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6" r:id="rId3"/>
    <p:sldMasterId id="2147483738" r:id="rId4"/>
    <p:sldMasterId id="2147483765" r:id="rId5"/>
    <p:sldMasterId id="2147483780" r:id="rId6"/>
    <p:sldMasterId id="2147483795" r:id="rId7"/>
    <p:sldMasterId id="2147483810" r:id="rId8"/>
  </p:sldMasterIdLst>
  <p:notesMasterIdLst>
    <p:notesMasterId r:id="rId33"/>
  </p:notesMasterIdLst>
  <p:sldIdLst>
    <p:sldId id="2007577121" r:id="rId9"/>
    <p:sldId id="2007577104" r:id="rId10"/>
    <p:sldId id="318" r:id="rId11"/>
    <p:sldId id="2007577105" r:id="rId12"/>
    <p:sldId id="2007577106" r:id="rId13"/>
    <p:sldId id="2007577107" r:id="rId14"/>
    <p:sldId id="256" r:id="rId15"/>
    <p:sldId id="291" r:id="rId16"/>
    <p:sldId id="289" r:id="rId17"/>
    <p:sldId id="2007577108" r:id="rId18"/>
    <p:sldId id="2007577109" r:id="rId19"/>
    <p:sldId id="2007577110" r:id="rId20"/>
    <p:sldId id="2007577111" r:id="rId21"/>
    <p:sldId id="2007577112" r:id="rId22"/>
    <p:sldId id="2007577113" r:id="rId23"/>
    <p:sldId id="2007577114" r:id="rId24"/>
    <p:sldId id="2007577115" r:id="rId25"/>
    <p:sldId id="2007577116" r:id="rId26"/>
    <p:sldId id="296" r:id="rId27"/>
    <p:sldId id="2007577117" r:id="rId28"/>
    <p:sldId id="2007577119" r:id="rId29"/>
    <p:sldId id="2007577120" r:id="rId30"/>
    <p:sldId id="2748" r:id="rId31"/>
    <p:sldId id="20075771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244B-4427-4216-BD20-1BC5C109F8D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DBE5-5106-428A-97EC-A1C7CF77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57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0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1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em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emf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6804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8308016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470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6299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5900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9684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287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0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0656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2818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383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00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5027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8148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3219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4246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4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1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6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1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21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6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72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2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8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6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2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2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147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7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11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4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2655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28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0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504825" y="228600"/>
            <a:ext cx="11268075" cy="6419849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1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7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1441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7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1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60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7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1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32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80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70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736B20F-AF33-25C5-3980-378D301AF5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378" y="139148"/>
            <a:ext cx="1689652" cy="1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2A112DC9-F573-4C30-9171-23A504E430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30.png"/><Relationship Id="rId5" Type="http://schemas.openxmlformats.org/officeDocument/2006/relationships/audio" Target="NULL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6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05B25B-DB4C-7E6C-413D-899D4B83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DD76078-DAE0-59A8-6D47-331F18B2A496}"/>
              </a:ext>
            </a:extLst>
          </p:cNvPr>
          <p:cNvSpPr/>
          <p:nvPr/>
        </p:nvSpPr>
        <p:spPr>
          <a:xfrm>
            <a:off x="2918480" y="1171575"/>
            <a:ext cx="5846334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91481-B466-09F9-D417-D9AAD907CA0B}"/>
              </a:ext>
            </a:extLst>
          </p:cNvPr>
          <p:cNvSpPr txBox="1"/>
          <p:nvPr/>
        </p:nvSpPr>
        <p:spPr>
          <a:xfrm>
            <a:off x="3626802" y="2065199"/>
            <a:ext cx="476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6091-597E-D2BD-25F9-32828A375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756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0544D-EFFC-7582-C0D8-0FD48DD1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4" y="714374"/>
            <a:ext cx="8315325" cy="52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9D05F-8BAA-4D56-4DC1-A9E14871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595312"/>
            <a:ext cx="8296404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93EA9-C831-0DF5-3ED7-20EBF1BD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638300"/>
            <a:ext cx="3837578" cy="432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754326"/>
          </a:xfrm>
          <a:custGeom>
            <a:avLst/>
            <a:gdLst>
              <a:gd name="connsiteX0" fmla="*/ 0 w 5534025"/>
              <a:gd name="connsiteY0" fmla="*/ 0 h 1754326"/>
              <a:gd name="connsiteX1" fmla="*/ 5534025 w 5534025"/>
              <a:gd name="connsiteY1" fmla="*/ 0 h 1754326"/>
              <a:gd name="connsiteX2" fmla="*/ 5534025 w 5534025"/>
              <a:gd name="connsiteY2" fmla="*/ 1754326 h 1754326"/>
              <a:gd name="connsiteX3" fmla="*/ 0 w 5534025"/>
              <a:gd name="connsiteY3" fmla="*/ 1754326 h 1754326"/>
              <a:gd name="connsiteX4" fmla="*/ 0 w 55340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754326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598600" y="239465"/>
                  <a:pt x="5435952" y="1500058"/>
                  <a:pt x="5534025" y="1754326"/>
                </a:cubicBezTo>
                <a:cubicBezTo>
                  <a:pt x="4045164" y="1589565"/>
                  <a:pt x="2647149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534025" h="1754326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508211" y="606792"/>
                  <a:pt x="5387495" y="1569389"/>
                  <a:pt x="5534025" y="1754326"/>
                </a:cubicBezTo>
                <a:cubicBezTo>
                  <a:pt x="3956176" y="1608466"/>
                  <a:pt x="193557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cs typeface="Arial" panose="020B0604020202020204" pitchFamily="34" charset="0"/>
              </a:rPr>
              <a:t>Bạn nhỏ lau dọn nhà bếp sạch sẽ, đồ dùng sắp xếp ngăn nắp trên tủ.</a:t>
            </a:r>
          </a:p>
        </p:txBody>
      </p:sp>
    </p:spTree>
    <p:extLst>
      <p:ext uri="{BB962C8B-B14F-4D97-AF65-F5344CB8AC3E}">
        <p14:creationId xmlns:p14="http://schemas.microsoft.com/office/powerpoint/2010/main" val="91780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754326"/>
          </a:xfrm>
          <a:custGeom>
            <a:avLst/>
            <a:gdLst>
              <a:gd name="connsiteX0" fmla="*/ 0 w 5534025"/>
              <a:gd name="connsiteY0" fmla="*/ 0 h 1754326"/>
              <a:gd name="connsiteX1" fmla="*/ 5534025 w 5534025"/>
              <a:gd name="connsiteY1" fmla="*/ 0 h 1754326"/>
              <a:gd name="connsiteX2" fmla="*/ 5534025 w 5534025"/>
              <a:gd name="connsiteY2" fmla="*/ 1754326 h 1754326"/>
              <a:gd name="connsiteX3" fmla="*/ 0 w 5534025"/>
              <a:gd name="connsiteY3" fmla="*/ 1754326 h 1754326"/>
              <a:gd name="connsiteX4" fmla="*/ 0 w 55340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754326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598600" y="239465"/>
                  <a:pt x="5435952" y="1500058"/>
                  <a:pt x="5534025" y="1754326"/>
                </a:cubicBezTo>
                <a:cubicBezTo>
                  <a:pt x="4045164" y="1589565"/>
                  <a:pt x="2647149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534025" h="1754326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508211" y="606792"/>
                  <a:pt x="5387495" y="1569389"/>
                  <a:pt x="5534025" y="1754326"/>
                </a:cubicBezTo>
                <a:cubicBezTo>
                  <a:pt x="3956176" y="1608466"/>
                  <a:pt x="193557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Bạn nhỏ giúp bố mẹ gấp gọn quần áo, chăn màn vào tủ đồ.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281A3-B5F4-A135-5492-7DB727D3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543051"/>
            <a:ext cx="3629435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754326"/>
          </a:xfrm>
          <a:custGeom>
            <a:avLst/>
            <a:gdLst>
              <a:gd name="connsiteX0" fmla="*/ 0 w 5534025"/>
              <a:gd name="connsiteY0" fmla="*/ 0 h 1754326"/>
              <a:gd name="connsiteX1" fmla="*/ 5534025 w 5534025"/>
              <a:gd name="connsiteY1" fmla="*/ 0 h 1754326"/>
              <a:gd name="connsiteX2" fmla="*/ 5534025 w 5534025"/>
              <a:gd name="connsiteY2" fmla="*/ 1754326 h 1754326"/>
              <a:gd name="connsiteX3" fmla="*/ 0 w 5534025"/>
              <a:gd name="connsiteY3" fmla="*/ 1754326 h 1754326"/>
              <a:gd name="connsiteX4" fmla="*/ 0 w 55340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754326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598600" y="239465"/>
                  <a:pt x="5435952" y="1500058"/>
                  <a:pt x="5534025" y="1754326"/>
                </a:cubicBezTo>
                <a:cubicBezTo>
                  <a:pt x="4045164" y="1589565"/>
                  <a:pt x="2647149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534025" h="1754326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508211" y="606792"/>
                  <a:pt x="5387495" y="1569389"/>
                  <a:pt x="5534025" y="1754326"/>
                </a:cubicBezTo>
                <a:cubicBezTo>
                  <a:pt x="3956176" y="1608466"/>
                  <a:pt x="193557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Bạn nhỏ lấy đồ trong tủ lạnh nhưng quên đóng cửa tủ.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A15EC-326B-DAE0-3CC9-5747C692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4" y="1590675"/>
            <a:ext cx="3527203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200329"/>
          </a:xfrm>
          <a:custGeom>
            <a:avLst/>
            <a:gdLst>
              <a:gd name="connsiteX0" fmla="*/ 0 w 5534025"/>
              <a:gd name="connsiteY0" fmla="*/ 0 h 1200329"/>
              <a:gd name="connsiteX1" fmla="*/ 5534025 w 5534025"/>
              <a:gd name="connsiteY1" fmla="*/ 0 h 1200329"/>
              <a:gd name="connsiteX2" fmla="*/ 5534025 w 5534025"/>
              <a:gd name="connsiteY2" fmla="*/ 1200329 h 1200329"/>
              <a:gd name="connsiteX3" fmla="*/ 0 w 5534025"/>
              <a:gd name="connsiteY3" fmla="*/ 1200329 h 1200329"/>
              <a:gd name="connsiteX4" fmla="*/ 0 w 553402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200329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600759" y="180425"/>
                  <a:pt x="5587042" y="1037242"/>
                  <a:pt x="5534025" y="1200329"/>
                </a:cubicBezTo>
                <a:cubicBezTo>
                  <a:pt x="4045164" y="1035568"/>
                  <a:pt x="2647149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34025" h="1200329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458983" y="255061"/>
                  <a:pt x="5604547" y="845340"/>
                  <a:pt x="5534025" y="1200329"/>
                </a:cubicBezTo>
                <a:cubicBezTo>
                  <a:pt x="3956176" y="1054469"/>
                  <a:pt x="1935578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Cả nhà đang vệ sinh các đồ dùng trong gia đình.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F0127-F087-67BF-BD02-089861F6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642507"/>
            <a:ext cx="3662363" cy="4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353050" y="2675836"/>
            <a:ext cx="5686425" cy="1754326"/>
          </a:xfrm>
          <a:custGeom>
            <a:avLst/>
            <a:gdLst>
              <a:gd name="connsiteX0" fmla="*/ 0 w 5686425"/>
              <a:gd name="connsiteY0" fmla="*/ 0 h 1754326"/>
              <a:gd name="connsiteX1" fmla="*/ 5686425 w 5686425"/>
              <a:gd name="connsiteY1" fmla="*/ 0 h 1754326"/>
              <a:gd name="connsiteX2" fmla="*/ 5686425 w 5686425"/>
              <a:gd name="connsiteY2" fmla="*/ 1754326 h 1754326"/>
              <a:gd name="connsiteX3" fmla="*/ 0 w 5686425"/>
              <a:gd name="connsiteY3" fmla="*/ 1754326 h 1754326"/>
              <a:gd name="connsiteX4" fmla="*/ 0 w 56864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425" h="1754326" fill="none" extrusionOk="0">
                <a:moveTo>
                  <a:pt x="0" y="0"/>
                </a:moveTo>
                <a:cubicBezTo>
                  <a:pt x="1634277" y="5222"/>
                  <a:pt x="3424914" y="24918"/>
                  <a:pt x="5686425" y="0"/>
                </a:cubicBezTo>
                <a:cubicBezTo>
                  <a:pt x="5751000" y="239465"/>
                  <a:pt x="5588352" y="1500058"/>
                  <a:pt x="5686425" y="1754326"/>
                </a:cubicBezTo>
                <a:cubicBezTo>
                  <a:pt x="3332659" y="1589565"/>
                  <a:pt x="1557463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686425" h="1754326" stroke="0" extrusionOk="0">
                <a:moveTo>
                  <a:pt x="0" y="0"/>
                </a:moveTo>
                <a:cubicBezTo>
                  <a:pt x="2051461" y="11849"/>
                  <a:pt x="4035759" y="-161459"/>
                  <a:pt x="5686425" y="0"/>
                </a:cubicBezTo>
                <a:cubicBezTo>
                  <a:pt x="5660611" y="606792"/>
                  <a:pt x="5539895" y="1569389"/>
                  <a:pt x="5686425" y="1754326"/>
                </a:cubicBezTo>
                <a:cubicBezTo>
                  <a:pt x="3849480" y="1608466"/>
                  <a:pt x="2514670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Bạn nhỏ lau dọn bồn rửa mặt, sử dụng găng tay và bình xịt cẩn thận, sạch sẽ.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964ED-25DD-B660-5F70-A189EDCD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89710"/>
            <a:ext cx="37719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353050" y="2675836"/>
            <a:ext cx="5829300" cy="1323439"/>
          </a:xfrm>
          <a:custGeom>
            <a:avLst/>
            <a:gdLst>
              <a:gd name="connsiteX0" fmla="*/ 0 w 5829300"/>
              <a:gd name="connsiteY0" fmla="*/ 0 h 1323439"/>
              <a:gd name="connsiteX1" fmla="*/ 5829300 w 5829300"/>
              <a:gd name="connsiteY1" fmla="*/ 0 h 1323439"/>
              <a:gd name="connsiteX2" fmla="*/ 5829300 w 5829300"/>
              <a:gd name="connsiteY2" fmla="*/ 1323439 h 1323439"/>
              <a:gd name="connsiteX3" fmla="*/ 0 w 5829300"/>
              <a:gd name="connsiteY3" fmla="*/ 1323439 h 1323439"/>
              <a:gd name="connsiteX4" fmla="*/ 0 w 5829300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9300" h="1323439" fill="none" extrusionOk="0">
                <a:moveTo>
                  <a:pt x="0" y="0"/>
                </a:moveTo>
                <a:cubicBezTo>
                  <a:pt x="1214242" y="5222"/>
                  <a:pt x="4867986" y="24918"/>
                  <a:pt x="5829300" y="0"/>
                </a:cubicBezTo>
                <a:cubicBezTo>
                  <a:pt x="5766706" y="502581"/>
                  <a:pt x="5792342" y="742429"/>
                  <a:pt x="5829300" y="1323439"/>
                </a:cubicBezTo>
                <a:cubicBezTo>
                  <a:pt x="3015445" y="1158678"/>
                  <a:pt x="863067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5829300" h="1323439" stroke="0" extrusionOk="0">
                <a:moveTo>
                  <a:pt x="0" y="0"/>
                </a:moveTo>
                <a:cubicBezTo>
                  <a:pt x="2431511" y="11849"/>
                  <a:pt x="4564431" y="-161459"/>
                  <a:pt x="5829300" y="0"/>
                </a:cubicBezTo>
                <a:cubicBezTo>
                  <a:pt x="5814640" y="501774"/>
                  <a:pt x="5749365" y="1007572"/>
                  <a:pt x="5829300" y="1323439"/>
                </a:cubicBezTo>
                <a:cubicBezTo>
                  <a:pt x="4309523" y="1177579"/>
                  <a:pt x="2871832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Hai anh em đùa nghịch, nhảy nhót lên bàn ghế.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5A9F8-25DE-279F-C2AE-E30E6F1C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657350"/>
            <a:ext cx="3582988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A2C6096-C92E-8B13-54B1-0D793104F160}"/>
              </a:ext>
            </a:extLst>
          </p:cNvPr>
          <p:cNvSpPr/>
          <p:nvPr/>
        </p:nvSpPr>
        <p:spPr>
          <a:xfrm>
            <a:off x="2918480" y="1171575"/>
            <a:ext cx="5846334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C1DEF-CF32-4EDE-D130-8EDFE190F30B}"/>
              </a:ext>
            </a:extLst>
          </p:cNvPr>
          <p:cNvSpPr txBox="1"/>
          <p:nvPr/>
        </p:nvSpPr>
        <p:spPr>
          <a:xfrm>
            <a:off x="3579177" y="1931849"/>
            <a:ext cx="4766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việc bảo quản đồ dùng gia đình có ích lợi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E2EC-9118-D648-ADE1-60C225D5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756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" b="966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85" y="-209991"/>
            <a:ext cx="11320558" cy="6723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6758" y="560033"/>
            <a:ext cx="596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Lợi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ích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Bảo quản đồ dùng gia đình giúp đồ dùng luôn s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sẽ, bền đẹp, sử dụng được lâu dài…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 đó giúp em rèn luyện tính ngăn nắp, gọn gàng và ý thức trách nhiệm trong cuộc 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6C044DE-CD12-5C48-8ECD-3EF9526B8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038" y="4453689"/>
            <a:ext cx="4106686" cy="24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A2C6096-C92E-8B13-54B1-0D793104F160}"/>
              </a:ext>
            </a:extLst>
          </p:cNvPr>
          <p:cNvSpPr/>
          <p:nvPr/>
        </p:nvSpPr>
        <p:spPr>
          <a:xfrm>
            <a:off x="2918480" y="1171575"/>
            <a:ext cx="5846334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C1DEF-CF32-4EDE-D130-8EDFE190F30B}"/>
              </a:ext>
            </a:extLst>
          </p:cNvPr>
          <p:cNvSpPr txBox="1"/>
          <p:nvPr/>
        </p:nvSpPr>
        <p:spPr>
          <a:xfrm>
            <a:off x="3579177" y="1931849"/>
            <a:ext cx="4766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thêm những việc cần làm để bảo quản đồ dùng gia đình?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E2EC-9118-D648-ADE1-60C225D5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756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653C228D-92AE-7C47-9F9E-6FCD9FC94B95}"/>
              </a:ext>
            </a:extLst>
          </p:cNvPr>
          <p:cNvSpPr txBox="1">
            <a:spLocks/>
          </p:cNvSpPr>
          <p:nvPr/>
        </p:nvSpPr>
        <p:spPr>
          <a:xfrm>
            <a:off x="923431" y="443303"/>
            <a:ext cx="10648470" cy="67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字魂56号-洪亮毛笔隶书简体" panose="00000500000000000000" pitchFamily="2" charset="-122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B732E5CD-8EB3-6C42-D63A-0DEFEFFA2157}"/>
              </a:ext>
            </a:extLst>
          </p:cNvPr>
          <p:cNvGrpSpPr/>
          <p:nvPr/>
        </p:nvGrpSpPr>
        <p:grpSpPr>
          <a:xfrm>
            <a:off x="-213359" y="868807"/>
            <a:ext cx="11853332" cy="2988501"/>
            <a:chOff x="1084352" y="2377836"/>
            <a:chExt cx="5851292" cy="1743632"/>
          </a:xfrm>
        </p:grpSpPr>
        <p:sp>
          <p:nvSpPr>
            <p:cNvPr id="8" name="矩形: 圆角 19">
              <a:extLst>
                <a:ext uri="{FF2B5EF4-FFF2-40B4-BE49-F238E27FC236}">
                  <a16:creationId xmlns:a16="http://schemas.microsoft.com/office/drawing/2014/main" id="{6E156474-997D-62AA-3056-38043D10E6EC}"/>
                </a:ext>
              </a:extLst>
            </p:cNvPr>
            <p:cNvSpPr/>
            <p:nvPr/>
          </p:nvSpPr>
          <p:spPr>
            <a:xfrm>
              <a:off x="1756975" y="2651946"/>
              <a:ext cx="5178669" cy="1213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61C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E0625D67-3F28-F355-79B6-153FD50D0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C2F3E7-AFE4-458D-75C9-BDF0A6227FBA}"/>
              </a:ext>
            </a:extLst>
          </p:cNvPr>
          <p:cNvSpPr txBox="1"/>
          <p:nvPr/>
        </p:nvSpPr>
        <p:spPr>
          <a:xfrm>
            <a:off x="1728330" y="1416677"/>
            <a:ext cx="97253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bụi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组合 1">
            <a:extLst>
              <a:ext uri="{FF2B5EF4-FFF2-40B4-BE49-F238E27FC236}">
                <a16:creationId xmlns:a16="http://schemas.microsoft.com/office/drawing/2014/main" id="{37D89365-F4A0-AA2A-0DBF-F5C1C75E549C}"/>
              </a:ext>
            </a:extLst>
          </p:cNvPr>
          <p:cNvGrpSpPr/>
          <p:nvPr/>
        </p:nvGrpSpPr>
        <p:grpSpPr>
          <a:xfrm>
            <a:off x="-233680" y="3493216"/>
            <a:ext cx="11998959" cy="2988501"/>
            <a:chOff x="1084352" y="2377836"/>
            <a:chExt cx="5851292" cy="1743632"/>
          </a:xfrm>
        </p:grpSpPr>
        <p:sp>
          <p:nvSpPr>
            <p:cNvPr id="17" name="矩形: 圆角 19">
              <a:extLst>
                <a:ext uri="{FF2B5EF4-FFF2-40B4-BE49-F238E27FC236}">
                  <a16:creationId xmlns:a16="http://schemas.microsoft.com/office/drawing/2014/main" id="{0AB2D1ED-C2E2-B666-01BC-D39380A758C4}"/>
                </a:ext>
              </a:extLst>
            </p:cNvPr>
            <p:cNvSpPr/>
            <p:nvPr/>
          </p:nvSpPr>
          <p:spPr>
            <a:xfrm>
              <a:off x="1756975" y="2651946"/>
              <a:ext cx="5178669" cy="1213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61C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0538CD75-A5B8-F9D8-0981-24C7D955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0C65EA-DE00-2127-088A-3E16F6F5048E}"/>
              </a:ext>
            </a:extLst>
          </p:cNvPr>
          <p:cNvSpPr txBox="1"/>
          <p:nvPr/>
        </p:nvSpPr>
        <p:spPr>
          <a:xfrm>
            <a:off x="1783644" y="4085372"/>
            <a:ext cx="99650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 dùng phòng bếp: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Sắp xếp ngăn nắp, đúng vị trí; vệ sinh sạch sẽ sau khi sử dụng; không nên phơi đồ dùng bằng gỗ nơi có ánh sáng, gần nguồn điện; không nên sử dụng đồ nhựa để đựng thức ăn nóng hoặc thức ăn nhiều dầu mỡ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621481F3-D955-0437-E097-F2505006ACDE}"/>
              </a:ext>
            </a:extLst>
          </p:cNvPr>
          <p:cNvGrpSpPr/>
          <p:nvPr/>
        </p:nvGrpSpPr>
        <p:grpSpPr>
          <a:xfrm>
            <a:off x="-25957" y="1355361"/>
            <a:ext cx="11648997" cy="4324079"/>
            <a:chOff x="1084352" y="2377836"/>
            <a:chExt cx="5851292" cy="1743632"/>
          </a:xfrm>
        </p:grpSpPr>
        <p:sp>
          <p:nvSpPr>
            <p:cNvPr id="10" name="矩形: 圆角 19">
              <a:extLst>
                <a:ext uri="{FF2B5EF4-FFF2-40B4-BE49-F238E27FC236}">
                  <a16:creationId xmlns:a16="http://schemas.microsoft.com/office/drawing/2014/main" id="{7243D650-0FB9-0B58-76AC-383A0168FB5B}"/>
                </a:ext>
              </a:extLst>
            </p:cNvPr>
            <p:cNvSpPr/>
            <p:nvPr/>
          </p:nvSpPr>
          <p:spPr>
            <a:xfrm>
              <a:off x="1756975" y="2651946"/>
              <a:ext cx="5178669" cy="1213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61C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E2530EA4-E475-7D05-2F3F-7C78F7967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F66699-3D27-CC46-EFAD-1961CFCABC85}"/>
              </a:ext>
            </a:extLst>
          </p:cNvPr>
          <p:cNvSpPr txBox="1"/>
          <p:nvPr/>
        </p:nvSpPr>
        <p:spPr>
          <a:xfrm>
            <a:off x="2102025" y="2059607"/>
            <a:ext cx="93990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 dùng khu vực nhà vệ sinh: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 xuyên lau rửa nhà vệ sinh sạch sẽ, nhất là gương, chậu rửa mặt, bồn cầu; sau khi tắm nên dùng chổi quét sạch nước trên sàn từ chỗ cao xuống chỗ thấp.</a:t>
            </a:r>
          </a:p>
        </p:txBody>
      </p:sp>
    </p:spTree>
    <p:extLst>
      <p:ext uri="{BB962C8B-B14F-4D97-AF65-F5344CB8AC3E}">
        <p14:creationId xmlns:p14="http://schemas.microsoft.com/office/powerpoint/2010/main" val="14473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5D748B93-28B4-4F00-8632-C4BB30E3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849" y="1923156"/>
            <a:ext cx="98800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spcBef>
                <a:spcPct val="40000"/>
              </a:spcBef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quản đồ dùng gia đình giúp đồ dùng gia đình luôn sạch sẽ, bền đẹp, sử dụng bền lâu,.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Qua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rèn luyện tính ngăn nắp, gọn gàng và ý thức trách nhiệm trong cuộc sống.</a:t>
            </a:r>
            <a:endParaRPr kumimoji="1" lang="vi-VN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74165FE-B01F-4D80-818A-08DB13D3862C}"/>
              </a:ext>
            </a:extLst>
          </p:cNvPr>
          <p:cNvSpPr txBox="1"/>
          <p:nvPr/>
        </p:nvSpPr>
        <p:spPr>
          <a:xfrm>
            <a:off x="4211432" y="610292"/>
            <a:ext cx="3978686" cy="1052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+mn-cs"/>
              </a:rPr>
              <a:t>KẾT LUẬN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271"/>
            <a:ext cx="1794726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A2C6096-C92E-8B13-54B1-0D793104F160}"/>
              </a:ext>
            </a:extLst>
          </p:cNvPr>
          <p:cNvSpPr/>
          <p:nvPr/>
        </p:nvSpPr>
        <p:spPr>
          <a:xfrm>
            <a:off x="2918480" y="1171575"/>
            <a:ext cx="5846334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C1DEF-CF32-4EDE-D130-8EDFE190F30B}"/>
              </a:ext>
            </a:extLst>
          </p:cNvPr>
          <p:cNvSpPr txBox="1"/>
          <p:nvPr/>
        </p:nvSpPr>
        <p:spPr>
          <a:xfrm>
            <a:off x="3626802" y="2065199"/>
            <a:ext cx="476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hôm nay các em đã biết những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E2EC-9118-D648-ADE1-60C225D5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756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9180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cánh, không biết bay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quay như chong chóng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gió xua cái nóng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 điện là hết quay.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314" y="2264197"/>
            <a:ext cx="2821837" cy="6209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2641" y="2450216"/>
            <a:ext cx="3092466" cy="870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5155" y="2222808"/>
            <a:ext cx="3745149" cy="870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586369" y="1990975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7706" y="1940668"/>
            <a:ext cx="2894894" cy="10136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81" y="1943101"/>
            <a:ext cx="2696102" cy="9643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070" y="1989991"/>
            <a:ext cx="3207859" cy="9643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01950" y="38101"/>
            <a:ext cx="10768518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 tròn, lòng trắng phau phau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 cơm, đựng thịt, đựng rau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cái gì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87125" y="1616375"/>
            <a:ext cx="2459313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843" y="1616375"/>
            <a:ext cx="2389150" cy="10072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210" y="1562100"/>
            <a:ext cx="2389150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0E7E1-90ED-C5F9-87BD-3C4935814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928" y="2240610"/>
            <a:ext cx="3084843" cy="117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B4F78-9817-684B-4221-E4FB9BFCB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536" y="2824243"/>
            <a:ext cx="732802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1CD12-1A5A-0CC5-C3A6-61AA568C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59" y="2263809"/>
            <a:ext cx="696833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C53F2-694D-3E56-0C5C-6C4EC6246D94}"/>
              </a:ext>
            </a:extLst>
          </p:cNvPr>
          <p:cNvSpPr txBox="1"/>
          <p:nvPr/>
        </p:nvSpPr>
        <p:spPr>
          <a:xfrm>
            <a:off x="93063" y="237308"/>
            <a:ext cx="1218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đây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624120-3949-5E27-BE19-665C7AAD1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538287"/>
            <a:ext cx="7978343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547</Words>
  <Application>Microsoft Office PowerPoint</Application>
  <PresentationFormat>Widescreen</PresentationFormat>
  <Paragraphs>47</Paragraphs>
  <Slides>24</Slides>
  <Notes>6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等线</vt:lpstr>
      <vt:lpstr>Arial</vt:lpstr>
      <vt:lpstr>Arial-Rounded</vt:lpstr>
      <vt:lpstr>Averta Std CY Bold</vt:lpstr>
      <vt:lpstr>Calibri</vt:lpstr>
      <vt:lpstr>Calibri Light</vt:lpstr>
      <vt:lpstr>Cambria</vt:lpstr>
      <vt:lpstr>Cambria Math</vt:lpstr>
      <vt:lpstr>Quicksand Medium</vt:lpstr>
      <vt:lpstr>Times New Roman</vt:lpstr>
      <vt:lpstr>UTM Rockwell</vt:lpstr>
      <vt:lpstr>6_Office Theme</vt:lpstr>
      <vt:lpstr>Hoạt động</vt:lpstr>
      <vt:lpstr>2_Office Theme</vt:lpstr>
      <vt:lpstr>3_Office Theme</vt:lpstr>
      <vt:lpstr>1_Office 主题​​</vt:lpstr>
      <vt:lpstr>2_Office 主题​​</vt:lpstr>
      <vt:lpstr>3_Office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</cp:revision>
  <dcterms:created xsi:type="dcterms:W3CDTF">2022-08-17T08:09:25Z</dcterms:created>
  <dcterms:modified xsi:type="dcterms:W3CDTF">2026-01-07T14:13:17Z</dcterms:modified>
</cp:coreProperties>
</file>