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57" r:id="rId2"/>
    <p:sldId id="2758" r:id="rId3"/>
    <p:sldId id="316" r:id="rId4"/>
    <p:sldId id="2733" r:id="rId5"/>
    <p:sldId id="260" r:id="rId6"/>
    <p:sldId id="2732" r:id="rId7"/>
    <p:sldId id="318" r:id="rId8"/>
    <p:sldId id="2731" r:id="rId9"/>
    <p:sldId id="2754" r:id="rId10"/>
    <p:sldId id="2730" r:id="rId11"/>
    <p:sldId id="2741" r:id="rId12"/>
    <p:sldId id="2734" r:id="rId13"/>
    <p:sldId id="2756" r:id="rId14"/>
    <p:sldId id="2747" r:id="rId15"/>
    <p:sldId id="2740" r:id="rId16"/>
    <p:sldId id="2736" r:id="rId17"/>
    <p:sldId id="317" r:id="rId18"/>
    <p:sldId id="2751"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21E"/>
    <a:srgbClr val="FFABAB"/>
    <a:srgbClr val="FFFFA3"/>
    <a:srgbClr val="FFCC31"/>
    <a:srgbClr val="074D2F"/>
    <a:srgbClr val="FDF5EA"/>
    <a:srgbClr val="9B281F"/>
    <a:srgbClr val="296A17"/>
    <a:srgbClr val="F1E8DB"/>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90" autoAdjust="0"/>
  </p:normalViewPr>
  <p:slideViewPr>
    <p:cSldViewPr snapToGrid="0" snapToObjects="1">
      <p:cViewPr varScale="1">
        <p:scale>
          <a:sx n="70" d="100"/>
          <a:sy n="70"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24914-002D-4343-B93B-CFFD0BB12448}" type="datetimeFigureOut">
              <a:rPr kumimoji="1" lang="zh-CN" altLang="en-US" smtClean="0"/>
              <a:t>2026/1/7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4FF7E-0C64-0747-984C-088A0C103936}" type="slidenum">
              <a:rPr kumimoji="1" lang="zh-CN" altLang="en-US" smtClean="0"/>
              <a:t>‹#›</a:t>
            </a:fld>
            <a:endParaRPr kumimoji="1" lang="zh-CN" altLang="en-US"/>
          </a:p>
        </p:txBody>
      </p:sp>
    </p:spTree>
    <p:extLst>
      <p:ext uri="{BB962C8B-B14F-4D97-AF65-F5344CB8AC3E}">
        <p14:creationId xmlns:p14="http://schemas.microsoft.com/office/powerpoint/2010/main" val="422097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pPr/>
              <a:t>3</a:t>
            </a:fld>
            <a:endParaRPr lang="zh-CN" altLang="en-US"/>
          </a:p>
        </p:txBody>
      </p:sp>
    </p:spTree>
    <p:extLst>
      <p:ext uri="{BB962C8B-B14F-4D97-AF65-F5344CB8AC3E}">
        <p14:creationId xmlns:p14="http://schemas.microsoft.com/office/powerpoint/2010/main" val="93627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5</a:t>
            </a:fld>
            <a:endParaRPr lang="zh-CN" altLang="en-US"/>
          </a:p>
        </p:txBody>
      </p:sp>
    </p:spTree>
    <p:extLst>
      <p:ext uri="{BB962C8B-B14F-4D97-AF65-F5344CB8AC3E}">
        <p14:creationId xmlns:p14="http://schemas.microsoft.com/office/powerpoint/2010/main" val="285449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6</a:t>
            </a:fld>
            <a:endParaRPr lang="zh-CN" altLang="en-US"/>
          </a:p>
        </p:txBody>
      </p:sp>
    </p:spTree>
    <p:extLst>
      <p:ext uri="{BB962C8B-B14F-4D97-AF65-F5344CB8AC3E}">
        <p14:creationId xmlns:p14="http://schemas.microsoft.com/office/powerpoint/2010/main" val="1186207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7</a:t>
            </a:fld>
            <a:endParaRPr lang="zh-CN" altLang="en-US"/>
          </a:p>
        </p:txBody>
      </p:sp>
    </p:spTree>
    <p:extLst>
      <p:ext uri="{BB962C8B-B14F-4D97-AF65-F5344CB8AC3E}">
        <p14:creationId xmlns:p14="http://schemas.microsoft.com/office/powerpoint/2010/main" val="142050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67537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12</a:t>
            </a:fld>
            <a:endParaRPr lang="zh-CN" altLang="en-US"/>
          </a:p>
        </p:txBody>
      </p:sp>
    </p:spTree>
    <p:extLst>
      <p:ext uri="{BB962C8B-B14F-4D97-AF65-F5344CB8AC3E}">
        <p14:creationId xmlns:p14="http://schemas.microsoft.com/office/powerpoint/2010/main" val="179393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https://ibaotu.com/sucai/19412803.html, https://ibaotu.com/sucai/19415583.html, https://ibaotu.com/sucai/19415427.html</a:t>
            </a:r>
          </a:p>
          <a:p>
            <a:r>
              <a:rPr lang="zh-CN" altLang="en-US" dirty="0"/>
              <a:t>字体：</a:t>
            </a:r>
            <a:r>
              <a:rPr lang="en-US" altLang="zh-CN" sz="1200" kern="1200" dirty="0">
                <a:solidFill>
                  <a:schemeClr val="tx1"/>
                </a:solidFill>
                <a:effectLst/>
                <a:latin typeface="+mn-lt"/>
                <a:ea typeface="+mn-ea"/>
                <a:cs typeface="+mn-cs"/>
              </a:rPr>
              <a:t>https://ibaotu.com/Font/quanbu-0/280674e56b5db949f23a3e25f48ffe21.html</a:t>
            </a:r>
          </a:p>
          <a:p>
            <a:r>
              <a:rPr lang="zh-CN" altLang="en-US" dirty="0"/>
              <a:t>音乐：</a:t>
            </a:r>
            <a:r>
              <a:rPr lang="en-US" altLang="zh-CN" dirty="0"/>
              <a:t>https://ibaotu.com/sucai/18102167.html?kwd=</a:t>
            </a:r>
            <a:r>
              <a:rPr lang="zh-CN" altLang="en-US" dirty="0"/>
              <a:t>圣诞节</a:t>
            </a:r>
          </a:p>
        </p:txBody>
      </p:sp>
      <p:sp>
        <p:nvSpPr>
          <p:cNvPr id="4" name="灯片编号占位符 3"/>
          <p:cNvSpPr>
            <a:spLocks noGrp="1"/>
          </p:cNvSpPr>
          <p:nvPr>
            <p:ph type="sldNum" sz="quarter" idx="5"/>
          </p:nvPr>
        </p:nvSpPr>
        <p:spPr/>
        <p:txBody>
          <a:bodyPr/>
          <a:lstStyle/>
          <a:p>
            <a:fld id="{9716B1DC-17CB-4F61-A1A8-81718B842BCA}" type="slidenum">
              <a:rPr lang="zh-CN" altLang="en-US" smtClean="0"/>
              <a:t>15</a:t>
            </a:fld>
            <a:endParaRPr lang="zh-CN" altLang="en-US"/>
          </a:p>
        </p:txBody>
      </p:sp>
    </p:spTree>
    <p:extLst>
      <p:ext uri="{BB962C8B-B14F-4D97-AF65-F5344CB8AC3E}">
        <p14:creationId xmlns:p14="http://schemas.microsoft.com/office/powerpoint/2010/main" val="1592534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16</a:t>
            </a:fld>
            <a:endParaRPr lang="zh-CN" altLang="en-US"/>
          </a:p>
        </p:txBody>
      </p:sp>
    </p:spTree>
    <p:extLst>
      <p:ext uri="{BB962C8B-B14F-4D97-AF65-F5344CB8AC3E}">
        <p14:creationId xmlns:p14="http://schemas.microsoft.com/office/powerpoint/2010/main" val="152572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2ED377E-955F-B548-AEDC-797EBFBE0D7E}"/>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5" name="页脚占位符 4">
            <a:extLst>
              <a:ext uri="{FF2B5EF4-FFF2-40B4-BE49-F238E27FC236}">
                <a16:creationId xmlns:a16="http://schemas.microsoft.com/office/drawing/2014/main" id="{D725706E-6C6C-0845-9370-84388050BBC6}"/>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8166A9A-41F4-A24D-9497-62D1B71E9E74}"/>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69966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C5067-B8C4-0D4D-9528-BB0924048737}"/>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C920F92-44E2-2C48-AF10-F8B7C2DB9715}"/>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D60E5AF-1377-AF4A-90C7-62F2CBA18A44}"/>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5" name="页脚占位符 4">
            <a:extLst>
              <a:ext uri="{FF2B5EF4-FFF2-40B4-BE49-F238E27FC236}">
                <a16:creationId xmlns:a16="http://schemas.microsoft.com/office/drawing/2014/main" id="{8C00571A-7C90-D340-A892-3EF0066DD26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84A235DF-6D91-B848-A239-2446583DD548}"/>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59413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B77E7C-44C2-0543-98EB-AF0AE9C29F5C}"/>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F68942B-72E6-A64A-A303-283D03241901}"/>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D63C525-3AF3-0940-B585-A366C1D4D6EA}"/>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5" name="页脚占位符 4">
            <a:extLst>
              <a:ext uri="{FF2B5EF4-FFF2-40B4-BE49-F238E27FC236}">
                <a16:creationId xmlns:a16="http://schemas.microsoft.com/office/drawing/2014/main" id="{E611453B-9AB5-D34F-99DA-B7867D811BC4}"/>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D4AC0B-1CBA-9247-8E7E-21A29C1AF9F7}"/>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56656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5D8AE28C-23DC-429C-A50C-11570D1313DF}"/>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Texturizer/>
                    </a14:imgEffect>
                    <a14:imgEffect>
                      <a14:colorTemperature colorTemp="4700"/>
                    </a14:imgEffect>
                  </a14:imgLayer>
                </a14:imgProps>
              </a:ext>
            </a:extLst>
          </a:blip>
          <a:stretch>
            <a:fillRect/>
          </a:stretch>
        </p:blipFill>
        <p:spPr>
          <a:xfrm>
            <a:off x="-116732" y="-77821"/>
            <a:ext cx="12412493" cy="7052553"/>
          </a:xfrm>
          <a:prstGeom prst="rect">
            <a:avLst/>
          </a:prstGeom>
        </p:spPr>
      </p:pic>
    </p:spTree>
    <p:extLst>
      <p:ext uri="{BB962C8B-B14F-4D97-AF65-F5344CB8AC3E}">
        <p14:creationId xmlns:p14="http://schemas.microsoft.com/office/powerpoint/2010/main" val="3455474745"/>
      </p:ext>
    </p:extLst>
  </p:cSld>
  <p:clrMapOvr>
    <a:masterClrMapping/>
  </p:clrMapOvr>
  <p:transition spd="slow" advClick="0" advTm="3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PA-矩形 3">
            <a:extLst>
              <a:ext uri="{FF2B5EF4-FFF2-40B4-BE49-F238E27FC236}">
                <a16:creationId xmlns:a16="http://schemas.microsoft.com/office/drawing/2014/main" id="{11CE99B2-66C8-44A3-9536-3FCCEFB265F0}"/>
              </a:ext>
            </a:extLst>
          </p:cNvPr>
          <p:cNvPicPr>
            <a:picLocks/>
          </p:cNvPicPr>
          <p:nvPr userDrawn="1">
            <p:custDataLst>
              <p:tags r:id="rId1"/>
            </p:custDataLst>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569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18CA16-A793-704D-BD8F-E10B36FB2049}"/>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52322E1-22B9-044C-B205-2473851B8552}"/>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A5B2641-7319-D942-A85A-04F0D2791500}"/>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5" name="页脚占位符 4">
            <a:extLst>
              <a:ext uri="{FF2B5EF4-FFF2-40B4-BE49-F238E27FC236}">
                <a16:creationId xmlns:a16="http://schemas.microsoft.com/office/drawing/2014/main" id="{5CD9B67D-8D88-F44F-9791-D36D26B5570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AE43F178-56BF-9147-8B1D-218FFB0B32A2}"/>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11707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F3B23-1D79-EA47-8996-F5C1905067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22FA6AA9-D0B2-5145-A4F1-AC5A9BA6A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3A084459-5C35-2143-88C5-54D7FEF2DEF0}"/>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5" name="页脚占位符 4">
            <a:extLst>
              <a:ext uri="{FF2B5EF4-FFF2-40B4-BE49-F238E27FC236}">
                <a16:creationId xmlns:a16="http://schemas.microsoft.com/office/drawing/2014/main" id="{CF4B8912-A7AE-AB48-BDF1-C59897D4CD3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D019B586-C19C-F441-97FD-1AAB5AC08520}"/>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08527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8B3FFA-AA02-774C-B6ED-35806B3E1818}"/>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20890C8-CD66-E542-ACA8-12224A2B948C}"/>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CB4B5B00-064F-0C4C-98BE-0796C82F275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E0AB0806-0920-4644-999F-9BCEE117AC8F}"/>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6" name="页脚占位符 5">
            <a:extLst>
              <a:ext uri="{FF2B5EF4-FFF2-40B4-BE49-F238E27FC236}">
                <a16:creationId xmlns:a16="http://schemas.microsoft.com/office/drawing/2014/main" id="{03AE4FE9-C8FF-7D49-BAD4-0B976F8F4C6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21416F39-D528-F749-8C1B-B9D2AD98A7B3}"/>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125499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0DFDB6-C310-FF4D-B3CD-DB9AE3B270A0}"/>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0BE24C4-7A3E-454F-A35D-3B1FB7467E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EAE20F6C-95CD-AA47-987C-155A06B84166}"/>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0B1650E-5842-304E-A1EE-4BA6D7A132A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E8625CE-B7E8-7B41-A115-026D0053BFE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52CEEAA0-AADE-F64E-AEA0-C6C9C69B7081}"/>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8" name="页脚占位符 7">
            <a:extLst>
              <a:ext uri="{FF2B5EF4-FFF2-40B4-BE49-F238E27FC236}">
                <a16:creationId xmlns:a16="http://schemas.microsoft.com/office/drawing/2014/main" id="{F6FDB475-F6BC-5641-A7C6-D7B0EE1ECAF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CBF99D90-3118-9642-9208-FA9EFBC7CAA8}"/>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51547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9B4B7-6ECD-D84F-8EB9-9AA07650E159}"/>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4137536C-501F-EC4C-AE6D-67E9A7C7FF50}"/>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4" name="页脚占位符 3">
            <a:extLst>
              <a:ext uri="{FF2B5EF4-FFF2-40B4-BE49-F238E27FC236}">
                <a16:creationId xmlns:a16="http://schemas.microsoft.com/office/drawing/2014/main" id="{ADE3DD2C-36A3-8E4F-9469-78482928838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56C7A8AD-7118-7B4D-856C-5E3699BDABC4}"/>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70242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88254E-7261-3946-B873-35A5F04FF99A}"/>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3" name="页脚占位符 2">
            <a:extLst>
              <a:ext uri="{FF2B5EF4-FFF2-40B4-BE49-F238E27FC236}">
                <a16:creationId xmlns:a16="http://schemas.microsoft.com/office/drawing/2014/main" id="{6C149B09-97D6-764D-BF19-319D969E6002}"/>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6066155B-306F-7042-8AF2-EBCDC8A1F34A}"/>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8489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269A60-D8F8-9F46-9710-A8785639E7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9E95FBB-D109-1B4B-A42C-F0DBF384D0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E8E9EBF8-E926-484A-8927-F5B8CC5CEF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8056445-43CD-FD44-A7E5-214E70AD4BFC}"/>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6" name="页脚占位符 5">
            <a:extLst>
              <a:ext uri="{FF2B5EF4-FFF2-40B4-BE49-F238E27FC236}">
                <a16:creationId xmlns:a16="http://schemas.microsoft.com/office/drawing/2014/main" id="{1F6B6C63-A9EA-8D43-9EE6-6A8B22DCF482}"/>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76BF727E-68AA-F548-A8B1-E28AE18AAC59}"/>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95543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32A22-4EC9-9F42-B9C5-BBE88297BC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71521D8-F4C9-8642-9C8B-EBFB2EA62F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6AC1FB29-AB45-A648-947B-BA3629D1A3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A6D1D88-6A6A-364B-8E18-26B75522AA44}"/>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2026/1/7</a:t>
            </a:fld>
            <a:endParaRPr kumimoji="1" lang="zh-CN" altLang="en-US"/>
          </a:p>
        </p:txBody>
      </p:sp>
      <p:sp>
        <p:nvSpPr>
          <p:cNvPr id="6" name="页脚占位符 5">
            <a:extLst>
              <a:ext uri="{FF2B5EF4-FFF2-40B4-BE49-F238E27FC236}">
                <a16:creationId xmlns:a16="http://schemas.microsoft.com/office/drawing/2014/main" id="{E441F7B8-4C2D-E549-B8BF-3CD761889D5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C5B37CC-8ED6-F445-B0B7-F373D4746107}"/>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115288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6B3A2D-B82A-4E33-BCA1-25B09D90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66668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9.e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34.png"/><Relationship Id="rId17" Type="http://schemas.microsoft.com/office/2007/relationships/hdphoto" Target="../media/hdphoto9.wdp"/><Relationship Id="rId2" Type="http://schemas.openxmlformats.org/officeDocument/2006/relationships/tags" Target="../tags/tag4.xml"/><Relationship Id="rId16" Type="http://schemas.openxmlformats.org/officeDocument/2006/relationships/image" Target="../media/image4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5.xml"/><Relationship Id="rId5" Type="http://schemas.openxmlformats.org/officeDocument/2006/relationships/tags" Target="../tags/tag7.xml"/><Relationship Id="rId15" Type="http://schemas.openxmlformats.org/officeDocument/2006/relationships/image" Target="../media/image41.png"/><Relationship Id="rId10" Type="http://schemas.openxmlformats.org/officeDocument/2006/relationships/slideLayout" Target="../slideLayouts/slideLayout1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0.e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2.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23.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4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7.png"/><Relationship Id="rId12"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35.png"/><Relationship Id="rId5" Type="http://schemas.openxmlformats.org/officeDocument/2006/relationships/image" Target="../media/image62.png"/><Relationship Id="rId10" Type="http://schemas.openxmlformats.org/officeDocument/2006/relationships/image" Target="../media/image14.png"/><Relationship Id="rId4" Type="http://schemas.openxmlformats.org/officeDocument/2006/relationships/image" Target="../media/image61.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0.png"/><Relationship Id="rId7" Type="http://schemas.microsoft.com/office/2007/relationships/hdphoto" Target="../media/hdphoto4.wdp"/><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7.png"/><Relationship Id="rId1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3.emf"/><Relationship Id="rId4" Type="http://schemas.openxmlformats.org/officeDocument/2006/relationships/image" Target="../media/image23.png"/><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11.png"/><Relationship Id="rId10" Type="http://schemas.microsoft.com/office/2007/relationships/hdphoto" Target="../media/hdphoto8.wdp"/><Relationship Id="rId4" Type="http://schemas.openxmlformats.org/officeDocument/2006/relationships/image" Target="../media/image26.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7587"/>
            <a:ext cx="9328915" cy="5172298"/>
          </a:xfrm>
          <a:prstGeom prst="rect">
            <a:avLst/>
          </a:prstGeom>
        </p:spPr>
      </p:pic>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4796985" y="5001376"/>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pic>
        <p:nvPicPr>
          <p:cNvPr id="3" name="Picture 2">
            <a:extLst>
              <a:ext uri="{FF2B5EF4-FFF2-40B4-BE49-F238E27FC236}">
                <a16:creationId xmlns:a16="http://schemas.microsoft.com/office/drawing/2014/main" id="{6A754E1D-7DCB-8229-98FE-A8190CB6AE25}"/>
              </a:ext>
            </a:extLst>
          </p:cNvPr>
          <p:cNvPicPr>
            <a:picLocks noChangeAspect="1"/>
          </p:cNvPicPr>
          <p:nvPr/>
        </p:nvPicPr>
        <p:blipFill>
          <a:blip r:embed="rId8"/>
          <a:stretch>
            <a:fillRect/>
          </a:stretch>
        </p:blipFill>
        <p:spPr>
          <a:xfrm>
            <a:off x="1942334" y="3285684"/>
            <a:ext cx="5950212" cy="1383912"/>
          </a:xfrm>
          <a:prstGeom prst="rect">
            <a:avLst/>
          </a:prstGeom>
        </p:spPr>
      </p:pic>
    </p:spTree>
    <p:extLst>
      <p:ext uri="{BB962C8B-B14F-4D97-AF65-F5344CB8AC3E}">
        <p14:creationId xmlns:p14="http://schemas.microsoft.com/office/powerpoint/2010/main" val="1108745293"/>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id="{DEBB7C68-689D-4D04-A69C-E2E7BE117B62}"/>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rot="5400000">
            <a:off x="2206550" y="-2894154"/>
            <a:ext cx="7773319" cy="12646307"/>
          </a:xfrm>
          <a:prstGeom prst="rect">
            <a:avLst/>
          </a:prstGeom>
        </p:spPr>
      </p:pic>
      <p:pic>
        <p:nvPicPr>
          <p:cNvPr id="95" name="PA-图片 94">
            <a:extLst>
              <a:ext uri="{FF2B5EF4-FFF2-40B4-BE49-F238E27FC236}">
                <a16:creationId xmlns:a16="http://schemas.microsoft.com/office/drawing/2014/main" id="{5DD4466A-8864-44C6-85F5-C654D8B80AA6}"/>
              </a:ext>
            </a:extLst>
          </p:cNvPr>
          <p:cNvPicPr>
            <a:picLocks noChangeAspect="1"/>
          </p:cNvPicPr>
          <p:nvPr>
            <p:custDataLst>
              <p:tags r:id="rId2"/>
            </p:custDataLst>
          </p:nvPr>
        </p:nvPicPr>
        <p:blipFill>
          <a:blip r:embed="rId13"/>
          <a:stretch>
            <a:fillRect/>
          </a:stretch>
        </p:blipFill>
        <p:spPr>
          <a:xfrm rot="5400000" flipH="1">
            <a:off x="11008060" y="2785575"/>
            <a:ext cx="912523" cy="1455356"/>
          </a:xfrm>
          <a:prstGeom prst="rect">
            <a:avLst/>
          </a:prstGeom>
        </p:spPr>
      </p:pic>
      <p:pic>
        <p:nvPicPr>
          <p:cNvPr id="94" name="PA-图片 93">
            <a:extLst>
              <a:ext uri="{FF2B5EF4-FFF2-40B4-BE49-F238E27FC236}">
                <a16:creationId xmlns:a16="http://schemas.microsoft.com/office/drawing/2014/main" id="{E4B0C629-2D09-4076-A9E0-881E311F4C9A}"/>
              </a:ext>
            </a:extLst>
          </p:cNvPr>
          <p:cNvPicPr>
            <a:picLocks noChangeAspect="1"/>
          </p:cNvPicPr>
          <p:nvPr>
            <p:custDataLst>
              <p:tags r:id="rId3"/>
            </p:custDataLst>
          </p:nvPr>
        </p:nvPicPr>
        <p:blipFill>
          <a:blip r:embed="rId13"/>
          <a:stretch>
            <a:fillRect/>
          </a:stretch>
        </p:blipFill>
        <p:spPr>
          <a:xfrm rot="16200000">
            <a:off x="302318" y="2753040"/>
            <a:ext cx="912523" cy="1409346"/>
          </a:xfrm>
          <a:prstGeom prst="rect">
            <a:avLst/>
          </a:prstGeom>
        </p:spPr>
      </p:pic>
      <p:pic>
        <p:nvPicPr>
          <p:cNvPr id="91" name="PA-图片 90">
            <a:extLst>
              <a:ext uri="{FF2B5EF4-FFF2-40B4-BE49-F238E27FC236}">
                <a16:creationId xmlns:a16="http://schemas.microsoft.com/office/drawing/2014/main" id="{6DFBE932-DBCD-47FC-85C0-3DEA7469967E}"/>
              </a:ext>
            </a:extLst>
          </p:cNvPr>
          <p:cNvPicPr>
            <a:picLocks noChangeAspect="1"/>
          </p:cNvPicPr>
          <p:nvPr>
            <p:custDataLst>
              <p:tags r:id="rId4"/>
            </p:custDataLst>
          </p:nvPr>
        </p:nvPicPr>
        <p:blipFill>
          <a:blip r:embed="rId13"/>
          <a:stretch>
            <a:fillRect/>
          </a:stretch>
        </p:blipFill>
        <p:spPr>
          <a:xfrm rot="13708150">
            <a:off x="856609" y="5130251"/>
            <a:ext cx="912523" cy="1616954"/>
          </a:xfrm>
          <a:prstGeom prst="rect">
            <a:avLst/>
          </a:prstGeom>
        </p:spPr>
      </p:pic>
      <p:pic>
        <p:nvPicPr>
          <p:cNvPr id="93" name="PA-图片 92">
            <a:extLst>
              <a:ext uri="{FF2B5EF4-FFF2-40B4-BE49-F238E27FC236}">
                <a16:creationId xmlns:a16="http://schemas.microsoft.com/office/drawing/2014/main" id="{1929BB32-3CF2-4495-B90A-22F23B352DA4}"/>
              </a:ext>
            </a:extLst>
          </p:cNvPr>
          <p:cNvPicPr>
            <a:picLocks noChangeAspect="1"/>
          </p:cNvPicPr>
          <p:nvPr>
            <p:custDataLst>
              <p:tags r:id="rId5"/>
            </p:custDataLst>
          </p:nvPr>
        </p:nvPicPr>
        <p:blipFill>
          <a:blip r:embed="rId13"/>
          <a:stretch>
            <a:fillRect/>
          </a:stretch>
        </p:blipFill>
        <p:spPr>
          <a:xfrm rot="7991135">
            <a:off x="10438860" y="5176709"/>
            <a:ext cx="912523" cy="1616954"/>
          </a:xfrm>
          <a:prstGeom prst="rect">
            <a:avLst/>
          </a:prstGeom>
        </p:spPr>
      </p:pic>
      <p:pic>
        <p:nvPicPr>
          <p:cNvPr id="90" name="PA-图片 89">
            <a:extLst>
              <a:ext uri="{FF2B5EF4-FFF2-40B4-BE49-F238E27FC236}">
                <a16:creationId xmlns:a16="http://schemas.microsoft.com/office/drawing/2014/main" id="{689ED146-CA91-4B69-9C97-7CDFCDD75B7E}"/>
              </a:ext>
            </a:extLst>
          </p:cNvPr>
          <p:cNvPicPr>
            <a:picLocks noChangeAspect="1"/>
          </p:cNvPicPr>
          <p:nvPr>
            <p:custDataLst>
              <p:tags r:id="rId6"/>
            </p:custDataLst>
          </p:nvPr>
        </p:nvPicPr>
        <p:blipFill>
          <a:blip r:embed="rId13"/>
          <a:stretch>
            <a:fillRect/>
          </a:stretch>
        </p:blipFill>
        <p:spPr>
          <a:xfrm rot="18740932">
            <a:off x="1002451" y="87735"/>
            <a:ext cx="912523" cy="1616954"/>
          </a:xfrm>
          <a:prstGeom prst="rect">
            <a:avLst/>
          </a:prstGeom>
        </p:spPr>
      </p:pic>
      <p:pic>
        <p:nvPicPr>
          <p:cNvPr id="92" name="PA-图片 91">
            <a:extLst>
              <a:ext uri="{FF2B5EF4-FFF2-40B4-BE49-F238E27FC236}">
                <a16:creationId xmlns:a16="http://schemas.microsoft.com/office/drawing/2014/main" id="{14FC6B49-6CCB-4813-9B05-A32DA487B56E}"/>
              </a:ext>
            </a:extLst>
          </p:cNvPr>
          <p:cNvPicPr>
            <a:picLocks noChangeAspect="1"/>
          </p:cNvPicPr>
          <p:nvPr>
            <p:custDataLst>
              <p:tags r:id="rId7"/>
            </p:custDataLst>
          </p:nvPr>
        </p:nvPicPr>
        <p:blipFill>
          <a:blip r:embed="rId13"/>
          <a:stretch>
            <a:fillRect/>
          </a:stretch>
        </p:blipFill>
        <p:spPr>
          <a:xfrm rot="2770372">
            <a:off x="10562117" y="80544"/>
            <a:ext cx="912523" cy="1616954"/>
          </a:xfrm>
          <a:prstGeom prst="rect">
            <a:avLst/>
          </a:prstGeom>
        </p:spPr>
      </p:pic>
      <p:pic>
        <p:nvPicPr>
          <p:cNvPr id="27" name="PA-图片 26">
            <a:extLst>
              <a:ext uri="{FF2B5EF4-FFF2-40B4-BE49-F238E27FC236}">
                <a16:creationId xmlns:a16="http://schemas.microsoft.com/office/drawing/2014/main" id="{3A771A0E-5ACC-473C-98A6-A7820651017A}"/>
              </a:ext>
            </a:extLst>
          </p:cNvPr>
          <p:cNvPicPr>
            <a:picLocks noChangeAspect="1"/>
          </p:cNvPicPr>
          <p:nvPr>
            <p:custDataLst>
              <p:tags r:id="rId8"/>
            </p:custDataLst>
          </p:nvPr>
        </p:nvPicPr>
        <p:blipFill>
          <a:blip r:embed="rId14"/>
          <a:stretch>
            <a:fillRect/>
          </a:stretch>
        </p:blipFill>
        <p:spPr>
          <a:xfrm>
            <a:off x="10691868" y="1778041"/>
            <a:ext cx="714932" cy="766081"/>
          </a:xfrm>
          <a:prstGeom prst="rect">
            <a:avLst/>
          </a:prstGeom>
        </p:spPr>
      </p:pic>
      <p:sp>
        <p:nvSpPr>
          <p:cNvPr id="8" name="PA-任意多边形 7">
            <a:extLst>
              <a:ext uri="{FF2B5EF4-FFF2-40B4-BE49-F238E27FC236}">
                <a16:creationId xmlns:a16="http://schemas.microsoft.com/office/drawing/2014/main" id="{2CFD66C7-53CF-4175-8C92-2BC9BD09B3BD}"/>
              </a:ext>
            </a:extLst>
          </p:cNvPr>
          <p:cNvSpPr/>
          <p:nvPr>
            <p:custDataLst>
              <p:tags r:id="rId9"/>
            </p:custDataLst>
          </p:nvPr>
        </p:nvSpPr>
        <p:spPr>
          <a:xfrm rot="5400000">
            <a:off x="3299658" y="-1885709"/>
            <a:ext cx="5780890" cy="10629418"/>
          </a:xfrm>
          <a:custGeom>
            <a:avLst/>
            <a:gdLst/>
            <a:ahLst/>
            <a:cxnLst/>
            <a:rect l="0" t="0" r="0" b="0"/>
            <a:pathLst>
              <a:path w="3743317" h="6095872">
                <a:moveTo>
                  <a:pt x="1850381" y="8783"/>
                </a:moveTo>
                <a:cubicBezTo>
                  <a:pt x="1840253" y="11827"/>
                  <a:pt x="1800428" y="34190"/>
                  <a:pt x="1761881" y="58478"/>
                </a:cubicBezTo>
                <a:cubicBezTo>
                  <a:pt x="1721409" y="83979"/>
                  <a:pt x="1658356" y="109546"/>
                  <a:pt x="1612656" y="118985"/>
                </a:cubicBezTo>
                <a:cubicBezTo>
                  <a:pt x="1530474" y="135959"/>
                  <a:pt x="1495883" y="130887"/>
                  <a:pt x="1304916" y="73860"/>
                </a:cubicBezTo>
                <a:cubicBezTo>
                  <a:pt x="1208605" y="45099"/>
                  <a:pt x="1068352" y="25545"/>
                  <a:pt x="952114" y="24671"/>
                </a:cubicBezTo>
                <a:cubicBezTo>
                  <a:pt x="845299" y="23867"/>
                  <a:pt x="838526" y="25574"/>
                  <a:pt x="761411" y="72722"/>
                </a:cubicBezTo>
                <a:cubicBezTo>
                  <a:pt x="672064" y="127349"/>
                  <a:pt x="567888" y="234206"/>
                  <a:pt x="528271" y="311861"/>
                </a:cubicBezTo>
                <a:cubicBezTo>
                  <a:pt x="511616" y="344508"/>
                  <a:pt x="499693" y="398543"/>
                  <a:pt x="495434" y="460681"/>
                </a:cubicBezTo>
                <a:lnTo>
                  <a:pt x="488747" y="558243"/>
                </a:lnTo>
                <a:lnTo>
                  <a:pt x="417407" y="574918"/>
                </a:lnTo>
                <a:cubicBezTo>
                  <a:pt x="346293" y="591539"/>
                  <a:pt x="282132" y="634287"/>
                  <a:pt x="189975" y="726444"/>
                </a:cubicBezTo>
                <a:cubicBezTo>
                  <a:pt x="107587" y="808831"/>
                  <a:pt x="51723" y="966680"/>
                  <a:pt x="41416" y="1146209"/>
                </a:cubicBezTo>
                <a:cubicBezTo>
                  <a:pt x="35069" y="1256750"/>
                  <a:pt x="43894" y="1307408"/>
                  <a:pt x="110006" y="1539949"/>
                </a:cubicBezTo>
                <a:cubicBezTo>
                  <a:pt x="171714" y="1756999"/>
                  <a:pt x="212357" y="2035162"/>
                  <a:pt x="212066" y="2238449"/>
                </a:cubicBezTo>
                <a:cubicBezTo>
                  <a:pt x="211894" y="2358620"/>
                  <a:pt x="185497" y="2566695"/>
                  <a:pt x="158092" y="2663899"/>
                </a:cubicBezTo>
                <a:cubicBezTo>
                  <a:pt x="109533" y="2836138"/>
                  <a:pt x="78433" y="2922784"/>
                  <a:pt x="44533" y="2980278"/>
                </a:cubicBezTo>
                <a:cubicBezTo>
                  <a:pt x="3165" y="3050438"/>
                  <a:pt x="0" y="3026509"/>
                  <a:pt x="73234" y="3197299"/>
                </a:cubicBezTo>
                <a:cubicBezTo>
                  <a:pt x="98609" y="3256475"/>
                  <a:pt x="128496" y="3345748"/>
                  <a:pt x="168900" y="3483049"/>
                </a:cubicBezTo>
                <a:cubicBezTo>
                  <a:pt x="178149" y="3514482"/>
                  <a:pt x="198319" y="3613808"/>
                  <a:pt x="213720" y="3703774"/>
                </a:cubicBezTo>
                <a:lnTo>
                  <a:pt x="241724" y="3867348"/>
                </a:lnTo>
                <a:lnTo>
                  <a:pt x="213165" y="4046674"/>
                </a:lnTo>
                <a:cubicBezTo>
                  <a:pt x="197457" y="4145302"/>
                  <a:pt x="174503" y="4268862"/>
                  <a:pt x="162154" y="4321249"/>
                </a:cubicBezTo>
                <a:cubicBezTo>
                  <a:pt x="149806" y="4373637"/>
                  <a:pt x="130579" y="4459421"/>
                  <a:pt x="119428" y="4511881"/>
                </a:cubicBezTo>
                <a:cubicBezTo>
                  <a:pt x="108277" y="4564341"/>
                  <a:pt x="87392" y="4650066"/>
                  <a:pt x="73018" y="4702381"/>
                </a:cubicBezTo>
                <a:cubicBezTo>
                  <a:pt x="34309" y="4843268"/>
                  <a:pt x="26515" y="5017686"/>
                  <a:pt x="54014" y="5127699"/>
                </a:cubicBezTo>
                <a:cubicBezTo>
                  <a:pt x="66236" y="5176594"/>
                  <a:pt x="84705" y="5233744"/>
                  <a:pt x="95057" y="5254699"/>
                </a:cubicBezTo>
                <a:cubicBezTo>
                  <a:pt x="142042" y="5349811"/>
                  <a:pt x="287657" y="5459099"/>
                  <a:pt x="433272" y="5508540"/>
                </a:cubicBezTo>
                <a:lnTo>
                  <a:pt x="495078" y="5529526"/>
                </a:lnTo>
                <a:lnTo>
                  <a:pt x="487218" y="5578678"/>
                </a:lnTo>
                <a:cubicBezTo>
                  <a:pt x="458802" y="5756387"/>
                  <a:pt x="571283" y="5931309"/>
                  <a:pt x="761897" y="6005838"/>
                </a:cubicBezTo>
                <a:cubicBezTo>
                  <a:pt x="845551" y="6038546"/>
                  <a:pt x="868145" y="6041802"/>
                  <a:pt x="1006466" y="6041084"/>
                </a:cubicBezTo>
                <a:cubicBezTo>
                  <a:pt x="1128433" y="6040451"/>
                  <a:pt x="1187457" y="6033241"/>
                  <a:pt x="1302039" y="6004980"/>
                </a:cubicBezTo>
                <a:cubicBezTo>
                  <a:pt x="1387592" y="5983879"/>
                  <a:pt x="1484861" y="5968909"/>
                  <a:pt x="1543728" y="5967783"/>
                </a:cubicBezTo>
                <a:cubicBezTo>
                  <a:pt x="1639406" y="5965953"/>
                  <a:pt x="1645759" y="5967771"/>
                  <a:pt x="1764293" y="6030885"/>
                </a:cubicBezTo>
                <a:lnTo>
                  <a:pt x="1886342" y="6095871"/>
                </a:lnTo>
                <a:lnTo>
                  <a:pt x="1944996" y="6059364"/>
                </a:lnTo>
                <a:cubicBezTo>
                  <a:pt x="2094162" y="5966520"/>
                  <a:pt x="2116421" y="5959079"/>
                  <a:pt x="2224550" y="5965906"/>
                </a:cubicBezTo>
                <a:cubicBezTo>
                  <a:pt x="2329326" y="5972520"/>
                  <a:pt x="2414600" y="5988305"/>
                  <a:pt x="2511416" y="6019006"/>
                </a:cubicBezTo>
                <a:cubicBezTo>
                  <a:pt x="2581899" y="6041356"/>
                  <a:pt x="2757683" y="6053842"/>
                  <a:pt x="2863636" y="6044024"/>
                </a:cubicBezTo>
                <a:cubicBezTo>
                  <a:pt x="2953333" y="6035712"/>
                  <a:pt x="3025592" y="5997435"/>
                  <a:pt x="3154254" y="5890078"/>
                </a:cubicBezTo>
                <a:cubicBezTo>
                  <a:pt x="3222119" y="5833451"/>
                  <a:pt x="3234692" y="5815795"/>
                  <a:pt x="3253693" y="5750435"/>
                </a:cubicBezTo>
                <a:cubicBezTo>
                  <a:pt x="3270601" y="5692272"/>
                  <a:pt x="3273097" y="5657807"/>
                  <a:pt x="3264905" y="5595619"/>
                </a:cubicBezTo>
                <a:lnTo>
                  <a:pt x="3254366" y="5515622"/>
                </a:lnTo>
                <a:lnTo>
                  <a:pt x="3292466" y="5507367"/>
                </a:lnTo>
                <a:cubicBezTo>
                  <a:pt x="3346067" y="5495753"/>
                  <a:pt x="3471230" y="5434619"/>
                  <a:pt x="3547471" y="5382814"/>
                </a:cubicBezTo>
                <a:cubicBezTo>
                  <a:pt x="3603769" y="5344559"/>
                  <a:pt x="3616669" y="5327159"/>
                  <a:pt x="3648864" y="5246041"/>
                </a:cubicBezTo>
                <a:cubicBezTo>
                  <a:pt x="3678640" y="5171017"/>
                  <a:pt x="3687889" y="5122525"/>
                  <a:pt x="3696837" y="4994512"/>
                </a:cubicBezTo>
                <a:cubicBezTo>
                  <a:pt x="3708867" y="4822411"/>
                  <a:pt x="3702687" y="4783220"/>
                  <a:pt x="3616711" y="4486349"/>
                </a:cubicBezTo>
                <a:cubicBezTo>
                  <a:pt x="3561086" y="4294278"/>
                  <a:pt x="3541781" y="4186325"/>
                  <a:pt x="3532475" y="4015283"/>
                </a:cubicBezTo>
                <a:cubicBezTo>
                  <a:pt x="3520399" y="3793338"/>
                  <a:pt x="3534388" y="3612621"/>
                  <a:pt x="3572754" y="3494948"/>
                </a:cubicBezTo>
                <a:cubicBezTo>
                  <a:pt x="3589978" y="3442120"/>
                  <a:pt x="3612969" y="3364968"/>
                  <a:pt x="3623845" y="3323498"/>
                </a:cubicBezTo>
                <a:cubicBezTo>
                  <a:pt x="3634720" y="3282029"/>
                  <a:pt x="3650970" y="3236616"/>
                  <a:pt x="3659954" y="3222582"/>
                </a:cubicBezTo>
                <a:cubicBezTo>
                  <a:pt x="3695923" y="3166395"/>
                  <a:pt x="3743316" y="3063452"/>
                  <a:pt x="3743316" y="3041511"/>
                </a:cubicBezTo>
                <a:cubicBezTo>
                  <a:pt x="3743316" y="3028706"/>
                  <a:pt x="3735246" y="3009942"/>
                  <a:pt x="3725383" y="2999814"/>
                </a:cubicBezTo>
                <a:cubicBezTo>
                  <a:pt x="3698137" y="2971835"/>
                  <a:pt x="3632594" y="2836016"/>
                  <a:pt x="3616141" y="2773440"/>
                </a:cubicBezTo>
                <a:cubicBezTo>
                  <a:pt x="3608107" y="2742883"/>
                  <a:pt x="3586528" y="2671445"/>
                  <a:pt x="3568188" y="2614690"/>
                </a:cubicBezTo>
                <a:cubicBezTo>
                  <a:pt x="3536103" y="2515398"/>
                  <a:pt x="3534855" y="2500463"/>
                  <a:pt x="3535151" y="2219399"/>
                </a:cubicBezTo>
                <a:cubicBezTo>
                  <a:pt x="3535445" y="1941008"/>
                  <a:pt x="3537084" y="1921422"/>
                  <a:pt x="3570063" y="1802079"/>
                </a:cubicBezTo>
                <a:cubicBezTo>
                  <a:pt x="3589094" y="1733208"/>
                  <a:pt x="3609557" y="1644625"/>
                  <a:pt x="3615536" y="1605229"/>
                </a:cubicBezTo>
                <a:cubicBezTo>
                  <a:pt x="3621514" y="1565832"/>
                  <a:pt x="3642104" y="1479307"/>
                  <a:pt x="3661292" y="1412949"/>
                </a:cubicBezTo>
                <a:cubicBezTo>
                  <a:pt x="3725026" y="1192532"/>
                  <a:pt x="3706905" y="944068"/>
                  <a:pt x="3615346" y="782980"/>
                </a:cubicBezTo>
                <a:cubicBezTo>
                  <a:pt x="3569168" y="701735"/>
                  <a:pt x="3380897" y="572050"/>
                  <a:pt x="3295641" y="562759"/>
                </a:cubicBezTo>
                <a:cubicBezTo>
                  <a:pt x="3277914" y="560827"/>
                  <a:pt x="3273416" y="548059"/>
                  <a:pt x="3273416" y="499665"/>
                </a:cubicBezTo>
                <a:cubicBezTo>
                  <a:pt x="3273416" y="311684"/>
                  <a:pt x="3127740" y="118362"/>
                  <a:pt x="2937738" y="54198"/>
                </a:cubicBezTo>
                <a:cubicBezTo>
                  <a:pt x="2811667" y="11623"/>
                  <a:pt x="2628332" y="25570"/>
                  <a:pt x="2327266" y="100638"/>
                </a:cubicBezTo>
                <a:cubicBezTo>
                  <a:pt x="2256315" y="118329"/>
                  <a:pt x="2187168" y="117840"/>
                  <a:pt x="2072744" y="98835"/>
                </a:cubicBezTo>
                <a:cubicBezTo>
                  <a:pt x="2051502" y="95307"/>
                  <a:pt x="2000803" y="72357"/>
                  <a:pt x="1960080" y="47835"/>
                </a:cubicBezTo>
                <a:cubicBezTo>
                  <a:pt x="1882145" y="904"/>
                  <a:pt x="1879606" y="0"/>
                  <a:pt x="1850381" y="8783"/>
                </a:cubicBezTo>
                <a:close/>
              </a:path>
            </a:pathLst>
          </a:custGeom>
          <a:noFill/>
          <a:ln w="19050">
            <a:solidFill>
              <a:srgbClr val="A500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mbria" panose="02040503050406030204" pitchFamily="18" charset="0"/>
            </a:endParaRPr>
          </a:p>
        </p:txBody>
      </p:sp>
      <p:grpSp>
        <p:nvGrpSpPr>
          <p:cNvPr id="28" name="组合 15">
            <a:extLst>
              <a:ext uri="{FF2B5EF4-FFF2-40B4-BE49-F238E27FC236}">
                <a16:creationId xmlns:a16="http://schemas.microsoft.com/office/drawing/2014/main" id="{CB6436F5-9A4E-4EF7-A85A-E24693DE70DA}"/>
              </a:ext>
            </a:extLst>
          </p:cNvPr>
          <p:cNvGrpSpPr/>
          <p:nvPr/>
        </p:nvGrpSpPr>
        <p:grpSpPr>
          <a:xfrm>
            <a:off x="2310387" y="-13795"/>
            <a:ext cx="7398031" cy="1763657"/>
            <a:chOff x="3015341" y="337817"/>
            <a:chExt cx="2847456" cy="934280"/>
          </a:xfrm>
        </p:grpSpPr>
        <p:sp>
          <p:nvSpPr>
            <p:cNvPr id="31" name="矩形: 圆角 141">
              <a:extLst>
                <a:ext uri="{FF2B5EF4-FFF2-40B4-BE49-F238E27FC236}">
                  <a16:creationId xmlns:a16="http://schemas.microsoft.com/office/drawing/2014/main" id="{13D60A1A-07AE-4B06-B20C-87D96EC92E9B}"/>
                </a:ext>
              </a:extLst>
            </p:cNvPr>
            <p:cNvSpPr/>
            <p:nvPr/>
          </p:nvSpPr>
          <p:spPr>
            <a:xfrm>
              <a:off x="3057180" y="838392"/>
              <a:ext cx="2805617" cy="433705"/>
            </a:xfrm>
            <a:prstGeom prst="roundRect">
              <a:avLst>
                <a:gd name="adj" fmla="val 40825"/>
              </a:avLst>
            </a:prstGeom>
            <a:solidFill>
              <a:srgbClr val="014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zh-CN" altLang="en-US" sz="2000" dirty="0">
                <a:latin typeface="Cambria" panose="02040503050406030204" pitchFamily="18" charset="0"/>
              </a:endParaRPr>
            </a:p>
          </p:txBody>
        </p:sp>
        <p:grpSp>
          <p:nvGrpSpPr>
            <p:cNvPr id="32" name="组合 132">
              <a:extLst>
                <a:ext uri="{FF2B5EF4-FFF2-40B4-BE49-F238E27FC236}">
                  <a16:creationId xmlns:a16="http://schemas.microsoft.com/office/drawing/2014/main" id="{40168F8A-6AEC-42CD-B190-E2D4189919F0}"/>
                </a:ext>
              </a:extLst>
            </p:cNvPr>
            <p:cNvGrpSpPr/>
            <p:nvPr/>
          </p:nvGrpSpPr>
          <p:grpSpPr>
            <a:xfrm>
              <a:off x="3015341" y="337817"/>
              <a:ext cx="2805617" cy="885918"/>
              <a:chOff x="1600374" y="1258397"/>
              <a:chExt cx="2805617" cy="885918"/>
            </a:xfrm>
          </p:grpSpPr>
          <p:pic>
            <p:nvPicPr>
              <p:cNvPr id="34" name="图片 136" descr="组 1">
                <a:extLst>
                  <a:ext uri="{FF2B5EF4-FFF2-40B4-BE49-F238E27FC236}">
                    <a16:creationId xmlns:a16="http://schemas.microsoft.com/office/drawing/2014/main" id="{262F8601-79F6-44BE-A07F-11068A74264C}"/>
                  </a:ext>
                </a:extLst>
              </p:cNvPr>
              <p:cNvPicPr>
                <a:picLocks noChangeAspect="1"/>
              </p:cNvPicPr>
              <p:nvPr/>
            </p:nvPicPr>
            <p:blipFill>
              <a:blip r:embed="rId15"/>
              <a:stretch>
                <a:fillRect/>
              </a:stretch>
            </p:blipFill>
            <p:spPr>
              <a:xfrm>
                <a:off x="2673095" y="1258397"/>
                <a:ext cx="371927" cy="433705"/>
              </a:xfrm>
              <a:prstGeom prst="rect">
                <a:avLst/>
              </a:prstGeom>
            </p:spPr>
          </p:pic>
          <p:sp>
            <p:nvSpPr>
              <p:cNvPr id="35" name="矩形: 圆角 137">
                <a:extLst>
                  <a:ext uri="{FF2B5EF4-FFF2-40B4-BE49-F238E27FC236}">
                    <a16:creationId xmlns:a16="http://schemas.microsoft.com/office/drawing/2014/main" id="{D2E117C9-BCB9-44AD-A801-298D4A69CCFA}"/>
                  </a:ext>
                </a:extLst>
              </p:cNvPr>
              <p:cNvSpPr/>
              <p:nvPr/>
            </p:nvSpPr>
            <p:spPr>
              <a:xfrm>
                <a:off x="1600374" y="1710610"/>
                <a:ext cx="2805617" cy="433705"/>
              </a:xfrm>
              <a:prstGeom prst="roundRect">
                <a:avLst>
                  <a:gd name="adj" fmla="val 40825"/>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zh-CN" altLang="en-US" sz="6000" dirty="0">
                  <a:solidFill>
                    <a:srgbClr val="F1E8DB"/>
                  </a:solidFill>
                  <a:latin typeface="Cambria" panose="02040503050406030204" pitchFamily="18" charset="0"/>
                </a:endParaRPr>
              </a:p>
            </p:txBody>
          </p:sp>
        </p:grpSp>
      </p:grpSp>
      <p:sp>
        <p:nvSpPr>
          <p:cNvPr id="3" name="TextBox 2"/>
          <p:cNvSpPr txBox="1"/>
          <p:nvPr/>
        </p:nvSpPr>
        <p:spPr>
          <a:xfrm>
            <a:off x="2201684" y="1052948"/>
            <a:ext cx="7163380" cy="584775"/>
          </a:xfrm>
          <a:prstGeom prst="rect">
            <a:avLst/>
          </a:prstGeom>
          <a:noFill/>
        </p:spPr>
        <p:txBody>
          <a:bodyPr wrap="square" rtlCol="0">
            <a:spAutoFit/>
          </a:bodyPr>
          <a:lstStyle/>
          <a:p>
            <a:pPr algn="ctr"/>
            <a:r>
              <a:rPr lang="vi-VN" sz="3200" b="1" dirty="0">
                <a:solidFill>
                  <a:srgbClr val="FDF5EA"/>
                </a:solidFill>
                <a:latin typeface="Cambria" panose="02040503050406030204" pitchFamily="18" charset="0"/>
                <a:ea typeface="Cambria" panose="02040503050406030204" pitchFamily="18" charset="0"/>
              </a:rPr>
              <a:t>Chi thường tắt, mở ti vi liên tục.</a:t>
            </a:r>
            <a:endParaRPr lang="en-US" sz="32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a:off x="1123604" y="2149571"/>
            <a:ext cx="4912679" cy="3406782"/>
          </a:xfrm>
          <a:prstGeom prst="rect">
            <a:avLst/>
          </a:prstGeom>
        </p:spPr>
      </p:pic>
      <p:sp>
        <p:nvSpPr>
          <p:cNvPr id="6" name="TextBox 5"/>
          <p:cNvSpPr txBox="1"/>
          <p:nvPr/>
        </p:nvSpPr>
        <p:spPr>
          <a:xfrm>
            <a:off x="6036283" y="2288416"/>
            <a:ext cx="4834917" cy="3416320"/>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Chi không nên tắt mở ti vi liên tục bởi vì như vậy sẽ khiến ti vi nhanh bị hỏng mà chỉ nên bật khi thật sự muốn xem và tắt sau khi đã xem xong.</a:t>
            </a:r>
            <a:br>
              <a:rPr lang="vi-VN" dirty="0">
                <a:latin typeface="Cambria" panose="02040503050406030204" pitchFamily="18" charset="0"/>
                <a:ea typeface="Cambria" panose="02040503050406030204" pitchFamily="18" charset="0"/>
              </a:rPr>
            </a:br>
            <a:br>
              <a:rPr lang="vi-VN"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613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800" decel="100000"/>
                                        <p:tgtEl>
                                          <p:spTgt spid="28"/>
                                        </p:tgtEl>
                                      </p:cBhvr>
                                    </p:animEffect>
                                    <p:anim calcmode="lin" valueType="num">
                                      <p:cBhvr>
                                        <p:cTn id="18" dur="800" decel="100000" fill="hold"/>
                                        <p:tgtEl>
                                          <p:spTgt spid="28"/>
                                        </p:tgtEl>
                                        <p:attrNameLst>
                                          <p:attrName>style.rotation</p:attrName>
                                        </p:attrNameLst>
                                      </p:cBhvr>
                                      <p:tavLst>
                                        <p:tav tm="0">
                                          <p:val>
                                            <p:fltVal val="-90"/>
                                          </p:val>
                                        </p:tav>
                                        <p:tav tm="100000">
                                          <p:val>
                                            <p:fltVal val="0"/>
                                          </p:val>
                                        </p:tav>
                                      </p:tavLst>
                                    </p:anim>
                                    <p:anim calcmode="lin" valueType="num">
                                      <p:cBhvr>
                                        <p:cTn id="19" dur="800" decel="100000" fill="hold"/>
                                        <p:tgtEl>
                                          <p:spTgt spid="28"/>
                                        </p:tgtEl>
                                        <p:attrNameLst>
                                          <p:attrName>ppt_x</p:attrName>
                                        </p:attrNameLst>
                                      </p:cBhvr>
                                      <p:tavLst>
                                        <p:tav tm="0">
                                          <p:val>
                                            <p:strVal val="#ppt_x+0.4"/>
                                          </p:val>
                                        </p:tav>
                                        <p:tav tm="100000">
                                          <p:val>
                                            <p:strVal val="#ppt_x-0.05"/>
                                          </p:val>
                                        </p:tav>
                                      </p:tavLst>
                                    </p:anim>
                                    <p:anim calcmode="lin" valueType="num">
                                      <p:cBhvr>
                                        <p:cTn id="20" dur="800" decel="100000" fill="hold"/>
                                        <p:tgtEl>
                                          <p:spTgt spid="2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折角形 5">
            <a:extLst>
              <a:ext uri="{FF2B5EF4-FFF2-40B4-BE49-F238E27FC236}">
                <a16:creationId xmlns:a16="http://schemas.microsoft.com/office/drawing/2014/main" id="{6391FDC9-B37D-DE4B-B19A-005182DC17D3}"/>
              </a:ext>
            </a:extLst>
          </p:cNvPr>
          <p:cNvSpPr/>
          <p:nvPr/>
        </p:nvSpPr>
        <p:spPr>
          <a:xfrm>
            <a:off x="6563819" y="1535735"/>
            <a:ext cx="4913258" cy="4037822"/>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折角形 20">
            <a:extLst>
              <a:ext uri="{FF2B5EF4-FFF2-40B4-BE49-F238E27FC236}">
                <a16:creationId xmlns:a16="http://schemas.microsoft.com/office/drawing/2014/main" id="{1BAF121B-582C-4E4C-A560-F42B87D9F633}"/>
              </a:ext>
            </a:extLst>
          </p:cNvPr>
          <p:cNvSpPr/>
          <p:nvPr/>
        </p:nvSpPr>
        <p:spPr>
          <a:xfrm>
            <a:off x="873629" y="1787367"/>
            <a:ext cx="5236809" cy="3477875"/>
          </a:xfrm>
          <a:prstGeom prst="foldedCorner">
            <a:avLst>
              <a:gd name="adj" fmla="val 11335"/>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2"/>
          <a:srcRect t="68309" r="72442"/>
          <a:stretch/>
        </p:blipFill>
        <p:spPr>
          <a:xfrm>
            <a:off x="9369467" y="-20471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2"/>
          <a:srcRect t="68309" r="72442"/>
          <a:stretch/>
        </p:blipFill>
        <p:spPr>
          <a:xfrm>
            <a:off x="-1243436" y="1195147"/>
            <a:ext cx="2330068" cy="1503014"/>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3"/>
          <a:stretch>
            <a:fillRect/>
          </a:stretch>
        </p:blipFill>
        <p:spPr>
          <a:xfrm>
            <a:off x="6549137" y="5435422"/>
            <a:ext cx="1628822" cy="1053423"/>
          </a:xfrm>
          <a:prstGeom prst="rect">
            <a:avLst/>
          </a:prstGeom>
        </p:spPr>
      </p:pic>
      <p:grpSp>
        <p:nvGrpSpPr>
          <p:cNvPr id="20" name="组合 19">
            <a:extLst>
              <a:ext uri="{FF2B5EF4-FFF2-40B4-BE49-F238E27FC236}">
                <a16:creationId xmlns:a16="http://schemas.microsoft.com/office/drawing/2014/main" id="{FDC8AE26-41AD-8D41-86BA-B1BFE3CEDAB0}"/>
              </a:ext>
            </a:extLst>
          </p:cNvPr>
          <p:cNvGrpSpPr/>
          <p:nvPr/>
        </p:nvGrpSpPr>
        <p:grpSpPr>
          <a:xfrm rot="20931679">
            <a:off x="6241679" y="4109517"/>
            <a:ext cx="1613145" cy="2206416"/>
            <a:chOff x="7674457" y="25100"/>
            <a:chExt cx="4592834" cy="6281955"/>
          </a:xfrm>
        </p:grpSpPr>
        <p:sp>
          <p:nvSpPr>
            <p:cNvPr id="18" name="任意形状 17">
              <a:extLst>
                <a:ext uri="{FF2B5EF4-FFF2-40B4-BE49-F238E27FC236}">
                  <a16:creationId xmlns:a16="http://schemas.microsoft.com/office/drawing/2014/main" id="{E37CE356-0796-E545-8AFB-B12460F86064}"/>
                </a:ext>
              </a:extLst>
            </p:cNvPr>
            <p:cNvSpPr/>
            <p:nvPr/>
          </p:nvSpPr>
          <p:spPr>
            <a:xfrm>
              <a:off x="9905589" y="3688546"/>
              <a:ext cx="207820" cy="2618509"/>
            </a:xfrm>
            <a:custGeom>
              <a:avLst/>
              <a:gdLst>
                <a:gd name="connsiteX0" fmla="*/ 0 w 249381"/>
                <a:gd name="connsiteY0" fmla="*/ 249382 h 2618509"/>
                <a:gd name="connsiteX1" fmla="*/ 41563 w 249381"/>
                <a:gd name="connsiteY1" fmla="*/ 1205345 h 2618509"/>
                <a:gd name="connsiteX2" fmla="*/ 0 w 249381"/>
                <a:gd name="connsiteY2" fmla="*/ 2036618 h 2618509"/>
                <a:gd name="connsiteX3" fmla="*/ 0 w 249381"/>
                <a:gd name="connsiteY3" fmla="*/ 2618509 h 2618509"/>
                <a:gd name="connsiteX4" fmla="*/ 207818 w 249381"/>
                <a:gd name="connsiteY4" fmla="*/ 2618509 h 2618509"/>
                <a:gd name="connsiteX5" fmla="*/ 249381 w 249381"/>
                <a:gd name="connsiteY5" fmla="*/ 1496291 h 2618509"/>
                <a:gd name="connsiteX6" fmla="*/ 207818 w 249381"/>
                <a:gd name="connsiteY6" fmla="*/ 540327 h 2618509"/>
                <a:gd name="connsiteX7" fmla="*/ 166254 w 249381"/>
                <a:gd name="connsiteY7" fmla="*/ 0 h 2618509"/>
                <a:gd name="connsiteX8" fmla="*/ 0 w 249381"/>
                <a:gd name="connsiteY8" fmla="*/ 332509 h 2618509"/>
                <a:gd name="connsiteX9" fmla="*/ 0 w 249381"/>
                <a:gd name="connsiteY9" fmla="*/ 249382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81" h="2618509">
                  <a:moveTo>
                    <a:pt x="0" y="249382"/>
                  </a:moveTo>
                  <a:lnTo>
                    <a:pt x="41563" y="1205345"/>
                  </a:lnTo>
                  <a:lnTo>
                    <a:pt x="0" y="2036618"/>
                  </a:lnTo>
                  <a:lnTo>
                    <a:pt x="0" y="2618509"/>
                  </a:lnTo>
                  <a:lnTo>
                    <a:pt x="207818" y="2618509"/>
                  </a:lnTo>
                  <a:lnTo>
                    <a:pt x="249381" y="1496291"/>
                  </a:lnTo>
                  <a:lnTo>
                    <a:pt x="207818" y="540327"/>
                  </a:lnTo>
                  <a:lnTo>
                    <a:pt x="166254" y="0"/>
                  </a:lnTo>
                  <a:lnTo>
                    <a:pt x="0" y="332509"/>
                  </a:lnTo>
                  <a:lnTo>
                    <a:pt x="0" y="249382"/>
                  </a:lnTo>
                  <a:close/>
                </a:path>
              </a:pathLst>
            </a:custGeom>
            <a:gradFill flip="none" rotWithShape="1">
              <a:gsLst>
                <a:gs pos="0">
                  <a:srgbClr val="592813"/>
                </a:gs>
                <a:gs pos="99000">
                  <a:srgbClr val="7C2B1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pic>
          <p:nvPicPr>
            <p:cNvPr id="14" name="图片 13" descr="图片包含 室内, 看着, 蛋糕, 电脑&#10;&#10;描述已自动生成">
              <a:extLst>
                <a:ext uri="{FF2B5EF4-FFF2-40B4-BE49-F238E27FC236}">
                  <a16:creationId xmlns:a16="http://schemas.microsoft.com/office/drawing/2014/main" id="{CA21B2E2-803F-D942-BF13-B0970ABF8B50}"/>
                </a:ext>
              </a:extLst>
            </p:cNvPr>
            <p:cNvPicPr>
              <a:picLocks noChangeAspect="1"/>
            </p:cNvPicPr>
            <p:nvPr/>
          </p:nvPicPr>
          <p:blipFill rotWithShape="1">
            <a:blip r:embed="rId4"/>
            <a:srcRect l="-3259" t="-4848" r="55196" b="-1953"/>
            <a:stretch/>
          </p:blipFill>
          <p:spPr>
            <a:xfrm>
              <a:off x="7674457" y="25100"/>
              <a:ext cx="4592834" cy="5740800"/>
            </a:xfrm>
            <a:prstGeom prst="triangle">
              <a:avLst/>
            </a:prstGeom>
          </p:spPr>
        </p:pic>
      </p:grpSp>
      <p:pic>
        <p:nvPicPr>
          <p:cNvPr id="40" name="图片 39" descr="文本&#10;&#10;描述已自动生成">
            <a:extLst>
              <a:ext uri="{FF2B5EF4-FFF2-40B4-BE49-F238E27FC236}">
                <a16:creationId xmlns:a16="http://schemas.microsoft.com/office/drawing/2014/main" id="{B73E7789-8760-1342-BF96-28D1EDED7A78}"/>
              </a:ext>
            </a:extLst>
          </p:cNvPr>
          <p:cNvPicPr>
            <a:picLocks noChangeAspect="1"/>
          </p:cNvPicPr>
          <p:nvPr/>
        </p:nvPicPr>
        <p:blipFill rotWithShape="1">
          <a:blip r:embed="rId2"/>
          <a:srcRect r="40521" b="42223"/>
          <a:stretch/>
        </p:blipFill>
        <p:spPr>
          <a:xfrm rot="20941720">
            <a:off x="10019795" y="5413800"/>
            <a:ext cx="2229711" cy="1214896"/>
          </a:xfrm>
          <a:prstGeom prst="rect">
            <a:avLst/>
          </a:prstGeom>
        </p:spPr>
      </p:pic>
      <p:pic>
        <p:nvPicPr>
          <p:cNvPr id="15" name="图片 14">
            <a:extLst>
              <a:ext uri="{FF2B5EF4-FFF2-40B4-BE49-F238E27FC236}">
                <a16:creationId xmlns:a16="http://schemas.microsoft.com/office/drawing/2014/main" id="{FA5BD957-F958-554E-B515-59E7CCF70B4A}"/>
              </a:ext>
            </a:extLst>
          </p:cNvPr>
          <p:cNvPicPr>
            <a:picLocks noChangeAspect="1"/>
          </p:cNvPicPr>
          <p:nvPr/>
        </p:nvPicPr>
        <p:blipFill>
          <a:blip r:embed="rId5"/>
          <a:srcRect/>
          <a:stretch/>
        </p:blipFill>
        <p:spPr>
          <a:xfrm>
            <a:off x="11077704" y="1447492"/>
            <a:ext cx="800100" cy="800100"/>
          </a:xfrm>
          <a:prstGeom prst="rect">
            <a:avLst/>
          </a:prstGeom>
        </p:spPr>
      </p:pic>
      <p:pic>
        <p:nvPicPr>
          <p:cNvPr id="27" name="图片 26">
            <a:extLst>
              <a:ext uri="{FF2B5EF4-FFF2-40B4-BE49-F238E27FC236}">
                <a16:creationId xmlns:a16="http://schemas.microsoft.com/office/drawing/2014/main" id="{0A79B7D7-F841-DC40-B5EC-ECA05090576D}"/>
              </a:ext>
            </a:extLst>
          </p:cNvPr>
          <p:cNvPicPr>
            <a:picLocks noChangeAspect="1"/>
          </p:cNvPicPr>
          <p:nvPr/>
        </p:nvPicPr>
        <p:blipFill>
          <a:blip r:embed="rId6"/>
          <a:stretch>
            <a:fillRect/>
          </a:stretch>
        </p:blipFill>
        <p:spPr>
          <a:xfrm rot="20728020">
            <a:off x="6330688" y="826488"/>
            <a:ext cx="1388385" cy="892287"/>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7"/>
          <a:stretch>
            <a:fillRect/>
          </a:stretch>
        </p:blipFill>
        <p:spPr>
          <a:xfrm>
            <a:off x="10138230" y="5652915"/>
            <a:ext cx="1339524" cy="1293334"/>
          </a:xfrm>
          <a:prstGeom prst="rect">
            <a:avLst/>
          </a:prstGeom>
        </p:spPr>
      </p:pic>
      <p:pic>
        <p:nvPicPr>
          <p:cNvPr id="56" name="图片 55">
            <a:extLst>
              <a:ext uri="{FF2B5EF4-FFF2-40B4-BE49-F238E27FC236}">
                <a16:creationId xmlns:a16="http://schemas.microsoft.com/office/drawing/2014/main" id="{1649C5F4-9FD3-CE44-83D0-0CF5F95B1C9F}"/>
              </a:ext>
            </a:extLst>
          </p:cNvPr>
          <p:cNvPicPr>
            <a:picLocks noChangeAspect="1"/>
          </p:cNvPicPr>
          <p:nvPr/>
        </p:nvPicPr>
        <p:blipFill rotWithShape="1">
          <a:blip r:embed="rId8"/>
          <a:srcRect l="6845" t="-10578" r="-14338" b="21916"/>
          <a:stretch/>
        </p:blipFill>
        <p:spPr>
          <a:xfrm>
            <a:off x="3065237" y="5252256"/>
            <a:ext cx="1675235" cy="1537984"/>
          </a:xfrm>
          <a:prstGeom prst="rect">
            <a:avLst/>
          </a:prstGeom>
        </p:spPr>
      </p:pic>
      <p:sp>
        <p:nvSpPr>
          <p:cNvPr id="31" name="Text Box 8">
            <a:extLst>
              <a:ext uri="{FF2B5EF4-FFF2-40B4-BE49-F238E27FC236}">
                <a16:creationId xmlns:a16="http://schemas.microsoft.com/office/drawing/2014/main" id="{42FD2196-2518-4543-87C9-1608158E7256}"/>
              </a:ext>
            </a:extLst>
          </p:cNvPr>
          <p:cNvSpPr txBox="1">
            <a:spLocks noChangeArrowheads="1"/>
          </p:cNvSpPr>
          <p:nvPr/>
        </p:nvSpPr>
        <p:spPr bwMode="auto">
          <a:xfrm>
            <a:off x="6549137" y="2051559"/>
            <a:ext cx="4913258"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vi-VN" sz="3000" b="1" dirty="0"/>
              <a:t>Hai chị em Nga không nên dùng bút vẽ lên ghế ghế bởi vì làm như vậy sẽ làm ghế bị bẩn, xấu, mất thẩm mĩ. Hai bạn nên xóa vết bút vẽ trên ghế. </a:t>
            </a:r>
            <a:br>
              <a:rPr lang="vi-VN" b="1" dirty="0"/>
            </a:br>
            <a:br>
              <a:rPr lang="vi-VN" dirty="0"/>
            </a:br>
            <a:endParaRPr lang="en-US" sz="4400" b="1" dirty="0">
              <a:solidFill>
                <a:srgbClr val="C00000"/>
              </a:solidFill>
              <a:latin typeface="UTM Avo" panose="02040603050506020204"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942" y="1983731"/>
            <a:ext cx="4959928" cy="3072162"/>
          </a:xfrm>
          <a:prstGeom prst="rect">
            <a:avLst/>
          </a:prstGeom>
        </p:spPr>
      </p:pic>
      <p:sp>
        <p:nvSpPr>
          <p:cNvPr id="3" name="TextBox 2"/>
          <p:cNvSpPr txBox="1"/>
          <p:nvPr/>
        </p:nvSpPr>
        <p:spPr>
          <a:xfrm>
            <a:off x="611935" y="1155643"/>
            <a:ext cx="8257073" cy="1384995"/>
          </a:xfrm>
          <a:prstGeom prst="rect">
            <a:avLst/>
          </a:prstGeom>
          <a:noFill/>
        </p:spPr>
        <p:txBody>
          <a:bodyPr wrap="square" rtlCol="0">
            <a:spAutoFit/>
          </a:bodyPr>
          <a:lstStyle/>
          <a:p>
            <a:r>
              <a:rPr lang="vi-VN" sz="3000" b="1" dirty="0">
                <a:solidFill>
                  <a:schemeClr val="bg1"/>
                </a:solidFill>
                <a:latin typeface="UTM Avo" panose="02040603050506020204" pitchFamily="18" charset="0"/>
              </a:rPr>
              <a:t>Hai</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chị</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em</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Nga</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dùng</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bút</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vẽ</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lên</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ghế</a:t>
            </a:r>
            <a:r>
              <a:rPr lang="en-US" sz="3000" b="1" dirty="0">
                <a:solidFill>
                  <a:schemeClr val="bg1"/>
                </a:solidFill>
                <a:latin typeface="UTM Avo" panose="02040603050506020204" pitchFamily="18" charset="0"/>
              </a:rPr>
              <a:t>.</a:t>
            </a:r>
          </a:p>
          <a:p>
            <a:br>
              <a:rPr lang="en-US" dirty="0"/>
            </a:br>
            <a:br>
              <a:rPr lang="en-US" dirty="0"/>
            </a:br>
            <a:endParaRPr lang="en-US" dirty="0"/>
          </a:p>
        </p:txBody>
      </p:sp>
    </p:spTree>
    <p:extLst>
      <p:ext uri="{BB962C8B-B14F-4D97-AF65-F5344CB8AC3E}">
        <p14:creationId xmlns:p14="http://schemas.microsoft.com/office/powerpoint/2010/main" val="32754439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56"/>
                                        </p:tgtEl>
                                      </p:cBhvr>
                                    </p:animEffect>
                                    <p:animScale>
                                      <p:cBhvr>
                                        <p:cTn id="12" dur="250" autoRev="1" fill="hold"/>
                                        <p:tgtEl>
                                          <p:spTgt spid="5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fltVal val="0"/>
                                          </p:val>
                                        </p:tav>
                                        <p:tav tm="100000">
                                          <p:val>
                                            <p:strVal val="#ppt_w"/>
                                          </p:val>
                                        </p:tav>
                                      </p:tavLst>
                                    </p:anim>
                                    <p:anim calcmode="lin" valueType="num">
                                      <p:cBhvr>
                                        <p:cTn id="18" dur="1000" fill="hold"/>
                                        <p:tgtEl>
                                          <p:spTgt spid="27"/>
                                        </p:tgtEl>
                                        <p:attrNameLst>
                                          <p:attrName>ppt_h</p:attrName>
                                        </p:attrNameLst>
                                      </p:cBhvr>
                                      <p:tavLst>
                                        <p:tav tm="0">
                                          <p:val>
                                            <p:fltVal val="0"/>
                                          </p:val>
                                        </p:tav>
                                        <p:tav tm="100000">
                                          <p:val>
                                            <p:strVal val="#ppt_h"/>
                                          </p:val>
                                        </p:tav>
                                      </p:tavLst>
                                    </p:anim>
                                    <p:anim calcmode="lin" valueType="num">
                                      <p:cBhvr>
                                        <p:cTn id="1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7"/>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1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style.rotation</p:attrName>
                                        </p:attrNameLst>
                                      </p:cBhvr>
                                      <p:tavLst>
                                        <p:tav tm="0">
                                          <p:val>
                                            <p:fltVal val="90"/>
                                          </p:val>
                                        </p:tav>
                                        <p:tav tm="100000">
                                          <p:val>
                                            <p:fltVal val="0"/>
                                          </p:val>
                                        </p:tav>
                                      </p:tavLst>
                                    </p:anim>
                                    <p:animEffect transition="in" filter="fade">
                                      <p:cBhvr>
                                        <p:cTn id="33" dur="1000"/>
                                        <p:tgtEl>
                                          <p:spTgt spid="31"/>
                                        </p:tgtEl>
                                      </p:cBhvr>
                                    </p:animEffect>
                                  </p:childTnLst>
                                </p:cTn>
                              </p:par>
                            </p:childTnLst>
                          </p:cTn>
                        </p:par>
                        <p:par>
                          <p:cTn id="34" fill="hold">
                            <p:stCondLst>
                              <p:cond delay="73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9896" y="316778"/>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latin typeface="Cambria" panose="02040503050406030204" pitchFamily="18" charset="0"/>
              <a:ea typeface="Cambria" panose="02040503050406030204" pitchFamily="18"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a:srcRect/>
          <a:stretch/>
        </p:blipFill>
        <p:spPr>
          <a:xfrm rot="21434310">
            <a:off x="10857676" y="99918"/>
            <a:ext cx="1340902" cy="1340902"/>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9C2CBF60-1A8C-4CB7-8114-376CA604EE5A}"/>
              </a:ext>
            </a:extLst>
          </p:cNvPr>
          <p:cNvPicPr>
            <a:picLocks noChangeAspect="1"/>
          </p:cNvPicPr>
          <p:nvPr/>
        </p:nvPicPr>
        <p:blipFill rotWithShape="1">
          <a:blip r:embed="rId6"/>
          <a:srcRect l="48852"/>
          <a:stretch/>
        </p:blipFill>
        <p:spPr>
          <a:xfrm>
            <a:off x="9633089" y="532794"/>
            <a:ext cx="1518596" cy="1954309"/>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764170" y="2645880"/>
            <a:ext cx="4981177" cy="2883044"/>
          </a:xfrm>
          <a:prstGeom prst="rect">
            <a:avLst/>
          </a:prstGeom>
        </p:spPr>
      </p:pic>
      <p:grpSp>
        <p:nvGrpSpPr>
          <p:cNvPr id="35" name="Group 34">
            <a:extLst>
              <a:ext uri="{FF2B5EF4-FFF2-40B4-BE49-F238E27FC236}">
                <a16:creationId xmlns:a16="http://schemas.microsoft.com/office/drawing/2014/main" id="{23FF46C4-E590-4D13-9138-5190AC368FDA}"/>
              </a:ext>
            </a:extLst>
          </p:cNvPr>
          <p:cNvGrpSpPr/>
          <p:nvPr/>
        </p:nvGrpSpPr>
        <p:grpSpPr>
          <a:xfrm>
            <a:off x="1098153" y="96632"/>
            <a:ext cx="6420247" cy="2377714"/>
            <a:chOff x="1487732" y="914648"/>
            <a:chExt cx="7877485" cy="4190294"/>
          </a:xfrm>
        </p:grpSpPr>
        <p:sp>
          <p:nvSpPr>
            <p:cNvPr id="36" name="Rectangle: Rounded Corners 2">
              <a:extLst>
                <a:ext uri="{FF2B5EF4-FFF2-40B4-BE49-F238E27FC236}">
                  <a16:creationId xmlns:a16="http://schemas.microsoft.com/office/drawing/2014/main" id="{A8E583DD-C944-4A26-82E6-E03653082F7E}"/>
                </a:ext>
              </a:extLst>
            </p:cNvPr>
            <p:cNvSpPr/>
            <p:nvPr/>
          </p:nvSpPr>
          <p:spPr>
            <a:xfrm>
              <a:off x="1859285" y="1606187"/>
              <a:ext cx="7398431" cy="3092321"/>
            </a:xfrm>
            <a:prstGeom prst="roundRect">
              <a:avLst>
                <a:gd name="adj" fmla="val 206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37" name="图片 40" descr="62eab1d4fafa136c3cbdf46e8d92ad92">
              <a:extLst>
                <a:ext uri="{FF2B5EF4-FFF2-40B4-BE49-F238E27FC236}">
                  <a16:creationId xmlns:a16="http://schemas.microsoft.com/office/drawing/2014/main" id="{FEC87BC2-6165-44DB-A9B0-A945436BAA42}"/>
                </a:ext>
              </a:extLst>
            </p:cNvPr>
            <p:cNvPicPr>
              <a:picLocks noChangeAspect="1"/>
            </p:cNvPicPr>
            <p:nvPr/>
          </p:nvPicPr>
          <p:blipFill>
            <a:blip r:embed="rId9"/>
            <a:stretch>
              <a:fillRect/>
            </a:stretch>
          </p:blipFill>
          <p:spPr>
            <a:xfrm>
              <a:off x="1487732" y="914648"/>
              <a:ext cx="7877485" cy="4190294"/>
            </a:xfrm>
            <a:prstGeom prst="rect">
              <a:avLst/>
            </a:prstGeom>
          </p:spPr>
        </p:pic>
      </p:grpSp>
      <p:sp>
        <p:nvSpPr>
          <p:cNvPr id="4" name="TextBox 3"/>
          <p:cNvSpPr txBox="1"/>
          <p:nvPr/>
        </p:nvSpPr>
        <p:spPr>
          <a:xfrm>
            <a:off x="1331073" y="779213"/>
            <a:ext cx="5814100" cy="1877437"/>
          </a:xfrm>
          <a:prstGeom prst="rect">
            <a:avLst/>
          </a:prstGeom>
          <a:noFill/>
        </p:spPr>
        <p:txBody>
          <a:bodyPr wrap="square" rtlCol="0">
            <a:spAutoFit/>
          </a:bodyPr>
          <a:lstStyle/>
          <a:p>
            <a:pPr algn="ctr"/>
            <a:r>
              <a:rPr lang="vi-VN" sz="4000" dirty="0">
                <a:solidFill>
                  <a:srgbClr val="002060"/>
                </a:solidFill>
                <a:latin typeface="Cambria" panose="02040503050406030204" pitchFamily="18" charset="0"/>
                <a:ea typeface="Cambria" panose="02040503050406030204" pitchFamily="18" charset="0"/>
              </a:rPr>
              <a:t>Hùng thường đóng cửa mạnh khi ra vào.</a:t>
            </a:r>
            <a:br>
              <a:rPr lang="vi-VN" dirty="0">
                <a:solidFill>
                  <a:srgbClr val="002060"/>
                </a:solidFill>
                <a:latin typeface="Cambria" panose="02040503050406030204" pitchFamily="18" charset="0"/>
                <a:ea typeface="Cambria" panose="02040503050406030204" pitchFamily="18" charset="0"/>
              </a:rPr>
            </a:br>
            <a:br>
              <a:rPr lang="vi-VN" dirty="0">
                <a:solidFill>
                  <a:srgbClr val="002060"/>
                </a:solidFill>
                <a:latin typeface="Cambria" panose="02040503050406030204" pitchFamily="18" charset="0"/>
                <a:ea typeface="Cambria" panose="02040503050406030204" pitchFamily="18" charset="0"/>
              </a:rPr>
            </a:br>
            <a:endParaRPr lang="en-US" dirty="0">
              <a:solidFill>
                <a:srgbClr val="002060"/>
              </a:solidFill>
              <a:latin typeface="Cambria" panose="02040503050406030204" pitchFamily="18" charset="0"/>
              <a:ea typeface="Cambria" panose="02040503050406030204" pitchFamily="18" charset="0"/>
            </a:endParaRPr>
          </a:p>
        </p:txBody>
      </p:sp>
      <p:sp>
        <p:nvSpPr>
          <p:cNvPr id="38" name="折角形 65">
            <a:extLst>
              <a:ext uri="{FF2B5EF4-FFF2-40B4-BE49-F238E27FC236}">
                <a16:creationId xmlns:a16="http://schemas.microsoft.com/office/drawing/2014/main" id="{5F3D6A9A-2ED0-46F7-A262-94588EF0CB2A}"/>
              </a:ext>
            </a:extLst>
          </p:cNvPr>
          <p:cNvSpPr/>
          <p:nvPr/>
        </p:nvSpPr>
        <p:spPr>
          <a:xfrm rot="21566244">
            <a:off x="5941515" y="2590881"/>
            <a:ext cx="4616544" cy="33262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sp>
        <p:nvSpPr>
          <p:cNvPr id="6" name="TextBox 5"/>
          <p:cNvSpPr txBox="1"/>
          <p:nvPr/>
        </p:nvSpPr>
        <p:spPr>
          <a:xfrm>
            <a:off x="6149621" y="2805016"/>
            <a:ext cx="4303890" cy="2954655"/>
          </a:xfrm>
          <a:prstGeom prst="rect">
            <a:avLst/>
          </a:prstGeom>
          <a:noFill/>
        </p:spPr>
        <p:txBody>
          <a:bodyPr wrap="square" rtlCol="0">
            <a:spAutoFit/>
          </a:bodyPr>
          <a:lstStyle/>
          <a:p>
            <a:r>
              <a:rPr lang="vi-VN" sz="2500" b="1" dirty="0">
                <a:solidFill>
                  <a:schemeClr val="bg1"/>
                </a:solidFill>
                <a:latin typeface="Cambria" panose="02040503050406030204" pitchFamily="18" charset="0"/>
                <a:ea typeface="Cambria" panose="02040503050406030204" pitchFamily="18" charset="0"/>
              </a:rPr>
              <a:t>Hùng nên đóng cửa nhẹ nhàng khi ra vào vì như vậy sẽ giữ cho cửa được bền đẹp, tránh gây hỏng cửa và gây ra tiếng động mạnh làm ảnh hưởng đến người khác.</a:t>
            </a:r>
            <a:br>
              <a:rPr lang="vi-VN" dirty="0">
                <a:latin typeface="Cambria" panose="02040503050406030204" pitchFamily="18" charset="0"/>
                <a:ea typeface="Cambria" panose="02040503050406030204" pitchFamily="18" charset="0"/>
              </a:rPr>
            </a:br>
            <a:br>
              <a:rPr lang="vi-VN"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751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37"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900" decel="100000" fill="hold"/>
                                        <p:tgtEl>
                                          <p:spTgt spid="3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 y="335696"/>
            <a:ext cx="9328915" cy="5172298"/>
          </a:xfrm>
          <a:prstGeom prst="rect">
            <a:avLst/>
          </a:prstGeom>
        </p:spPr>
      </p:pic>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5149596" y="5054301"/>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pic>
        <p:nvPicPr>
          <p:cNvPr id="3" name="Picture 2">
            <a:extLst>
              <a:ext uri="{FF2B5EF4-FFF2-40B4-BE49-F238E27FC236}">
                <a16:creationId xmlns:a16="http://schemas.microsoft.com/office/drawing/2014/main" id="{58FF2091-E491-DF6C-35B2-6DA12E4F53AD}"/>
              </a:ext>
            </a:extLst>
          </p:cNvPr>
          <p:cNvPicPr>
            <a:picLocks noChangeAspect="1"/>
          </p:cNvPicPr>
          <p:nvPr/>
        </p:nvPicPr>
        <p:blipFill>
          <a:blip r:embed="rId8"/>
          <a:stretch>
            <a:fillRect/>
          </a:stretch>
        </p:blipFill>
        <p:spPr>
          <a:xfrm>
            <a:off x="1820393" y="2645596"/>
            <a:ext cx="6437934" cy="1566808"/>
          </a:xfrm>
          <a:prstGeom prst="rect">
            <a:avLst/>
          </a:prstGeom>
        </p:spPr>
      </p:pic>
    </p:spTree>
    <p:extLst>
      <p:ext uri="{BB962C8B-B14F-4D97-AF65-F5344CB8AC3E}">
        <p14:creationId xmlns:p14="http://schemas.microsoft.com/office/powerpoint/2010/main" val="683110242"/>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3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91E95A2-D5DA-C242-82B0-8B92418EE8B4}"/>
              </a:ext>
            </a:extLst>
          </p:cNvPr>
          <p:cNvPicPr>
            <a:picLocks noChangeAspect="1"/>
          </p:cNvPicPr>
          <p:nvPr/>
        </p:nvPicPr>
        <p:blipFill rotWithShape="1">
          <a:blip r:embed="rId2">
            <a:lum bright="70000" contrast="-70000"/>
          </a:blip>
          <a:srcRect b="71957"/>
          <a:stretch/>
        </p:blipFill>
        <p:spPr>
          <a:xfrm>
            <a:off x="2050599" y="5590816"/>
            <a:ext cx="10385442" cy="1267184"/>
          </a:xfrm>
          <a:prstGeom prst="rect">
            <a:avLst/>
          </a:prstGeom>
        </p:spPr>
      </p:pic>
      <p:pic>
        <p:nvPicPr>
          <p:cNvPr id="32" name="图片 31">
            <a:extLst>
              <a:ext uri="{FF2B5EF4-FFF2-40B4-BE49-F238E27FC236}">
                <a16:creationId xmlns:a16="http://schemas.microsoft.com/office/drawing/2014/main" id="{1612E02A-82DF-DE46-AB9C-9CF614F6E87F}"/>
              </a:ext>
            </a:extLst>
          </p:cNvPr>
          <p:cNvPicPr>
            <a:picLocks noChangeAspect="1"/>
          </p:cNvPicPr>
          <p:nvPr/>
        </p:nvPicPr>
        <p:blipFill rotWithShape="1">
          <a:blip r:embed="rId2">
            <a:lum bright="70000" contrast="-70000"/>
          </a:blip>
          <a:srcRect l="-30137" t="-12325" r="40096" b="68456"/>
          <a:stretch/>
        </p:blipFill>
        <p:spPr>
          <a:xfrm flipH="1">
            <a:off x="-2" y="5327929"/>
            <a:ext cx="6309505" cy="1530071"/>
          </a:xfrm>
          <a:prstGeom prst="rect">
            <a:avLst/>
          </a:prstGeom>
        </p:spPr>
      </p:pic>
      <p:pic>
        <p:nvPicPr>
          <p:cNvPr id="44" name="图片 43" descr="文本&#10;&#10;描述已自动生成">
            <a:extLst>
              <a:ext uri="{FF2B5EF4-FFF2-40B4-BE49-F238E27FC236}">
                <a16:creationId xmlns:a16="http://schemas.microsoft.com/office/drawing/2014/main" id="{43C83F11-E807-D042-8393-60E2AD79D44A}"/>
              </a:ext>
            </a:extLst>
          </p:cNvPr>
          <p:cNvPicPr>
            <a:picLocks noChangeAspect="1"/>
          </p:cNvPicPr>
          <p:nvPr/>
        </p:nvPicPr>
        <p:blipFill rotWithShape="1">
          <a:blip r:embed="rId3"/>
          <a:srcRect t="63688" r="74610"/>
          <a:stretch/>
        </p:blipFill>
        <p:spPr>
          <a:xfrm>
            <a:off x="9494139" y="2063882"/>
            <a:ext cx="754682" cy="605409"/>
          </a:xfrm>
          <a:prstGeom prst="rect">
            <a:avLst/>
          </a:prstGeom>
        </p:spPr>
      </p:pic>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3"/>
          <a:srcRect t="68309" r="72442"/>
          <a:stretch/>
        </p:blipFill>
        <p:spPr>
          <a:xfrm>
            <a:off x="9402660" y="-78219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3"/>
          <a:srcRect t="68309" r="72442"/>
          <a:stretch/>
        </p:blipFill>
        <p:spPr>
          <a:xfrm>
            <a:off x="-1191560" y="478072"/>
            <a:ext cx="2330068" cy="1503014"/>
          </a:xfrm>
          <a:prstGeom prst="rect">
            <a:avLst/>
          </a:prstGeom>
        </p:spPr>
      </p:pic>
      <p:pic>
        <p:nvPicPr>
          <p:cNvPr id="70" name="图片 69" descr="文本&#10;&#10;描述已自动生成">
            <a:extLst>
              <a:ext uri="{FF2B5EF4-FFF2-40B4-BE49-F238E27FC236}">
                <a16:creationId xmlns:a16="http://schemas.microsoft.com/office/drawing/2014/main" id="{373DD86E-813B-7B49-9A2A-C8C1CDE12D93}"/>
              </a:ext>
            </a:extLst>
          </p:cNvPr>
          <p:cNvPicPr>
            <a:picLocks noChangeAspect="1"/>
          </p:cNvPicPr>
          <p:nvPr/>
        </p:nvPicPr>
        <p:blipFill rotWithShape="1">
          <a:blip r:embed="rId3"/>
          <a:srcRect t="68309" r="72442"/>
          <a:stretch/>
        </p:blipFill>
        <p:spPr>
          <a:xfrm>
            <a:off x="10753982" y="3475930"/>
            <a:ext cx="910626" cy="587401"/>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4"/>
          <a:stretch>
            <a:fillRect/>
          </a:stretch>
        </p:blipFill>
        <p:spPr>
          <a:xfrm>
            <a:off x="2744415" y="5207483"/>
            <a:ext cx="1165954" cy="1125749"/>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5"/>
          <a:stretch>
            <a:fillRect/>
          </a:stretch>
        </p:blipFill>
        <p:spPr>
          <a:xfrm>
            <a:off x="1506329" y="5492973"/>
            <a:ext cx="1628822" cy="1053423"/>
          </a:xfrm>
          <a:prstGeom prst="rect">
            <a:avLst/>
          </a:prstGeom>
        </p:spPr>
      </p:pic>
      <p:cxnSp>
        <p:nvCxnSpPr>
          <p:cNvPr id="34" name="直线连接符 33">
            <a:extLst>
              <a:ext uri="{FF2B5EF4-FFF2-40B4-BE49-F238E27FC236}">
                <a16:creationId xmlns:a16="http://schemas.microsoft.com/office/drawing/2014/main" id="{CDD7A2BA-A820-9A4E-A4E6-27B012AB42E9}"/>
              </a:ext>
            </a:extLst>
          </p:cNvPr>
          <p:cNvCxnSpPr>
            <a:cxnSpLocks/>
          </p:cNvCxnSpPr>
          <p:nvPr/>
        </p:nvCxnSpPr>
        <p:spPr>
          <a:xfrm>
            <a:off x="4375441" y="-15019"/>
            <a:ext cx="0" cy="1445490"/>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9B7E68C4-2042-7242-A815-ED7E19F3BD1A}"/>
              </a:ext>
            </a:extLst>
          </p:cNvPr>
          <p:cNvCxnSpPr>
            <a:cxnSpLocks/>
          </p:cNvCxnSpPr>
          <p:nvPr/>
        </p:nvCxnSpPr>
        <p:spPr>
          <a:xfrm>
            <a:off x="8218447" y="-8719"/>
            <a:ext cx="0" cy="1540790"/>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pic>
        <p:nvPicPr>
          <p:cNvPr id="47" name="图片 46" descr="图形用户界面, 应用程序&#10;&#10;描述已自动生成">
            <a:extLst>
              <a:ext uri="{FF2B5EF4-FFF2-40B4-BE49-F238E27FC236}">
                <a16:creationId xmlns:a16="http://schemas.microsoft.com/office/drawing/2014/main" id="{64E71B75-9043-364A-BA61-15CBF8573EAA}"/>
              </a:ext>
            </a:extLst>
          </p:cNvPr>
          <p:cNvPicPr>
            <a:picLocks noChangeAspect="1"/>
          </p:cNvPicPr>
          <p:nvPr/>
        </p:nvPicPr>
        <p:blipFill rotWithShape="1">
          <a:blip r:embed="rId6"/>
          <a:srcRect l="2441" t="68067" r="84093" b="19825"/>
          <a:stretch/>
        </p:blipFill>
        <p:spPr>
          <a:xfrm>
            <a:off x="4082994" y="997354"/>
            <a:ext cx="682898" cy="830361"/>
          </a:xfrm>
          <a:prstGeom prst="rect">
            <a:avLst/>
          </a:prstGeom>
        </p:spPr>
      </p:pic>
      <p:grpSp>
        <p:nvGrpSpPr>
          <p:cNvPr id="26" name="组合 21">
            <a:extLst>
              <a:ext uri="{FF2B5EF4-FFF2-40B4-BE49-F238E27FC236}">
                <a16:creationId xmlns:a16="http://schemas.microsoft.com/office/drawing/2014/main" id="{1FCA836F-1B45-42F0-8B04-F5CBFBE685C0}"/>
              </a:ext>
            </a:extLst>
          </p:cNvPr>
          <p:cNvGrpSpPr/>
          <p:nvPr/>
        </p:nvGrpSpPr>
        <p:grpSpPr>
          <a:xfrm>
            <a:off x="967268" y="720366"/>
            <a:ext cx="10255960" cy="5553973"/>
            <a:chOff x="2848" y="2563"/>
            <a:chExt cx="13642" cy="5834"/>
          </a:xfrm>
        </p:grpSpPr>
        <p:grpSp>
          <p:nvGrpSpPr>
            <p:cNvPr id="27" name="组合 12">
              <a:extLst>
                <a:ext uri="{FF2B5EF4-FFF2-40B4-BE49-F238E27FC236}">
                  <a16:creationId xmlns:a16="http://schemas.microsoft.com/office/drawing/2014/main" id="{ECB298C9-A3BF-43F2-859B-3183BB78A712}"/>
                </a:ext>
              </a:extLst>
            </p:cNvPr>
            <p:cNvGrpSpPr/>
            <p:nvPr/>
          </p:nvGrpSpPr>
          <p:grpSpPr>
            <a:xfrm>
              <a:off x="2848" y="2563"/>
              <a:ext cx="13642" cy="5834"/>
              <a:chOff x="2848" y="2588"/>
              <a:chExt cx="13642" cy="5834"/>
            </a:xfrm>
          </p:grpSpPr>
          <p:grpSp>
            <p:nvGrpSpPr>
              <p:cNvPr id="35" name="组合 1">
                <a:extLst>
                  <a:ext uri="{FF2B5EF4-FFF2-40B4-BE49-F238E27FC236}">
                    <a16:creationId xmlns:a16="http://schemas.microsoft.com/office/drawing/2014/main" id="{E8E26378-DA31-41B9-8CA8-A1409A74C83B}"/>
                  </a:ext>
                </a:extLst>
              </p:cNvPr>
              <p:cNvGrpSpPr/>
              <p:nvPr/>
            </p:nvGrpSpPr>
            <p:grpSpPr>
              <a:xfrm>
                <a:off x="2848" y="2588"/>
                <a:ext cx="13379" cy="5834"/>
                <a:chOff x="2848" y="2588"/>
                <a:chExt cx="13379" cy="5834"/>
              </a:xfrm>
            </p:grpSpPr>
            <p:grpSp>
              <p:nvGrpSpPr>
                <p:cNvPr id="38" name="组合 13">
                  <a:extLst>
                    <a:ext uri="{FF2B5EF4-FFF2-40B4-BE49-F238E27FC236}">
                      <a16:creationId xmlns:a16="http://schemas.microsoft.com/office/drawing/2014/main" id="{09F7156B-9327-4758-9DCE-B2DA14F0D171}"/>
                    </a:ext>
                  </a:extLst>
                </p:cNvPr>
                <p:cNvGrpSpPr/>
                <p:nvPr/>
              </p:nvGrpSpPr>
              <p:grpSpPr>
                <a:xfrm>
                  <a:off x="2848" y="2588"/>
                  <a:ext cx="13379" cy="5414"/>
                  <a:chOff x="2848" y="2588"/>
                  <a:chExt cx="13379" cy="5414"/>
                </a:xfrm>
              </p:grpSpPr>
              <p:sp>
                <p:nvSpPr>
                  <p:cNvPr id="41" name="矩形 14">
                    <a:extLst>
                      <a:ext uri="{FF2B5EF4-FFF2-40B4-BE49-F238E27FC236}">
                        <a16:creationId xmlns:a16="http://schemas.microsoft.com/office/drawing/2014/main" id="{26C21F0D-D440-44C1-BFBC-897C05AFCF3D}"/>
                      </a:ext>
                    </a:extLst>
                  </p:cNvPr>
                  <p:cNvSpPr/>
                  <p:nvPr/>
                </p:nvSpPr>
                <p:spPr>
                  <a:xfrm>
                    <a:off x="2848" y="3487"/>
                    <a:ext cx="13379" cy="4515"/>
                  </a:xfrm>
                  <a:prstGeom prst="rect">
                    <a:avLst/>
                  </a:prstGeom>
                  <a:solidFill>
                    <a:schemeClr val="bg1">
                      <a:lumMod val="95000"/>
                    </a:schemeClr>
                  </a:solidFill>
                  <a:ln w="177800">
                    <a:solidFill>
                      <a:srgbClr val="14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mbria" panose="02040503050406030204" pitchFamily="18" charset="0"/>
                    </a:endParaRPr>
                  </a:p>
                </p:txBody>
              </p:sp>
              <p:pic>
                <p:nvPicPr>
                  <p:cNvPr id="42" name="图片 15" descr="组 1">
                    <a:extLst>
                      <a:ext uri="{FF2B5EF4-FFF2-40B4-BE49-F238E27FC236}">
                        <a16:creationId xmlns:a16="http://schemas.microsoft.com/office/drawing/2014/main" id="{3C8CEB03-0B16-4714-BAB7-59267EDB0BC7}"/>
                      </a:ext>
                    </a:extLst>
                  </p:cNvPr>
                  <p:cNvPicPr>
                    <a:picLocks noChangeAspect="1"/>
                  </p:cNvPicPr>
                  <p:nvPr/>
                </p:nvPicPr>
                <p:blipFill>
                  <a:blip r:embed="rId7"/>
                  <a:stretch>
                    <a:fillRect/>
                  </a:stretch>
                </p:blipFill>
                <p:spPr>
                  <a:xfrm>
                    <a:off x="8104" y="2588"/>
                    <a:ext cx="2953" cy="1525"/>
                  </a:xfrm>
                  <a:prstGeom prst="rect">
                    <a:avLst/>
                  </a:prstGeom>
                </p:spPr>
              </p:pic>
            </p:grpSp>
            <p:pic>
              <p:nvPicPr>
                <p:cNvPr id="39" name="图片 16" descr="文件夹3(2)">
                  <a:extLst>
                    <a:ext uri="{FF2B5EF4-FFF2-40B4-BE49-F238E27FC236}">
                      <a16:creationId xmlns:a16="http://schemas.microsoft.com/office/drawing/2014/main" id="{932588D0-8F8F-4FC6-89F7-A8D810C3E72B}"/>
                    </a:ext>
                  </a:extLst>
                </p:cNvPr>
                <p:cNvPicPr>
                  <a:picLocks noChangeAspect="1"/>
                </p:cNvPicPr>
                <p:nvPr/>
              </p:nvPicPr>
              <p:blipFill>
                <a:blip r:embed="rId8"/>
                <a:stretch>
                  <a:fillRect/>
                </a:stretch>
              </p:blipFill>
              <p:spPr>
                <a:xfrm>
                  <a:off x="2851" y="7428"/>
                  <a:ext cx="1720" cy="994"/>
                </a:xfrm>
                <a:prstGeom prst="rect">
                  <a:avLst/>
                </a:prstGeom>
              </p:spPr>
            </p:pic>
          </p:grpSp>
          <p:pic>
            <p:nvPicPr>
              <p:cNvPr id="37" name="图片 17" descr="形状2(2)">
                <a:extLst>
                  <a:ext uri="{FF2B5EF4-FFF2-40B4-BE49-F238E27FC236}">
                    <a16:creationId xmlns:a16="http://schemas.microsoft.com/office/drawing/2014/main" id="{3DFC0F2B-F9E9-48F3-A5D7-A4F9E8699988}"/>
                  </a:ext>
                </a:extLst>
              </p:cNvPr>
              <p:cNvPicPr>
                <a:picLocks noChangeAspect="1"/>
              </p:cNvPicPr>
              <p:nvPr/>
            </p:nvPicPr>
            <p:blipFill>
              <a:blip r:embed="rId9"/>
              <a:stretch>
                <a:fillRect/>
              </a:stretch>
            </p:blipFill>
            <p:spPr>
              <a:xfrm>
                <a:off x="14311" y="6567"/>
                <a:ext cx="2179" cy="1855"/>
              </a:xfrm>
              <a:prstGeom prst="rect">
                <a:avLst/>
              </a:prstGeom>
            </p:spPr>
          </p:pic>
        </p:grpSp>
        <p:sp>
          <p:nvSpPr>
            <p:cNvPr id="30" name="矩形 20">
              <a:extLst>
                <a:ext uri="{FF2B5EF4-FFF2-40B4-BE49-F238E27FC236}">
                  <a16:creationId xmlns:a16="http://schemas.microsoft.com/office/drawing/2014/main" id="{C9489B1A-1999-4AFD-B6F2-399C6ED57915}"/>
                </a:ext>
              </a:extLst>
            </p:cNvPr>
            <p:cNvSpPr/>
            <p:nvPr/>
          </p:nvSpPr>
          <p:spPr>
            <a:xfrm>
              <a:off x="3527" y="4264"/>
              <a:ext cx="12021" cy="3249"/>
            </a:xfrm>
            <a:prstGeom prst="rect">
              <a:avLst/>
            </a:prstGeom>
          </p:spPr>
          <p:txBody>
            <a:bodyPr wrap="square">
              <a:spAutoFit/>
              <a:scene3d>
                <a:camera prst="orthographicFront"/>
                <a:lightRig rig="threePt" dir="t"/>
              </a:scene3d>
              <a:sp3d contourW="12700"/>
            </a:bodyPr>
            <a:lstStyle/>
            <a:p>
              <a:pPr algn="ctr">
                <a:lnSpc>
                  <a:spcPct val="130000"/>
                </a:lnSpc>
              </a:pPr>
              <a:r>
                <a:rPr lang="en-US" sz="4000" b="1" dirty="0">
                  <a:latin typeface="Cambria" panose="02040503050406030204" pitchFamily="18" charset="0"/>
                  <a:ea typeface="Cambria" panose="02040503050406030204" pitchFamily="18" charset="0"/>
                  <a:cs typeface="Times New Roman" pitchFamily="18" charset="0"/>
                </a:rPr>
                <a:t>	</a:t>
              </a:r>
              <a:r>
                <a:rPr lang="vi-VN" sz="5000" b="1" dirty="0">
                  <a:latin typeface="Cambria" panose="02040503050406030204" pitchFamily="18" charset="0"/>
                  <a:ea typeface="Cambria" panose="02040503050406030204" pitchFamily="18" charset="0"/>
                  <a:cs typeface="Times New Roman" pitchFamily="18" charset="0"/>
                </a:rPr>
                <a:t>Chia sẻ những việc em đã và sẽ làm để bảo quản đồ dùng gia đình?</a:t>
              </a:r>
              <a:endParaRPr lang="zh-CN" altLang="en-US" sz="5000" dirty="0">
                <a:solidFill>
                  <a:schemeClr val="bg1">
                    <a:lumMod val="50000"/>
                  </a:schemeClr>
                </a:solidFill>
                <a:latin typeface="Cambria" panose="02040503050406030204" pitchFamily="18" charset="0"/>
                <a:ea typeface="思源黑体 CN Light" panose="020B0300000000000000" charset="-122"/>
                <a:cs typeface="Pontano Sans" charset="0"/>
                <a:sym typeface="+mn-ea"/>
              </a:endParaRPr>
            </a:p>
          </p:txBody>
        </p:sp>
      </p:grpSp>
      <p:pic>
        <p:nvPicPr>
          <p:cNvPr id="48" name="图片 47" descr="图形用户界面, 应用程序&#10;&#10;描述已自动生成">
            <a:extLst>
              <a:ext uri="{FF2B5EF4-FFF2-40B4-BE49-F238E27FC236}">
                <a16:creationId xmlns:a16="http://schemas.microsoft.com/office/drawing/2014/main" id="{8A1B8AE6-2806-8D4B-9F88-88A6E8299E64}"/>
              </a:ext>
            </a:extLst>
          </p:cNvPr>
          <p:cNvPicPr>
            <a:picLocks noChangeAspect="1"/>
          </p:cNvPicPr>
          <p:nvPr/>
        </p:nvPicPr>
        <p:blipFill rotWithShape="1">
          <a:blip r:embed="rId6"/>
          <a:srcRect t="85397" r="81406" b="2752"/>
          <a:stretch/>
        </p:blipFill>
        <p:spPr>
          <a:xfrm>
            <a:off x="7779666" y="1331057"/>
            <a:ext cx="942918" cy="812783"/>
          </a:xfrm>
          <a:prstGeom prst="rect">
            <a:avLst/>
          </a:prstGeom>
        </p:spPr>
      </p:pic>
      <p:pic>
        <p:nvPicPr>
          <p:cNvPr id="25" name="图片 9">
            <a:extLst>
              <a:ext uri="{FF2B5EF4-FFF2-40B4-BE49-F238E27FC236}">
                <a16:creationId xmlns:a16="http://schemas.microsoft.com/office/drawing/2014/main" id="{40EA22A7-AA6B-48CC-9D1B-E6CA01D88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444"/>
          <a:stretch/>
        </p:blipFill>
        <p:spPr>
          <a:xfrm>
            <a:off x="214958" y="-30690"/>
            <a:ext cx="2047829" cy="1936354"/>
          </a:xfrm>
          <a:prstGeom prst="rect">
            <a:avLst/>
          </a:prstGeom>
        </p:spPr>
      </p:pic>
      <p:pic>
        <p:nvPicPr>
          <p:cNvPr id="28" name="图片 39" descr="文本&#10;&#10;描述已自动生成">
            <a:extLst>
              <a:ext uri="{FF2B5EF4-FFF2-40B4-BE49-F238E27FC236}">
                <a16:creationId xmlns:a16="http://schemas.microsoft.com/office/drawing/2014/main" id="{EE3F4E2B-5D20-40F9-832C-AAEDCE511F4E}"/>
              </a:ext>
            </a:extLst>
          </p:cNvPr>
          <p:cNvPicPr>
            <a:picLocks noChangeAspect="1"/>
          </p:cNvPicPr>
          <p:nvPr/>
        </p:nvPicPr>
        <p:blipFill rotWithShape="1">
          <a:blip r:embed="rId3"/>
          <a:srcRect r="40521" b="42223"/>
          <a:stretch/>
        </p:blipFill>
        <p:spPr>
          <a:xfrm rot="20941720">
            <a:off x="9036679" y="-245833"/>
            <a:ext cx="3243929" cy="1944941"/>
          </a:xfrm>
          <a:prstGeom prst="rect">
            <a:avLst/>
          </a:prstGeom>
        </p:spPr>
      </p:pic>
      <p:sp>
        <p:nvSpPr>
          <p:cNvPr id="33" name="矩形 20">
            <a:extLst>
              <a:ext uri="{FF2B5EF4-FFF2-40B4-BE49-F238E27FC236}">
                <a16:creationId xmlns:a16="http://schemas.microsoft.com/office/drawing/2014/main" id="{BE44EA9C-29F0-41C2-9279-A885E434D9D5}"/>
              </a:ext>
            </a:extLst>
          </p:cNvPr>
          <p:cNvSpPr/>
          <p:nvPr/>
        </p:nvSpPr>
        <p:spPr>
          <a:xfrm>
            <a:off x="1919038" y="2600562"/>
            <a:ext cx="8231382" cy="808170"/>
          </a:xfrm>
          <a:prstGeom prst="rect">
            <a:avLst/>
          </a:prstGeom>
        </p:spPr>
        <p:txBody>
          <a:bodyPr wrap="square">
            <a:spAutoFit/>
            <a:scene3d>
              <a:camera prst="orthographicFront"/>
              <a:lightRig rig="threePt" dir="t"/>
            </a:scene3d>
            <a:sp3d contourW="12700"/>
          </a:bodyPr>
          <a:lstStyle/>
          <a:p>
            <a:pPr algn="just">
              <a:lnSpc>
                <a:spcPct val="130000"/>
              </a:lnSpc>
            </a:pPr>
            <a:r>
              <a:rPr lang="en-US" sz="4000" b="1" dirty="0">
                <a:latin typeface="Cambria" panose="02040503050406030204" pitchFamily="18" charset="0"/>
                <a:ea typeface="Cambria" panose="02040503050406030204" pitchFamily="18" charset="0"/>
                <a:cs typeface="Times New Roman" pitchFamily="18" charset="0"/>
              </a:rPr>
              <a:t>	</a:t>
            </a:r>
            <a:endParaRPr lang="zh-CN" altLang="en-US" sz="4000" dirty="0">
              <a:solidFill>
                <a:schemeClr val="bg1">
                  <a:lumMod val="50000"/>
                </a:schemeClr>
              </a:solidFill>
              <a:latin typeface="Cambria" panose="02040503050406030204" pitchFamily="18" charset="0"/>
              <a:ea typeface="思源黑体 CN Light" panose="020B0300000000000000" charset="-122"/>
              <a:cs typeface="Pontano Sans" charset="0"/>
              <a:sym typeface="+mn-ea"/>
            </a:endParaRPr>
          </a:p>
        </p:txBody>
      </p:sp>
    </p:spTree>
    <p:extLst>
      <p:ext uri="{BB962C8B-B14F-4D97-AF65-F5344CB8AC3E}">
        <p14:creationId xmlns:p14="http://schemas.microsoft.com/office/powerpoint/2010/main" val="2071751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900" decel="100000" fill="hold"/>
                                        <p:tgtEl>
                                          <p:spTgt spid="2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up)">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B538F43-F047-4E7D-97C5-02616BC8C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47901" y="-2463217"/>
            <a:ext cx="6551516" cy="11783293"/>
          </a:xfrm>
          <a:prstGeom prst="rect">
            <a:avLst/>
          </a:prstGeom>
        </p:spPr>
      </p:pic>
      <p:pic>
        <p:nvPicPr>
          <p:cNvPr id="20" name="图片 19">
            <a:extLst>
              <a:ext uri="{FF2B5EF4-FFF2-40B4-BE49-F238E27FC236}">
                <a16:creationId xmlns:a16="http://schemas.microsoft.com/office/drawing/2014/main" id="{FED8D142-E0EE-4E2D-BAA9-E03D13F1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767413" y="-244454"/>
            <a:ext cx="2474243" cy="10661073"/>
          </a:xfrm>
          <a:prstGeom prst="rect">
            <a:avLst/>
          </a:prstGeom>
        </p:spPr>
      </p:pic>
      <p:pic>
        <p:nvPicPr>
          <p:cNvPr id="21" name="图片 20">
            <a:extLst>
              <a:ext uri="{FF2B5EF4-FFF2-40B4-BE49-F238E27FC236}">
                <a16:creationId xmlns:a16="http://schemas.microsoft.com/office/drawing/2014/main" id="{62E88A11-6201-4662-AC52-5DE81769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86538" y="-2652503"/>
            <a:ext cx="2474243" cy="10661073"/>
          </a:xfrm>
          <a:prstGeom prst="rect">
            <a:avLst/>
          </a:prstGeom>
        </p:spPr>
      </p:pic>
      <p:pic>
        <p:nvPicPr>
          <p:cNvPr id="16" name="图片 15">
            <a:extLst>
              <a:ext uri="{FF2B5EF4-FFF2-40B4-BE49-F238E27FC236}">
                <a16:creationId xmlns:a16="http://schemas.microsoft.com/office/drawing/2014/main" id="{396DE673-ABF1-4F4F-BF49-5B5409C21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2709" y="4681279"/>
            <a:ext cx="2124080" cy="1005916"/>
          </a:xfrm>
          <a:prstGeom prst="rect">
            <a:avLst/>
          </a:prstGeom>
        </p:spPr>
      </p:pic>
      <p:grpSp>
        <p:nvGrpSpPr>
          <p:cNvPr id="5" name="Group 4">
            <a:extLst>
              <a:ext uri="{FF2B5EF4-FFF2-40B4-BE49-F238E27FC236}">
                <a16:creationId xmlns:a16="http://schemas.microsoft.com/office/drawing/2014/main" id="{33AF1DC1-0128-4B99-8F4F-928FEDED0A23}"/>
              </a:ext>
            </a:extLst>
          </p:cNvPr>
          <p:cNvGrpSpPr/>
          <p:nvPr/>
        </p:nvGrpSpPr>
        <p:grpSpPr>
          <a:xfrm>
            <a:off x="3420114" y="1153831"/>
            <a:ext cx="6581567" cy="3907696"/>
            <a:chOff x="2790681" y="1533091"/>
            <a:chExt cx="5309677" cy="3580770"/>
          </a:xfrm>
        </p:grpSpPr>
        <p:grpSp>
          <p:nvGrpSpPr>
            <p:cNvPr id="3" name="Group 2">
              <a:extLst>
                <a:ext uri="{FF2B5EF4-FFF2-40B4-BE49-F238E27FC236}">
                  <a16:creationId xmlns:a16="http://schemas.microsoft.com/office/drawing/2014/main" id="{077026FC-C691-4498-A865-2A7767D0C374}"/>
                </a:ext>
              </a:extLst>
            </p:cNvPr>
            <p:cNvGrpSpPr/>
            <p:nvPr/>
          </p:nvGrpSpPr>
          <p:grpSpPr>
            <a:xfrm>
              <a:off x="2790681" y="1533091"/>
              <a:ext cx="5309677" cy="3580770"/>
              <a:chOff x="2469735" y="2872918"/>
              <a:chExt cx="6286450" cy="2218830"/>
            </a:xfrm>
          </p:grpSpPr>
          <p:sp>
            <p:nvSpPr>
              <p:cNvPr id="22" name="Rectangle: Rounded Corners 21">
                <a:extLst>
                  <a:ext uri="{FF2B5EF4-FFF2-40B4-BE49-F238E27FC236}">
                    <a16:creationId xmlns:a16="http://schemas.microsoft.com/office/drawing/2014/main" id="{84698060-B2BF-4D75-9D35-1837D088417B}"/>
                  </a:ext>
                </a:extLst>
              </p:cNvPr>
              <p:cNvSpPr/>
              <p:nvPr/>
            </p:nvSpPr>
            <p:spPr>
              <a:xfrm>
                <a:off x="2471027" y="2872919"/>
                <a:ext cx="6011961" cy="2156060"/>
              </a:xfrm>
              <a:prstGeom prst="roundRect">
                <a:avLst>
                  <a:gd name="adj" fmla="val 5830"/>
                </a:avLst>
              </a:prstGeom>
              <a:blipFill>
                <a:blip r:embed="rId7"/>
                <a:stretch>
                  <a:fillRect/>
                </a:stretch>
              </a:blip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7B123A24-4DEF-4A64-BBB4-B37345A840B9}"/>
                  </a:ext>
                </a:extLst>
              </p:cNvPr>
              <p:cNvSpPr/>
              <p:nvPr/>
            </p:nvSpPr>
            <p:spPr>
              <a:xfrm>
                <a:off x="2469735" y="2872918"/>
                <a:ext cx="6286450" cy="2218830"/>
              </a:xfrm>
              <a:prstGeom prst="roundRect">
                <a:avLst>
                  <a:gd name="adj" fmla="val 5830"/>
                </a:avLst>
              </a:prstGeom>
              <a:noFill/>
              <a:ln w="57150">
                <a:solidFill>
                  <a:srgbClr val="FDF5EA"/>
                </a:solidFill>
                <a:prstDash val="dash"/>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1875DDD5-821E-4DE8-A1F5-2F1CE7FBA9F6}"/>
                </a:ext>
              </a:extLst>
            </p:cNvPr>
            <p:cNvSpPr txBox="1"/>
            <p:nvPr/>
          </p:nvSpPr>
          <p:spPr>
            <a:xfrm>
              <a:off x="3080102" y="1985632"/>
              <a:ext cx="4648105" cy="2340827"/>
            </a:xfrm>
            <a:prstGeom prst="rect">
              <a:avLst/>
            </a:prstGeom>
            <a:noFill/>
          </p:spPr>
          <p:txBody>
            <a:bodyPr wrap="square">
              <a:spAutoFit/>
            </a:bodyPr>
            <a:lstStyle/>
            <a:p>
              <a:pPr>
                <a:defRPr/>
              </a:pPr>
              <a:r>
                <a:rPr lang="en-US"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Em cùng mọi người trong gia đình thực hiện bảo quản đồ dùng trong gia đình.</a:t>
              </a:r>
              <a:endParaRPr lang="en-US" sz="4000" dirty="0">
                <a:solidFill>
                  <a:schemeClr val="bg1"/>
                </a:solidFill>
                <a:latin typeface="Cambria" panose="02040503050406030204" pitchFamily="18" charset="0"/>
                <a:ea typeface="Cambria" panose="02040503050406030204" pitchFamily="18" charset="0"/>
              </a:endParaRPr>
            </a:p>
          </p:txBody>
        </p:sp>
      </p:grpSp>
      <p:pic>
        <p:nvPicPr>
          <p:cNvPr id="25" name="图片 13">
            <a:extLst>
              <a:ext uri="{FF2B5EF4-FFF2-40B4-BE49-F238E27FC236}">
                <a16:creationId xmlns:a16="http://schemas.microsoft.com/office/drawing/2014/main" id="{561F10CD-1E72-4768-BEBE-3601B0283C78}"/>
              </a:ext>
            </a:extLst>
          </p:cNvPr>
          <p:cNvPicPr>
            <a:picLocks noChangeAspect="1"/>
          </p:cNvPicPr>
          <p:nvPr/>
        </p:nvPicPr>
        <p:blipFill>
          <a:blip r:embed="rId8"/>
          <a:srcRect/>
          <a:stretch/>
        </p:blipFill>
        <p:spPr>
          <a:xfrm rot="808457">
            <a:off x="10139449" y="741992"/>
            <a:ext cx="1340902" cy="1340902"/>
          </a:xfrm>
          <a:prstGeom prst="rect">
            <a:avLst/>
          </a:prstGeom>
        </p:spPr>
      </p:pic>
      <p:pic>
        <p:nvPicPr>
          <p:cNvPr id="27" name="Picture 26">
            <a:extLst>
              <a:ext uri="{FF2B5EF4-FFF2-40B4-BE49-F238E27FC236}">
                <a16:creationId xmlns:a16="http://schemas.microsoft.com/office/drawing/2014/main" id="{974AD1F0-8A5F-48B4-8586-A2030F5CB07D}"/>
              </a:ext>
            </a:extLst>
          </p:cNvPr>
          <p:cNvPicPr>
            <a:picLocks noChangeAspect="1"/>
          </p:cNvPicPr>
          <p:nvPr/>
        </p:nvPicPr>
        <p:blipFill rotWithShape="1">
          <a:blip r:embed="rId9"/>
          <a:srcRect l="4571" r="4122"/>
          <a:stretch/>
        </p:blipFill>
        <p:spPr>
          <a:xfrm>
            <a:off x="775855" y="3147014"/>
            <a:ext cx="2625133" cy="2875059"/>
          </a:xfrm>
          <a:prstGeom prst="rect">
            <a:avLst/>
          </a:prstGeom>
        </p:spPr>
      </p:pic>
    </p:spTree>
    <p:extLst>
      <p:ext uri="{BB962C8B-B14F-4D97-AF65-F5344CB8AC3E}">
        <p14:creationId xmlns:p14="http://schemas.microsoft.com/office/powerpoint/2010/main" val="794008"/>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750"/>
                                        <p:tgtEl>
                                          <p:spTgt spid="21"/>
                                        </p:tgtEl>
                                      </p:cBhvr>
                                    </p:animEffect>
                                  </p:childTnLst>
                                </p:cTn>
                              </p:par>
                              <p:par>
                                <p:cTn id="12" presetID="22" presetClass="entr" presetSubtype="2"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750"/>
                                        <p:tgtEl>
                                          <p:spTgt spid="20"/>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750" fill="hold"/>
                                        <p:tgtEl>
                                          <p:spTgt spid="16"/>
                                        </p:tgtEl>
                                        <p:attrNameLst>
                                          <p:attrName>ppt_w</p:attrName>
                                        </p:attrNameLst>
                                      </p:cBhvr>
                                      <p:tavLst>
                                        <p:tav tm="0">
                                          <p:val>
                                            <p:fltVal val="0"/>
                                          </p:val>
                                        </p:tav>
                                        <p:tav tm="100000">
                                          <p:val>
                                            <p:strVal val="#ppt_w"/>
                                          </p:val>
                                        </p:tav>
                                      </p:tavLst>
                                    </p:anim>
                                    <p:anim calcmode="lin" valueType="num">
                                      <p:cBhvr>
                                        <p:cTn id="19" dur="750" fill="hold"/>
                                        <p:tgtEl>
                                          <p:spTgt spid="16"/>
                                        </p:tgtEl>
                                        <p:attrNameLst>
                                          <p:attrName>ppt_h</p:attrName>
                                        </p:attrNameLst>
                                      </p:cBhvr>
                                      <p:tavLst>
                                        <p:tav tm="0">
                                          <p:val>
                                            <p:fltVal val="0"/>
                                          </p:val>
                                        </p:tav>
                                        <p:tav tm="100000">
                                          <p:val>
                                            <p:strVal val="#ppt_h"/>
                                          </p:val>
                                        </p:tav>
                                      </p:tavLst>
                                    </p:anim>
                                    <p:animEffect transition="in" filter="fade">
                                      <p:cBhvr>
                                        <p:cTn id="20" dur="75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Effect transition="in" filter="fade">
                                      <p:cBhvr>
                                        <p:cTn id="34" dur="1000"/>
                                        <p:tgtEl>
                                          <p:spTgt spid="25"/>
                                        </p:tgtEl>
                                      </p:cBhvr>
                                    </p:animEffect>
                                  </p:childTnLst>
                                </p:cTn>
                              </p:par>
                            </p:childTnLst>
                          </p:cTn>
                        </p:par>
                        <p:par>
                          <p:cTn id="35" fill="hold">
                            <p:stCondLst>
                              <p:cond delay="2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25"/>
                                        </p:tgtEl>
                                        <p:attrNameLst>
                                          <p:attrName>r</p:attrName>
                                        </p:attrNameLst>
                                      </p:cBhvr>
                                    </p:animRot>
                                    <p:animRot by="-240000">
                                      <p:cBhvr>
                                        <p:cTn id="38" dur="200" fill="hold">
                                          <p:stCondLst>
                                            <p:cond delay="200"/>
                                          </p:stCondLst>
                                        </p:cTn>
                                        <p:tgtEl>
                                          <p:spTgt spid="25"/>
                                        </p:tgtEl>
                                        <p:attrNameLst>
                                          <p:attrName>r</p:attrName>
                                        </p:attrNameLst>
                                      </p:cBhvr>
                                    </p:animRot>
                                    <p:animRot by="240000">
                                      <p:cBhvr>
                                        <p:cTn id="39" dur="200" fill="hold">
                                          <p:stCondLst>
                                            <p:cond delay="400"/>
                                          </p:stCondLst>
                                        </p:cTn>
                                        <p:tgtEl>
                                          <p:spTgt spid="25"/>
                                        </p:tgtEl>
                                        <p:attrNameLst>
                                          <p:attrName>r</p:attrName>
                                        </p:attrNameLst>
                                      </p:cBhvr>
                                    </p:animRot>
                                    <p:animRot by="-240000">
                                      <p:cBhvr>
                                        <p:cTn id="40" dur="200" fill="hold">
                                          <p:stCondLst>
                                            <p:cond delay="600"/>
                                          </p:stCondLst>
                                        </p:cTn>
                                        <p:tgtEl>
                                          <p:spTgt spid="25"/>
                                        </p:tgtEl>
                                        <p:attrNameLst>
                                          <p:attrName>r</p:attrName>
                                        </p:attrNameLst>
                                      </p:cBhvr>
                                    </p:animRot>
                                    <p:animRot by="120000">
                                      <p:cBhvr>
                                        <p:cTn id="41" dur="200" fill="hold">
                                          <p:stCondLst>
                                            <p:cond delay="800"/>
                                          </p:stCondLst>
                                        </p:cTn>
                                        <p:tgtEl>
                                          <p:spTgt spid="25"/>
                                        </p:tgtEl>
                                        <p:attrNameLst>
                                          <p:attrName>r</p:attrName>
                                        </p:attrNameLst>
                                      </p:cBhvr>
                                    </p:animRot>
                                  </p:childTnLst>
                                </p:cTn>
                              </p:par>
                              <p:par>
                                <p:cTn id="42" presetID="37"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900" decel="100000" fill="hold"/>
                                        <p:tgtEl>
                                          <p:spTgt spid="2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48" fill="hold">
                            <p:stCondLst>
                              <p:cond delay="3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27"/>
                                        </p:tgtEl>
                                        <p:attrNameLst>
                                          <p:attrName>r</p:attrName>
                                        </p:attrNameLst>
                                      </p:cBhvr>
                                    </p:animRot>
                                    <p:animRot by="-240000">
                                      <p:cBhvr>
                                        <p:cTn id="51" dur="200" fill="hold">
                                          <p:stCondLst>
                                            <p:cond delay="200"/>
                                          </p:stCondLst>
                                        </p:cTn>
                                        <p:tgtEl>
                                          <p:spTgt spid="27"/>
                                        </p:tgtEl>
                                        <p:attrNameLst>
                                          <p:attrName>r</p:attrName>
                                        </p:attrNameLst>
                                      </p:cBhvr>
                                    </p:animRot>
                                    <p:animRot by="240000">
                                      <p:cBhvr>
                                        <p:cTn id="52" dur="200" fill="hold">
                                          <p:stCondLst>
                                            <p:cond delay="400"/>
                                          </p:stCondLst>
                                        </p:cTn>
                                        <p:tgtEl>
                                          <p:spTgt spid="27"/>
                                        </p:tgtEl>
                                        <p:attrNameLst>
                                          <p:attrName>r</p:attrName>
                                        </p:attrNameLst>
                                      </p:cBhvr>
                                    </p:animRot>
                                    <p:animRot by="-240000">
                                      <p:cBhvr>
                                        <p:cTn id="53" dur="200" fill="hold">
                                          <p:stCondLst>
                                            <p:cond delay="600"/>
                                          </p:stCondLst>
                                        </p:cTn>
                                        <p:tgtEl>
                                          <p:spTgt spid="27"/>
                                        </p:tgtEl>
                                        <p:attrNameLst>
                                          <p:attrName>r</p:attrName>
                                        </p:attrNameLst>
                                      </p:cBhvr>
                                    </p:animRot>
                                    <p:animRot by="120000">
                                      <p:cBhvr>
                                        <p:cTn id="54"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5870" y="224448"/>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latin typeface="Cambria" panose="02040503050406030204" pitchFamily="18" charset="0"/>
              <a:ea typeface="Cambria" panose="02040503050406030204" pitchFamily="18"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a:srcRect/>
          <a:stretch/>
        </p:blipFill>
        <p:spPr>
          <a:xfrm rot="21434310">
            <a:off x="10857676" y="99918"/>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25787" y="3515861"/>
            <a:ext cx="1743312" cy="1311318"/>
          </a:xfrm>
          <a:prstGeom prst="rect">
            <a:avLst/>
          </a:prstGeom>
        </p:spPr>
      </p:pic>
      <p:pic>
        <p:nvPicPr>
          <p:cNvPr id="23" name="Picture 22">
            <a:extLst>
              <a:ext uri="{FF2B5EF4-FFF2-40B4-BE49-F238E27FC236}">
                <a16:creationId xmlns:a16="http://schemas.microsoft.com/office/drawing/2014/main" id="{D3B7754E-B885-4B95-BC38-1ED578B4EDE4}"/>
              </a:ext>
            </a:extLst>
          </p:cNvPr>
          <p:cNvPicPr>
            <a:picLocks noChangeAspect="1"/>
          </p:cNvPicPr>
          <p:nvPr/>
        </p:nvPicPr>
        <p:blipFill rotWithShape="1">
          <a:blip r:embed="rId7"/>
          <a:srcRect l="-8065" t="7421" r="-3975" b="-3884"/>
          <a:stretch/>
        </p:blipFill>
        <p:spPr>
          <a:xfrm>
            <a:off x="9924412" y="268166"/>
            <a:ext cx="1435526" cy="1867774"/>
          </a:xfrm>
          <a:prstGeom prst="rect">
            <a:avLst/>
          </a:prstGeom>
        </p:spPr>
      </p:pic>
      <p:grpSp>
        <p:nvGrpSpPr>
          <p:cNvPr id="36" name="Group 35">
            <a:extLst>
              <a:ext uri="{FF2B5EF4-FFF2-40B4-BE49-F238E27FC236}">
                <a16:creationId xmlns:a16="http://schemas.microsoft.com/office/drawing/2014/main" id="{077026FC-C691-4498-A865-2A7767D0C374}"/>
              </a:ext>
            </a:extLst>
          </p:cNvPr>
          <p:cNvGrpSpPr/>
          <p:nvPr/>
        </p:nvGrpSpPr>
        <p:grpSpPr>
          <a:xfrm>
            <a:off x="1919182" y="1776125"/>
            <a:ext cx="7972878" cy="3479471"/>
            <a:chOff x="902893" y="3473241"/>
            <a:chExt cx="9248960" cy="2156060"/>
          </a:xfrm>
        </p:grpSpPr>
        <p:sp>
          <p:nvSpPr>
            <p:cNvPr id="38" name="Rectangle: Rounded Corners 21">
              <a:extLst>
                <a:ext uri="{FF2B5EF4-FFF2-40B4-BE49-F238E27FC236}">
                  <a16:creationId xmlns:a16="http://schemas.microsoft.com/office/drawing/2014/main" id="{84698060-B2BF-4D75-9D35-1837D088417B}"/>
                </a:ext>
              </a:extLst>
            </p:cNvPr>
            <p:cNvSpPr/>
            <p:nvPr/>
          </p:nvSpPr>
          <p:spPr>
            <a:xfrm>
              <a:off x="902893" y="3473241"/>
              <a:ext cx="9248960" cy="2156060"/>
            </a:xfrm>
            <a:prstGeom prst="roundRect">
              <a:avLst>
                <a:gd name="adj" fmla="val 5830"/>
              </a:avLst>
            </a:prstGeom>
            <a:solidFill>
              <a:srgbClr val="074D2F"/>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latin typeface="Cambria" panose="02040503050406030204" pitchFamily="18" charset="0"/>
                <a:ea typeface="Cambria" panose="02040503050406030204" pitchFamily="18" charset="0"/>
              </a:endParaRPr>
            </a:p>
          </p:txBody>
        </p:sp>
        <p:sp>
          <p:nvSpPr>
            <p:cNvPr id="39" name="Rectangle: Rounded Corners 22">
              <a:extLst>
                <a:ext uri="{FF2B5EF4-FFF2-40B4-BE49-F238E27FC236}">
                  <a16:creationId xmlns:a16="http://schemas.microsoft.com/office/drawing/2014/main" id="{7B123A24-4DEF-4A64-BBB4-B37345A840B9}"/>
                </a:ext>
              </a:extLst>
            </p:cNvPr>
            <p:cNvSpPr/>
            <p:nvPr/>
          </p:nvSpPr>
          <p:spPr>
            <a:xfrm>
              <a:off x="957627" y="3496310"/>
              <a:ext cx="9139491" cy="1959030"/>
            </a:xfrm>
            <a:prstGeom prst="roundRect">
              <a:avLst>
                <a:gd name="adj" fmla="val 5830"/>
              </a:avLst>
            </a:prstGeom>
            <a:noFill/>
            <a:ln w="57150">
              <a:solidFill>
                <a:srgbClr val="FDF5EA"/>
              </a:solidFill>
              <a:prstDash val="dash"/>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latin typeface="Cambria" panose="02040503050406030204" pitchFamily="18" charset="0"/>
                <a:ea typeface="Cambria" panose="02040503050406030204" pitchFamily="18" charset="0"/>
              </a:endParaRPr>
            </a:p>
          </p:txBody>
        </p:sp>
      </p:grpSp>
      <p:sp>
        <p:nvSpPr>
          <p:cNvPr id="40" name="文本框 10"/>
          <p:cNvSpPr txBox="1"/>
          <p:nvPr/>
        </p:nvSpPr>
        <p:spPr>
          <a:xfrm>
            <a:off x="1964489" y="1813354"/>
            <a:ext cx="7871988" cy="2585323"/>
          </a:xfrm>
          <a:prstGeom prst="rect">
            <a:avLst/>
          </a:prstGeom>
          <a:noFill/>
        </p:spPr>
        <p:txBody>
          <a:bodyPr wrap="square" rtlCol="0">
            <a:spAutoFit/>
          </a:bodyPr>
          <a:lstStyle/>
          <a:p>
            <a:pPr algn="ctr"/>
            <a:r>
              <a:rPr lang="vi-VN" altLang="zh-CN" sz="5400" b="1" dirty="0">
                <a:solidFill>
                  <a:schemeClr val="bg1"/>
                </a:solidFill>
                <a:latin typeface="Cambria" panose="02040503050406030204" pitchFamily="18" charset="0"/>
                <a:ea typeface="Cambria" panose="02040503050406030204" pitchFamily="18" charset="0"/>
              </a:rPr>
              <a:t>Nhắc nhở bạn bè, người thân bảo quản đồ dùng trong gia đình.</a:t>
            </a:r>
            <a:endParaRPr lang="zh-CN" altLang="en-US" sz="5400" b="1" dirty="0">
              <a:solidFill>
                <a:schemeClr val="bg1"/>
              </a:solidFill>
              <a:latin typeface="Cambria" panose="02040503050406030204" pitchFamily="18" charset="0"/>
              <a:ea typeface="字魂27号-布丁体" panose="00000500000000000000" pitchFamily="2" charset="-122"/>
            </a:endParaRPr>
          </a:p>
        </p:txBody>
      </p:sp>
    </p:spTree>
    <p:extLst>
      <p:ext uri="{BB962C8B-B14F-4D97-AF65-F5344CB8AC3E}">
        <p14:creationId xmlns:p14="http://schemas.microsoft.com/office/powerpoint/2010/main" val="3001130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37"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900" decel="100000" fill="hold"/>
                                        <p:tgtEl>
                                          <p:spTgt spid="2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8" fill="hold">
                            <p:stCondLst>
                              <p:cond delay="175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3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3FF46C4-E590-4D13-9138-5190AC368FDA}"/>
              </a:ext>
            </a:extLst>
          </p:cNvPr>
          <p:cNvGrpSpPr/>
          <p:nvPr/>
        </p:nvGrpSpPr>
        <p:grpSpPr>
          <a:xfrm>
            <a:off x="1487732" y="914648"/>
            <a:ext cx="7877485" cy="4190294"/>
            <a:chOff x="1487732" y="914648"/>
            <a:chExt cx="7877485" cy="4190294"/>
          </a:xfrm>
        </p:grpSpPr>
        <p:sp>
          <p:nvSpPr>
            <p:cNvPr id="3" name="Rectangle: Rounded Corners 2">
              <a:extLst>
                <a:ext uri="{FF2B5EF4-FFF2-40B4-BE49-F238E27FC236}">
                  <a16:creationId xmlns:a16="http://schemas.microsoft.com/office/drawing/2014/main" id="{A8E583DD-C944-4A26-82E6-E03653082F7E}"/>
                </a:ext>
              </a:extLst>
            </p:cNvPr>
            <p:cNvSpPr/>
            <p:nvPr/>
          </p:nvSpPr>
          <p:spPr>
            <a:xfrm>
              <a:off x="1859285" y="1606187"/>
              <a:ext cx="7398431" cy="3092321"/>
            </a:xfrm>
            <a:prstGeom prst="roundRect">
              <a:avLst>
                <a:gd name="adj" fmla="val 206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37" name="图片 40" descr="62eab1d4fafa136c3cbdf46e8d92ad92">
              <a:extLst>
                <a:ext uri="{FF2B5EF4-FFF2-40B4-BE49-F238E27FC236}">
                  <a16:creationId xmlns:a16="http://schemas.microsoft.com/office/drawing/2014/main" id="{FEC87BC2-6165-44DB-A9B0-A945436BAA42}"/>
                </a:ext>
              </a:extLst>
            </p:cNvPr>
            <p:cNvPicPr>
              <a:picLocks noChangeAspect="1"/>
            </p:cNvPicPr>
            <p:nvPr/>
          </p:nvPicPr>
          <p:blipFill>
            <a:blip r:embed="rId2"/>
            <a:stretch>
              <a:fillRect/>
            </a:stretch>
          </p:blipFill>
          <p:spPr>
            <a:xfrm>
              <a:off x="1487732" y="914648"/>
              <a:ext cx="7877485" cy="4190294"/>
            </a:xfrm>
            <a:prstGeom prst="rect">
              <a:avLst/>
            </a:prstGeom>
          </p:spPr>
        </p:pic>
      </p:grpSp>
      <p:pic>
        <p:nvPicPr>
          <p:cNvPr id="40" name="图片 39">
            <a:extLst>
              <a:ext uri="{FF2B5EF4-FFF2-40B4-BE49-F238E27FC236}">
                <a16:creationId xmlns:a16="http://schemas.microsoft.com/office/drawing/2014/main" id="{FF5EF3B5-E63F-9840-8B84-67AA43045EB2}"/>
              </a:ext>
            </a:extLst>
          </p:cNvPr>
          <p:cNvPicPr>
            <a:picLocks noChangeAspect="1"/>
          </p:cNvPicPr>
          <p:nvPr/>
        </p:nvPicPr>
        <p:blipFill>
          <a:blip r:embed="rId3"/>
          <a:stretch>
            <a:fillRect/>
          </a:stretch>
        </p:blipFill>
        <p:spPr>
          <a:xfrm>
            <a:off x="7185308" y="1267480"/>
            <a:ext cx="1129522" cy="1035395"/>
          </a:xfrm>
          <a:prstGeom prst="rect">
            <a:avLst/>
          </a:prstGeom>
        </p:spPr>
      </p:pic>
      <p:pic>
        <p:nvPicPr>
          <p:cNvPr id="41" name="图片 40">
            <a:extLst>
              <a:ext uri="{FF2B5EF4-FFF2-40B4-BE49-F238E27FC236}">
                <a16:creationId xmlns:a16="http://schemas.microsoft.com/office/drawing/2014/main" id="{9D1B3685-F26E-F44C-B09E-5115EADA1B2F}"/>
              </a:ext>
            </a:extLst>
          </p:cNvPr>
          <p:cNvPicPr>
            <a:picLocks noChangeAspect="1"/>
          </p:cNvPicPr>
          <p:nvPr/>
        </p:nvPicPr>
        <p:blipFill>
          <a:blip r:embed="rId4"/>
          <a:stretch>
            <a:fillRect/>
          </a:stretch>
        </p:blipFill>
        <p:spPr>
          <a:xfrm>
            <a:off x="3788217" y="912518"/>
            <a:ext cx="1160897" cy="1244565"/>
          </a:xfrm>
          <a:prstGeom prst="rect">
            <a:avLst/>
          </a:prstGeom>
        </p:spPr>
      </p:pic>
      <p:grpSp>
        <p:nvGrpSpPr>
          <p:cNvPr id="20" name="组合 19">
            <a:extLst>
              <a:ext uri="{FF2B5EF4-FFF2-40B4-BE49-F238E27FC236}">
                <a16:creationId xmlns:a16="http://schemas.microsoft.com/office/drawing/2014/main" id="{FDC8AE26-41AD-8D41-86BA-B1BFE3CEDAB0}"/>
              </a:ext>
            </a:extLst>
          </p:cNvPr>
          <p:cNvGrpSpPr/>
          <p:nvPr/>
        </p:nvGrpSpPr>
        <p:grpSpPr>
          <a:xfrm>
            <a:off x="7451975" y="29870"/>
            <a:ext cx="5995068" cy="6892120"/>
            <a:chOff x="7259318" y="25098"/>
            <a:chExt cx="5420586" cy="6281957"/>
          </a:xfrm>
        </p:grpSpPr>
        <p:sp>
          <p:nvSpPr>
            <p:cNvPr id="18" name="任意形状 17">
              <a:extLst>
                <a:ext uri="{FF2B5EF4-FFF2-40B4-BE49-F238E27FC236}">
                  <a16:creationId xmlns:a16="http://schemas.microsoft.com/office/drawing/2014/main" id="{E37CE356-0796-E545-8AFB-B12460F86064}"/>
                </a:ext>
              </a:extLst>
            </p:cNvPr>
            <p:cNvSpPr/>
            <p:nvPr/>
          </p:nvSpPr>
          <p:spPr>
            <a:xfrm>
              <a:off x="9905589" y="3688546"/>
              <a:ext cx="207820" cy="2618509"/>
            </a:xfrm>
            <a:custGeom>
              <a:avLst/>
              <a:gdLst>
                <a:gd name="connsiteX0" fmla="*/ 0 w 249381"/>
                <a:gd name="connsiteY0" fmla="*/ 249382 h 2618509"/>
                <a:gd name="connsiteX1" fmla="*/ 41563 w 249381"/>
                <a:gd name="connsiteY1" fmla="*/ 1205345 h 2618509"/>
                <a:gd name="connsiteX2" fmla="*/ 0 w 249381"/>
                <a:gd name="connsiteY2" fmla="*/ 2036618 h 2618509"/>
                <a:gd name="connsiteX3" fmla="*/ 0 w 249381"/>
                <a:gd name="connsiteY3" fmla="*/ 2618509 h 2618509"/>
                <a:gd name="connsiteX4" fmla="*/ 207818 w 249381"/>
                <a:gd name="connsiteY4" fmla="*/ 2618509 h 2618509"/>
                <a:gd name="connsiteX5" fmla="*/ 249381 w 249381"/>
                <a:gd name="connsiteY5" fmla="*/ 1496291 h 2618509"/>
                <a:gd name="connsiteX6" fmla="*/ 207818 w 249381"/>
                <a:gd name="connsiteY6" fmla="*/ 540327 h 2618509"/>
                <a:gd name="connsiteX7" fmla="*/ 166254 w 249381"/>
                <a:gd name="connsiteY7" fmla="*/ 0 h 2618509"/>
                <a:gd name="connsiteX8" fmla="*/ 0 w 249381"/>
                <a:gd name="connsiteY8" fmla="*/ 332509 h 2618509"/>
                <a:gd name="connsiteX9" fmla="*/ 0 w 249381"/>
                <a:gd name="connsiteY9" fmla="*/ 249382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81" h="2618509">
                  <a:moveTo>
                    <a:pt x="0" y="249382"/>
                  </a:moveTo>
                  <a:lnTo>
                    <a:pt x="41563" y="1205345"/>
                  </a:lnTo>
                  <a:lnTo>
                    <a:pt x="0" y="2036618"/>
                  </a:lnTo>
                  <a:lnTo>
                    <a:pt x="0" y="2618509"/>
                  </a:lnTo>
                  <a:lnTo>
                    <a:pt x="207818" y="2618509"/>
                  </a:lnTo>
                  <a:lnTo>
                    <a:pt x="249381" y="1496291"/>
                  </a:lnTo>
                  <a:lnTo>
                    <a:pt x="207818" y="540327"/>
                  </a:lnTo>
                  <a:lnTo>
                    <a:pt x="166254" y="0"/>
                  </a:lnTo>
                  <a:lnTo>
                    <a:pt x="0" y="332509"/>
                  </a:lnTo>
                  <a:lnTo>
                    <a:pt x="0" y="249382"/>
                  </a:lnTo>
                  <a:close/>
                </a:path>
              </a:pathLst>
            </a:custGeom>
            <a:gradFill flip="none" rotWithShape="1">
              <a:gsLst>
                <a:gs pos="0">
                  <a:srgbClr val="592813"/>
                </a:gs>
                <a:gs pos="99000">
                  <a:srgbClr val="7C2B1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a typeface="Microsoft YaHei" panose="020B0503020204020204" pitchFamily="34" charset="-122"/>
              </a:endParaRPr>
            </a:p>
          </p:txBody>
        </p:sp>
        <p:pic>
          <p:nvPicPr>
            <p:cNvPr id="14" name="图片 13">
              <a:extLst>
                <a:ext uri="{FF2B5EF4-FFF2-40B4-BE49-F238E27FC236}">
                  <a16:creationId xmlns:a16="http://schemas.microsoft.com/office/drawing/2014/main" id="{CA21B2E2-803F-D942-BF13-B0970ABF8B50}"/>
                </a:ext>
              </a:extLst>
            </p:cNvPr>
            <p:cNvPicPr>
              <a:picLocks noChangeAspect="1"/>
            </p:cNvPicPr>
            <p:nvPr/>
          </p:nvPicPr>
          <p:blipFill rotWithShape="1">
            <a:blip r:embed="rId5"/>
            <a:srcRect l="21641" t="-6634" r="-13202" b="1528"/>
            <a:stretch/>
          </p:blipFill>
          <p:spPr>
            <a:xfrm>
              <a:off x="7259318" y="25098"/>
              <a:ext cx="5420586" cy="5649739"/>
            </a:xfrm>
            <a:prstGeom prst="triangle">
              <a:avLst/>
            </a:prstGeom>
          </p:spPr>
        </p:pic>
      </p:grpSp>
      <p:pic>
        <p:nvPicPr>
          <p:cNvPr id="19" name="图片 18">
            <a:extLst>
              <a:ext uri="{FF2B5EF4-FFF2-40B4-BE49-F238E27FC236}">
                <a16:creationId xmlns:a16="http://schemas.microsoft.com/office/drawing/2014/main" id="{F93385B5-85C6-6144-B18C-B1A25C5FCCB8}"/>
              </a:ext>
            </a:extLst>
          </p:cNvPr>
          <p:cNvPicPr>
            <a:picLocks noChangeAspect="1"/>
          </p:cNvPicPr>
          <p:nvPr/>
        </p:nvPicPr>
        <p:blipFill>
          <a:blip r:embed="rId6"/>
          <a:stretch>
            <a:fillRect/>
          </a:stretch>
        </p:blipFill>
        <p:spPr>
          <a:xfrm>
            <a:off x="9810117" y="464536"/>
            <a:ext cx="757183" cy="702315"/>
          </a:xfrm>
          <a:prstGeom prst="rect">
            <a:avLst/>
          </a:prstGeom>
        </p:spPr>
      </p:pic>
      <p:pic>
        <p:nvPicPr>
          <p:cNvPr id="44" name="图片 43" descr="文本&#10;&#10;描述已自动生成">
            <a:extLst>
              <a:ext uri="{FF2B5EF4-FFF2-40B4-BE49-F238E27FC236}">
                <a16:creationId xmlns:a16="http://schemas.microsoft.com/office/drawing/2014/main" id="{43C83F11-E807-D042-8393-60E2AD79D44A}"/>
              </a:ext>
            </a:extLst>
          </p:cNvPr>
          <p:cNvPicPr>
            <a:picLocks noChangeAspect="1"/>
          </p:cNvPicPr>
          <p:nvPr/>
        </p:nvPicPr>
        <p:blipFill rotWithShape="1">
          <a:blip r:embed="rId7"/>
          <a:srcRect t="63688" r="74610"/>
          <a:stretch/>
        </p:blipFill>
        <p:spPr>
          <a:xfrm>
            <a:off x="9649384" y="2099872"/>
            <a:ext cx="754682" cy="605409"/>
          </a:xfrm>
          <a:prstGeom prst="rect">
            <a:avLst/>
          </a:prstGeom>
        </p:spPr>
      </p:pic>
      <p:cxnSp>
        <p:nvCxnSpPr>
          <p:cNvPr id="46" name="直线连接符 45">
            <a:extLst>
              <a:ext uri="{FF2B5EF4-FFF2-40B4-BE49-F238E27FC236}">
                <a16:creationId xmlns:a16="http://schemas.microsoft.com/office/drawing/2014/main" id="{A13EA290-FEF2-BB49-B86A-9423F415D235}"/>
              </a:ext>
            </a:extLst>
          </p:cNvPr>
          <p:cNvCxnSpPr>
            <a:cxnSpLocks/>
          </p:cNvCxnSpPr>
          <p:nvPr/>
        </p:nvCxnSpPr>
        <p:spPr>
          <a:xfrm>
            <a:off x="2642166" y="0"/>
            <a:ext cx="0" cy="1037968"/>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E2E59D94-2230-5D40-A513-AFF6633F1B20}"/>
              </a:ext>
            </a:extLst>
          </p:cNvPr>
          <p:cNvCxnSpPr>
            <a:cxnSpLocks/>
          </p:cNvCxnSpPr>
          <p:nvPr/>
        </p:nvCxnSpPr>
        <p:spPr>
          <a:xfrm>
            <a:off x="4358109" y="-1233"/>
            <a:ext cx="0" cy="1316996"/>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9DB4D6D3-A35C-EC41-B7B4-A5E619B62F6D}"/>
              </a:ext>
            </a:extLst>
          </p:cNvPr>
          <p:cNvCxnSpPr>
            <a:cxnSpLocks/>
          </p:cNvCxnSpPr>
          <p:nvPr/>
        </p:nvCxnSpPr>
        <p:spPr>
          <a:xfrm>
            <a:off x="6100621" y="0"/>
            <a:ext cx="0" cy="970398"/>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459B4FD9-988E-C14D-B3F8-0800F5580E31}"/>
              </a:ext>
            </a:extLst>
          </p:cNvPr>
          <p:cNvCxnSpPr>
            <a:cxnSpLocks/>
          </p:cNvCxnSpPr>
          <p:nvPr/>
        </p:nvCxnSpPr>
        <p:spPr>
          <a:xfrm>
            <a:off x="7764126" y="-25349"/>
            <a:ext cx="0" cy="1472804"/>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pic>
        <p:nvPicPr>
          <p:cNvPr id="31" name="图片 30" descr="电脑合成图&#10;&#10;中度可信度描述已自动生成">
            <a:extLst>
              <a:ext uri="{FF2B5EF4-FFF2-40B4-BE49-F238E27FC236}">
                <a16:creationId xmlns:a16="http://schemas.microsoft.com/office/drawing/2014/main" id="{98969E84-E5FC-174C-9814-604D8F2330EE}"/>
              </a:ext>
            </a:extLst>
          </p:cNvPr>
          <p:cNvPicPr>
            <a:picLocks noChangeAspect="1"/>
          </p:cNvPicPr>
          <p:nvPr/>
        </p:nvPicPr>
        <p:blipFill rotWithShape="1">
          <a:blip r:embed="rId8"/>
          <a:srcRect t="55102" b="7721"/>
          <a:stretch/>
        </p:blipFill>
        <p:spPr>
          <a:xfrm>
            <a:off x="6095" y="4753291"/>
            <a:ext cx="12189051" cy="2133482"/>
          </a:xfrm>
          <a:prstGeom prst="rect">
            <a:avLst/>
          </a:prstGeom>
        </p:spPr>
      </p:pic>
      <p:pic>
        <p:nvPicPr>
          <p:cNvPr id="42" name="图片 41">
            <a:extLst>
              <a:ext uri="{FF2B5EF4-FFF2-40B4-BE49-F238E27FC236}">
                <a16:creationId xmlns:a16="http://schemas.microsoft.com/office/drawing/2014/main" id="{D3D25740-5691-8342-872F-78BA9FCA73BC}"/>
              </a:ext>
            </a:extLst>
          </p:cNvPr>
          <p:cNvPicPr>
            <a:picLocks noChangeAspect="1"/>
          </p:cNvPicPr>
          <p:nvPr/>
        </p:nvPicPr>
        <p:blipFill>
          <a:blip r:embed="rId9"/>
          <a:stretch>
            <a:fillRect/>
          </a:stretch>
        </p:blipFill>
        <p:spPr>
          <a:xfrm>
            <a:off x="5442402" y="755916"/>
            <a:ext cx="1295035" cy="1125749"/>
          </a:xfrm>
          <a:prstGeom prst="rect">
            <a:avLst/>
          </a:prstGeom>
        </p:spPr>
      </p:pic>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7"/>
          <a:srcRect t="68309" r="72442"/>
          <a:stretch/>
        </p:blipFill>
        <p:spPr>
          <a:xfrm>
            <a:off x="9402660" y="-78219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7"/>
          <a:srcRect t="68309" r="72442"/>
          <a:stretch/>
        </p:blipFill>
        <p:spPr>
          <a:xfrm>
            <a:off x="-576958" y="-187251"/>
            <a:ext cx="2330068" cy="1503014"/>
          </a:xfrm>
          <a:prstGeom prst="rect">
            <a:avLst/>
          </a:prstGeom>
        </p:spPr>
      </p:pic>
      <p:pic>
        <p:nvPicPr>
          <p:cNvPr id="70" name="图片 69" descr="文本&#10;&#10;描述已自动生成">
            <a:extLst>
              <a:ext uri="{FF2B5EF4-FFF2-40B4-BE49-F238E27FC236}">
                <a16:creationId xmlns:a16="http://schemas.microsoft.com/office/drawing/2014/main" id="{373DD86E-813B-7B49-9A2A-C8C1CDE12D93}"/>
              </a:ext>
            </a:extLst>
          </p:cNvPr>
          <p:cNvPicPr>
            <a:picLocks noChangeAspect="1"/>
          </p:cNvPicPr>
          <p:nvPr/>
        </p:nvPicPr>
        <p:blipFill rotWithShape="1">
          <a:blip r:embed="rId7"/>
          <a:srcRect t="68309" r="72442"/>
          <a:stretch/>
        </p:blipFill>
        <p:spPr>
          <a:xfrm>
            <a:off x="10753982" y="3475930"/>
            <a:ext cx="910626" cy="587401"/>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10"/>
          <a:stretch>
            <a:fillRect/>
          </a:stretch>
        </p:blipFill>
        <p:spPr>
          <a:xfrm>
            <a:off x="2361149" y="4724532"/>
            <a:ext cx="1628822" cy="1053423"/>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11"/>
          <a:stretch>
            <a:fillRect/>
          </a:stretch>
        </p:blipFill>
        <p:spPr>
          <a:xfrm>
            <a:off x="2107101" y="740564"/>
            <a:ext cx="1165954" cy="1125749"/>
          </a:xfrm>
          <a:prstGeom prst="rect">
            <a:avLst/>
          </a:prstGeom>
        </p:spPr>
      </p:pic>
      <p:pic>
        <p:nvPicPr>
          <p:cNvPr id="58" name="图片 57">
            <a:extLst>
              <a:ext uri="{FF2B5EF4-FFF2-40B4-BE49-F238E27FC236}">
                <a16:creationId xmlns:a16="http://schemas.microsoft.com/office/drawing/2014/main" id="{DE5F7862-DCC8-9F42-AAFE-2D220873FC12}"/>
              </a:ext>
            </a:extLst>
          </p:cNvPr>
          <p:cNvPicPr>
            <a:picLocks noChangeAspect="1"/>
          </p:cNvPicPr>
          <p:nvPr/>
        </p:nvPicPr>
        <p:blipFill>
          <a:blip r:embed="rId12"/>
          <a:srcRect/>
          <a:stretch/>
        </p:blipFill>
        <p:spPr>
          <a:xfrm flipH="1">
            <a:off x="25597" y="2754409"/>
            <a:ext cx="2643017" cy="4122287"/>
          </a:xfrm>
          <a:prstGeom prst="rect">
            <a:avLst/>
          </a:prstGeom>
        </p:spPr>
      </p:pic>
      <p:sp>
        <p:nvSpPr>
          <p:cNvPr id="2" name="TextBox 1">
            <a:extLst>
              <a:ext uri="{FF2B5EF4-FFF2-40B4-BE49-F238E27FC236}">
                <a16:creationId xmlns:a16="http://schemas.microsoft.com/office/drawing/2014/main" id="{2EC2BD88-E8CB-48F3-BC14-72932174980B}"/>
              </a:ext>
            </a:extLst>
          </p:cNvPr>
          <p:cNvSpPr txBox="1"/>
          <p:nvPr/>
        </p:nvSpPr>
        <p:spPr>
          <a:xfrm>
            <a:off x="1753110" y="2001277"/>
            <a:ext cx="7185620" cy="2554545"/>
          </a:xfrm>
          <a:prstGeom prst="rect">
            <a:avLst/>
          </a:prstGeom>
          <a:noFill/>
        </p:spPr>
        <p:txBody>
          <a:bodyPr wrap="square" rtlCol="0">
            <a:spAutoFit/>
          </a:bodyPr>
          <a:lstStyle/>
          <a:p>
            <a:pPr algn="ctr"/>
            <a:r>
              <a:rPr lang="vi-VN" sz="4000" dirty="0">
                <a:ln w="28575">
                  <a:noFill/>
                </a:ln>
                <a:solidFill>
                  <a:srgbClr val="01421E"/>
                </a:solidFill>
                <a:latin typeface="Cambria" panose="02040503050406030204" pitchFamily="18" charset="0"/>
                <a:ea typeface="Cambria" panose="02040503050406030204" pitchFamily="18" charset="0"/>
              </a:rPr>
              <a:t>Đồ dùng gia đình</a:t>
            </a:r>
          </a:p>
          <a:p>
            <a:pPr algn="ctr"/>
            <a:r>
              <a:rPr lang="vi-VN" sz="4000" dirty="0">
                <a:ln w="28575">
                  <a:noFill/>
                </a:ln>
                <a:solidFill>
                  <a:srgbClr val="01421E"/>
                </a:solidFill>
                <a:latin typeface="Cambria" panose="02040503050406030204" pitchFamily="18" charset="0"/>
                <a:ea typeface="Cambria" panose="02040503050406030204" pitchFamily="18" charset="0"/>
              </a:rPr>
              <a:t>Muốn đẹp, bền lâu</a:t>
            </a:r>
          </a:p>
          <a:p>
            <a:pPr algn="ctr"/>
            <a:r>
              <a:rPr lang="vi-VN" sz="4000" dirty="0">
                <a:ln w="28575">
                  <a:noFill/>
                </a:ln>
                <a:solidFill>
                  <a:srgbClr val="01421E"/>
                </a:solidFill>
                <a:latin typeface="Cambria" panose="02040503050406030204" pitchFamily="18" charset="0"/>
                <a:ea typeface="Cambria" panose="02040503050406030204" pitchFamily="18" charset="0"/>
              </a:rPr>
              <a:t>Hãy nhắc nhở nhau</a:t>
            </a:r>
          </a:p>
          <a:p>
            <a:pPr algn="ctr"/>
            <a:r>
              <a:rPr lang="vi-VN" sz="4000" dirty="0">
                <a:ln w="28575">
                  <a:noFill/>
                </a:ln>
                <a:solidFill>
                  <a:srgbClr val="01421E"/>
                </a:solidFill>
                <a:latin typeface="Cambria" panose="02040503050406030204" pitchFamily="18" charset="0"/>
                <a:ea typeface="Cambria" panose="02040503050406030204" pitchFamily="18" charset="0"/>
              </a:rPr>
              <a:t>Giữ gìn, bảo quản.</a:t>
            </a:r>
            <a:endParaRPr lang="en-US" sz="4000" dirty="0">
              <a:ln w="28575">
                <a:noFill/>
              </a:ln>
              <a:solidFill>
                <a:schemeClr val="accent6">
                  <a:lumMod val="60000"/>
                  <a:lumOff val="40000"/>
                </a:schemeClr>
              </a:solidFill>
              <a:latin typeface="Cambria" panose="02040503050406030204" pitchFamily="18" charset="0"/>
              <a:ea typeface="Cambria" panose="02040503050406030204" pitchFamily="18" charset="0"/>
            </a:endParaRPr>
          </a:p>
        </p:txBody>
      </p:sp>
      <p:pic>
        <p:nvPicPr>
          <p:cNvPr id="33" name="图片 27" descr="7992cfbc69e518324029c5be1f234f46副本">
            <a:extLst>
              <a:ext uri="{FF2B5EF4-FFF2-40B4-BE49-F238E27FC236}">
                <a16:creationId xmlns:a16="http://schemas.microsoft.com/office/drawing/2014/main" id="{40CB4D97-CDDE-48A0-9902-9E56E37865E5}"/>
              </a:ext>
            </a:extLst>
          </p:cNvPr>
          <p:cNvPicPr>
            <a:picLocks noChangeAspect="1"/>
          </p:cNvPicPr>
          <p:nvPr/>
        </p:nvPicPr>
        <p:blipFill>
          <a:blip r:embed="rId13"/>
          <a:stretch>
            <a:fillRect/>
          </a:stretch>
        </p:blipFill>
        <p:spPr>
          <a:xfrm rot="20218321">
            <a:off x="1032740" y="1152471"/>
            <a:ext cx="3914638" cy="933136"/>
          </a:xfrm>
          <a:prstGeom prst="rect">
            <a:avLst/>
          </a:prstGeom>
        </p:spPr>
      </p:pic>
      <p:sp>
        <p:nvSpPr>
          <p:cNvPr id="30" name="TextBox 29">
            <a:extLst>
              <a:ext uri="{FF2B5EF4-FFF2-40B4-BE49-F238E27FC236}">
                <a16:creationId xmlns:a16="http://schemas.microsoft.com/office/drawing/2014/main" id="{8A3A9565-AA37-4BA6-9997-0054E3A4DCDB}"/>
              </a:ext>
            </a:extLst>
          </p:cNvPr>
          <p:cNvSpPr txBox="1"/>
          <p:nvPr/>
        </p:nvSpPr>
        <p:spPr>
          <a:xfrm rot="20187920">
            <a:off x="104669" y="1206927"/>
            <a:ext cx="5708918" cy="86177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noProof="0" dirty="0">
                <a:solidFill>
                  <a:srgbClr val="9B281F"/>
                </a:solidFill>
                <a:effectLst>
                  <a:glow rad="63500">
                    <a:srgbClr val="FFC000">
                      <a:satMod val="175000"/>
                      <a:alpha val="40000"/>
                    </a:srgbClr>
                  </a:glow>
                </a:effectLst>
                <a:latin typeface="Cambria" panose="02040503050406030204" pitchFamily="18" charset="0"/>
                <a:ea typeface="Cambria" panose="02040503050406030204" pitchFamily="18" charset="0"/>
              </a:rPr>
              <a:t>Lời  khuyên</a:t>
            </a:r>
            <a:endParaRPr kumimoji="0" lang="en-US" sz="5000" b="1" i="0" u="none" strike="noStrike" kern="1200" cap="none" spc="0" normalizeH="0" baseline="0" noProof="0" dirty="0">
              <a:ln>
                <a:noFill/>
              </a:ln>
              <a:solidFill>
                <a:srgbClr val="9B281F"/>
              </a:solidFill>
              <a:effectLst>
                <a:glow rad="63500">
                  <a:srgbClr val="FFC000">
                    <a:satMod val="175000"/>
                    <a:alpha val="4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74389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80">
                                          <p:stCondLst>
                                            <p:cond delay="0"/>
                                          </p:stCondLst>
                                        </p:cTn>
                                        <p:tgtEl>
                                          <p:spTgt spid="58"/>
                                        </p:tgtEl>
                                      </p:cBhvr>
                                    </p:animEffect>
                                    <p:anim calcmode="lin" valueType="num">
                                      <p:cBhvr>
                                        <p:cTn id="13"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8" dur="26">
                                          <p:stCondLst>
                                            <p:cond delay="650"/>
                                          </p:stCondLst>
                                        </p:cTn>
                                        <p:tgtEl>
                                          <p:spTgt spid="58"/>
                                        </p:tgtEl>
                                      </p:cBhvr>
                                      <p:to x="100000" y="60000"/>
                                    </p:animScale>
                                    <p:animScale>
                                      <p:cBhvr>
                                        <p:cTn id="19" dur="166" decel="50000">
                                          <p:stCondLst>
                                            <p:cond delay="676"/>
                                          </p:stCondLst>
                                        </p:cTn>
                                        <p:tgtEl>
                                          <p:spTgt spid="58"/>
                                        </p:tgtEl>
                                      </p:cBhvr>
                                      <p:to x="100000" y="100000"/>
                                    </p:animScale>
                                    <p:animScale>
                                      <p:cBhvr>
                                        <p:cTn id="20" dur="26">
                                          <p:stCondLst>
                                            <p:cond delay="1312"/>
                                          </p:stCondLst>
                                        </p:cTn>
                                        <p:tgtEl>
                                          <p:spTgt spid="58"/>
                                        </p:tgtEl>
                                      </p:cBhvr>
                                      <p:to x="100000" y="80000"/>
                                    </p:animScale>
                                    <p:animScale>
                                      <p:cBhvr>
                                        <p:cTn id="21" dur="166" decel="50000">
                                          <p:stCondLst>
                                            <p:cond delay="1338"/>
                                          </p:stCondLst>
                                        </p:cTn>
                                        <p:tgtEl>
                                          <p:spTgt spid="58"/>
                                        </p:tgtEl>
                                      </p:cBhvr>
                                      <p:to x="100000" y="100000"/>
                                    </p:animScale>
                                    <p:animScale>
                                      <p:cBhvr>
                                        <p:cTn id="22" dur="26">
                                          <p:stCondLst>
                                            <p:cond delay="1642"/>
                                          </p:stCondLst>
                                        </p:cTn>
                                        <p:tgtEl>
                                          <p:spTgt spid="58"/>
                                        </p:tgtEl>
                                      </p:cBhvr>
                                      <p:to x="100000" y="90000"/>
                                    </p:animScale>
                                    <p:animScale>
                                      <p:cBhvr>
                                        <p:cTn id="23" dur="166" decel="50000">
                                          <p:stCondLst>
                                            <p:cond delay="1668"/>
                                          </p:stCondLst>
                                        </p:cTn>
                                        <p:tgtEl>
                                          <p:spTgt spid="58"/>
                                        </p:tgtEl>
                                      </p:cBhvr>
                                      <p:to x="100000" y="100000"/>
                                    </p:animScale>
                                    <p:animScale>
                                      <p:cBhvr>
                                        <p:cTn id="24" dur="26">
                                          <p:stCondLst>
                                            <p:cond delay="1808"/>
                                          </p:stCondLst>
                                        </p:cTn>
                                        <p:tgtEl>
                                          <p:spTgt spid="58"/>
                                        </p:tgtEl>
                                      </p:cBhvr>
                                      <p:to x="100000" y="95000"/>
                                    </p:animScale>
                                    <p:animScale>
                                      <p:cBhvr>
                                        <p:cTn id="25" dur="166" decel="50000">
                                          <p:stCondLst>
                                            <p:cond delay="1834"/>
                                          </p:stCondLst>
                                        </p:cTn>
                                        <p:tgtEl>
                                          <p:spTgt spid="58"/>
                                        </p:tgtEl>
                                      </p:cBhvr>
                                      <p:to x="100000" y="100000"/>
                                    </p:animScale>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1000"/>
                                        <p:tgtEl>
                                          <p:spTgt spid="20"/>
                                        </p:tgtEl>
                                      </p:cBhvr>
                                    </p:animEffect>
                                  </p:childTnLst>
                                </p:cTn>
                              </p:par>
                              <p:par>
                                <p:cTn id="30" presetID="37"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900" decel="100000" fill="hold"/>
                                        <p:tgtEl>
                                          <p:spTgt spid="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0-#ppt_h/2"/>
                                          </p:val>
                                        </p:tav>
                                        <p:tav tm="100000">
                                          <p:val>
                                            <p:strVal val="#ppt_y"/>
                                          </p:val>
                                        </p:tav>
                                      </p:tavLst>
                                    </p:anim>
                                  </p:childTnLst>
                                </p:cTn>
                              </p:par>
                            </p:childTnLst>
                          </p:cTn>
                        </p:par>
                        <p:par>
                          <p:cTn id="46" fill="hold">
                            <p:stCondLst>
                              <p:cond delay="500"/>
                            </p:stCondLst>
                            <p:childTnLst>
                              <p:par>
                                <p:cTn id="47" presetID="2" presetClass="entr" presetSubtype="1"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0-#ppt_h/2"/>
                                          </p:val>
                                        </p:tav>
                                        <p:tav tm="100000">
                                          <p:val>
                                            <p:strVal val="#ppt_y"/>
                                          </p:val>
                                        </p:tav>
                                      </p:tavLst>
                                    </p:anim>
                                  </p:childTnLst>
                                </p:cTn>
                              </p:par>
                            </p:childTnLst>
                          </p:cTn>
                        </p:par>
                        <p:par>
                          <p:cTn id="55" fill="hold">
                            <p:stCondLst>
                              <p:cond delay="1000"/>
                            </p:stCondLst>
                            <p:childTnLst>
                              <p:par>
                                <p:cTn id="56" presetID="2" presetClass="entr" presetSubtype="1"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additive="base">
                                        <p:cTn id="58" dur="500" fill="hold"/>
                                        <p:tgtEl>
                                          <p:spTgt spid="49"/>
                                        </p:tgtEl>
                                        <p:attrNameLst>
                                          <p:attrName>ppt_x</p:attrName>
                                        </p:attrNameLst>
                                      </p:cBhvr>
                                      <p:tavLst>
                                        <p:tav tm="0">
                                          <p:val>
                                            <p:strVal val="#ppt_x"/>
                                          </p:val>
                                        </p:tav>
                                        <p:tav tm="100000">
                                          <p:val>
                                            <p:strVal val="#ppt_x"/>
                                          </p:val>
                                        </p:tav>
                                      </p:tavLst>
                                    </p:anim>
                                    <p:anim calcmode="lin" valueType="num">
                                      <p:cBhvr additive="base">
                                        <p:cTn id="59" dur="500" fill="hold"/>
                                        <p:tgtEl>
                                          <p:spTgt spid="49"/>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ppt_x"/>
                                          </p:val>
                                        </p:tav>
                                        <p:tav tm="100000">
                                          <p:val>
                                            <p:strVal val="#ppt_x"/>
                                          </p:val>
                                        </p:tav>
                                      </p:tavLst>
                                    </p:anim>
                                    <p:anim calcmode="lin" valueType="num">
                                      <p:cBhvr additive="base">
                                        <p:cTn id="63" dur="500" fill="hold"/>
                                        <p:tgtEl>
                                          <p:spTgt spid="42"/>
                                        </p:tgtEl>
                                        <p:attrNameLst>
                                          <p:attrName>ppt_y</p:attrName>
                                        </p:attrNameLst>
                                      </p:cBhvr>
                                      <p:tavLst>
                                        <p:tav tm="0">
                                          <p:val>
                                            <p:strVal val="0-#ppt_h/2"/>
                                          </p:val>
                                        </p:tav>
                                        <p:tav tm="100000">
                                          <p:val>
                                            <p:strVal val="#ppt_y"/>
                                          </p:val>
                                        </p:tav>
                                      </p:tavLst>
                                    </p:anim>
                                  </p:childTnLst>
                                </p:cTn>
                              </p:par>
                            </p:childTnLst>
                          </p:cTn>
                        </p:par>
                        <p:par>
                          <p:cTn id="64" fill="hold">
                            <p:stCondLst>
                              <p:cond delay="1500"/>
                            </p:stCondLst>
                            <p:childTnLst>
                              <p:par>
                                <p:cTn id="65" presetID="2" presetClass="entr" presetSubtype="1"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additive="base">
                                        <p:cTn id="71" dur="500" fill="hold"/>
                                        <p:tgtEl>
                                          <p:spTgt spid="50"/>
                                        </p:tgtEl>
                                        <p:attrNameLst>
                                          <p:attrName>ppt_x</p:attrName>
                                        </p:attrNameLst>
                                      </p:cBhvr>
                                      <p:tavLst>
                                        <p:tav tm="0">
                                          <p:val>
                                            <p:strVal val="#ppt_x"/>
                                          </p:val>
                                        </p:tav>
                                        <p:tav tm="100000">
                                          <p:val>
                                            <p:strVal val="#ppt_x"/>
                                          </p:val>
                                        </p:tav>
                                      </p:tavLst>
                                    </p:anim>
                                    <p:anim calcmode="lin" valueType="num">
                                      <p:cBhvr additive="base">
                                        <p:cTn id="72"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par>
                                <p:cTn id="78" presetID="22" presetClass="entr" presetSubtype="4"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barn(inVertical)">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夜晚的星空&#10;&#10;中度可信度描述已自动生成">
            <a:extLst>
              <a:ext uri="{FF2B5EF4-FFF2-40B4-BE49-F238E27FC236}">
                <a16:creationId xmlns:a16="http://schemas.microsoft.com/office/drawing/2014/main" id="{AE2389F3-CAA5-AF41-80A3-A42C3127A841}"/>
              </a:ext>
            </a:extLst>
          </p:cNvPr>
          <p:cNvPicPr>
            <a:picLocks noChangeAspect="1"/>
          </p:cNvPicPr>
          <p:nvPr/>
        </p:nvPicPr>
        <p:blipFill rotWithShape="1">
          <a:blip r:embed="rId2"/>
          <a:srcRect l="38250" t="49074" r="5436" b="20462"/>
          <a:stretch/>
        </p:blipFill>
        <p:spPr>
          <a:xfrm>
            <a:off x="-111835" y="3032616"/>
            <a:ext cx="12189051" cy="3839569"/>
          </a:xfrm>
          <a:prstGeom prst="rect">
            <a:avLst/>
          </a:prstGeom>
        </p:spPr>
      </p:pic>
      <p:sp>
        <p:nvSpPr>
          <p:cNvPr id="61" name="折角形 60">
            <a:extLst>
              <a:ext uri="{FF2B5EF4-FFF2-40B4-BE49-F238E27FC236}">
                <a16:creationId xmlns:a16="http://schemas.microsoft.com/office/drawing/2014/main" id="{16A6D2C5-D87D-A745-BD5A-4AC616E55095}"/>
              </a:ext>
            </a:extLst>
          </p:cNvPr>
          <p:cNvSpPr/>
          <p:nvPr/>
        </p:nvSpPr>
        <p:spPr>
          <a:xfrm rot="21566244">
            <a:off x="963471" y="2231459"/>
            <a:ext cx="6636607" cy="3276548"/>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3"/>
          <a:srcRect t="68309" r="72442"/>
          <a:stretch/>
        </p:blipFill>
        <p:spPr>
          <a:xfrm>
            <a:off x="10382492" y="227096"/>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3"/>
          <a:srcRect t="68309" r="72442"/>
          <a:stretch/>
        </p:blipFill>
        <p:spPr>
          <a:xfrm>
            <a:off x="-1116398" y="2547379"/>
            <a:ext cx="2330068" cy="1503014"/>
          </a:xfrm>
          <a:prstGeom prst="rect">
            <a:avLst/>
          </a:prstGeom>
        </p:spPr>
      </p:pic>
      <p:sp>
        <p:nvSpPr>
          <p:cNvPr id="25" name="文本框 24">
            <a:extLst>
              <a:ext uri="{FF2B5EF4-FFF2-40B4-BE49-F238E27FC236}">
                <a16:creationId xmlns:a16="http://schemas.microsoft.com/office/drawing/2014/main" id="{0CD991C1-7AB2-E54C-9C8A-FBC83EE51983}"/>
              </a:ext>
            </a:extLst>
          </p:cNvPr>
          <p:cNvSpPr txBox="1"/>
          <p:nvPr/>
        </p:nvSpPr>
        <p:spPr>
          <a:xfrm>
            <a:off x="2479939" y="230890"/>
            <a:ext cx="3544082" cy="1427442"/>
          </a:xfrm>
          <a:prstGeom prst="rect">
            <a:avLst/>
          </a:prstGeom>
          <a:noFill/>
        </p:spPr>
        <p:txBody>
          <a:bodyPr wrap="square">
            <a:spAutoFit/>
          </a:bodyPr>
          <a:lstStyle/>
          <a:p>
            <a:pPr>
              <a:lnSpc>
                <a:spcPct val="150000"/>
              </a:lnSpc>
            </a:pPr>
            <a:r>
              <a:rPr lang="en-US" altLang="zh-CN" sz="6600" b="1" spc="300">
                <a:gradFill>
                  <a:gsLst>
                    <a:gs pos="22000">
                      <a:srgbClr val="FFCC31"/>
                    </a:gs>
                    <a:gs pos="59000">
                      <a:srgbClr val="FFFF00"/>
                    </a:gs>
                    <a:gs pos="82000">
                      <a:srgbClr val="FFCC31"/>
                    </a:gs>
                  </a:gsLst>
                  <a:lin ang="5400000" scaled="1"/>
                </a:gradFill>
                <a:effectLst>
                  <a:outerShdw blurRad="12700" dist="63500" dir="600000" algn="tl">
                    <a:srgbClr val="FFFFA3">
                      <a:alpha val="60000"/>
                    </a:srgbClr>
                  </a:outerShdw>
                </a:effectLst>
                <a:latin typeface="Cambria" panose="02040503050406030204" pitchFamily="18" charset="0"/>
                <a:ea typeface="Cambria" panose="02040503050406030204" pitchFamily="18" charset="0"/>
              </a:rPr>
              <a:t>Dặn dò</a:t>
            </a:r>
            <a:endParaRPr lang="zh-CN" altLang="en-US" sz="6600" b="1" spc="300" dirty="0">
              <a:gradFill>
                <a:gsLst>
                  <a:gs pos="22000">
                    <a:srgbClr val="FFCC31"/>
                  </a:gs>
                  <a:gs pos="59000">
                    <a:srgbClr val="FFFF00"/>
                  </a:gs>
                  <a:gs pos="82000">
                    <a:srgbClr val="FFCC31"/>
                  </a:gs>
                </a:gsLst>
                <a:lin ang="5400000" scaled="1"/>
              </a:gradFill>
              <a:effectLst>
                <a:outerShdw blurRad="12700" dist="63500" dir="600000" algn="tl">
                  <a:srgbClr val="FFFFA3">
                    <a:alpha val="60000"/>
                  </a:srgbClr>
                </a:outerShdw>
              </a:effectLst>
              <a:latin typeface="Cambria" panose="02040503050406030204" pitchFamily="18" charset="0"/>
              <a:ea typeface="Xingkai SC Light" panose="02010600040101010101" pitchFamily="2" charset="-122"/>
            </a:endParaRPr>
          </a:p>
        </p:txBody>
      </p:sp>
      <p:sp>
        <p:nvSpPr>
          <p:cNvPr id="26" name="文本框 25">
            <a:extLst>
              <a:ext uri="{FF2B5EF4-FFF2-40B4-BE49-F238E27FC236}">
                <a16:creationId xmlns:a16="http://schemas.microsoft.com/office/drawing/2014/main" id="{202E378F-249E-C348-85C8-56A745008DF7}"/>
              </a:ext>
            </a:extLst>
          </p:cNvPr>
          <p:cNvSpPr txBox="1"/>
          <p:nvPr/>
        </p:nvSpPr>
        <p:spPr>
          <a:xfrm>
            <a:off x="3176781" y="1754027"/>
            <a:ext cx="2762071" cy="261610"/>
          </a:xfrm>
          <a:prstGeom prst="rect">
            <a:avLst/>
          </a:prstGeom>
          <a:noFill/>
        </p:spPr>
        <p:txBody>
          <a:bodyPr wrap="square">
            <a:spAutoFit/>
          </a:bodyPr>
          <a:lstStyle/>
          <a:p>
            <a:r>
              <a:rPr lang="en" altLang="zh-CN" sz="1100" spc="300" dirty="0">
                <a:solidFill>
                  <a:srgbClr val="FFCC31"/>
                </a:solidFill>
                <a:effectLst/>
                <a:latin typeface="Cambria" panose="02040503050406030204" pitchFamily="18" charset="0"/>
                <a:ea typeface="Cambria" panose="02040503050406030204" pitchFamily="18" charset="0"/>
              </a:rPr>
              <a:t>MERRY CHRISTMAS</a:t>
            </a:r>
            <a:endParaRPr lang="zh-CN" altLang="en-US" sz="1100" spc="300" dirty="0">
              <a:solidFill>
                <a:srgbClr val="FFCC31"/>
              </a:solidFill>
              <a:latin typeface="Cambria" panose="02040503050406030204" pitchFamily="18" charset="0"/>
              <a:ea typeface="Microsoft YaHei Light" panose="020B0503020204020204" pitchFamily="34" charset="-122"/>
            </a:endParaRPr>
          </a:p>
        </p:txBody>
      </p:sp>
      <p:cxnSp>
        <p:nvCxnSpPr>
          <p:cNvPr id="28" name="直线连接符 27">
            <a:extLst>
              <a:ext uri="{FF2B5EF4-FFF2-40B4-BE49-F238E27FC236}">
                <a16:creationId xmlns:a16="http://schemas.microsoft.com/office/drawing/2014/main" id="{7A5D0DFD-88A5-9646-8421-426C801835BF}"/>
              </a:ext>
            </a:extLst>
          </p:cNvPr>
          <p:cNvCxnSpPr>
            <a:cxnSpLocks/>
          </p:cNvCxnSpPr>
          <p:nvPr/>
        </p:nvCxnSpPr>
        <p:spPr>
          <a:xfrm>
            <a:off x="3242943" y="1674533"/>
            <a:ext cx="1831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图片 53">
            <a:extLst>
              <a:ext uri="{FF2B5EF4-FFF2-40B4-BE49-F238E27FC236}">
                <a16:creationId xmlns:a16="http://schemas.microsoft.com/office/drawing/2014/main" id="{847F3E29-1017-BF48-B1A7-910BDCD1AED1}"/>
              </a:ext>
            </a:extLst>
          </p:cNvPr>
          <p:cNvPicPr>
            <a:picLocks noChangeAspect="1"/>
          </p:cNvPicPr>
          <p:nvPr/>
        </p:nvPicPr>
        <p:blipFill rotWithShape="1">
          <a:blip r:embed="rId4"/>
          <a:srcRect l="-2277" t="18413" r="-13554"/>
          <a:stretch/>
        </p:blipFill>
        <p:spPr>
          <a:xfrm>
            <a:off x="7281294" y="1721512"/>
            <a:ext cx="7182816" cy="4972236"/>
          </a:xfrm>
          <a:prstGeom prst="rect">
            <a:avLst/>
          </a:prstGeom>
        </p:spPr>
      </p:pic>
      <p:pic>
        <p:nvPicPr>
          <p:cNvPr id="56" name="图片 55">
            <a:extLst>
              <a:ext uri="{FF2B5EF4-FFF2-40B4-BE49-F238E27FC236}">
                <a16:creationId xmlns:a16="http://schemas.microsoft.com/office/drawing/2014/main" id="{F30DE255-DBB5-C04E-9C60-3D5A75903915}"/>
              </a:ext>
            </a:extLst>
          </p:cNvPr>
          <p:cNvPicPr>
            <a:picLocks noChangeAspect="1"/>
          </p:cNvPicPr>
          <p:nvPr/>
        </p:nvPicPr>
        <p:blipFill>
          <a:blip r:embed="rId5"/>
          <a:stretch>
            <a:fillRect/>
          </a:stretch>
        </p:blipFill>
        <p:spPr>
          <a:xfrm>
            <a:off x="5413247" y="1288794"/>
            <a:ext cx="1628822" cy="1053423"/>
          </a:xfrm>
          <a:prstGeom prst="rect">
            <a:avLst/>
          </a:prstGeom>
        </p:spPr>
      </p:pic>
      <p:pic>
        <p:nvPicPr>
          <p:cNvPr id="57" name="图片 56" descr="文本&#10;&#10;描述已自动生成">
            <a:extLst>
              <a:ext uri="{FF2B5EF4-FFF2-40B4-BE49-F238E27FC236}">
                <a16:creationId xmlns:a16="http://schemas.microsoft.com/office/drawing/2014/main" id="{2F54B77D-4CB0-A648-AFFA-68BE01A76C0A}"/>
              </a:ext>
            </a:extLst>
          </p:cNvPr>
          <p:cNvPicPr>
            <a:picLocks noChangeAspect="1"/>
          </p:cNvPicPr>
          <p:nvPr/>
        </p:nvPicPr>
        <p:blipFill rotWithShape="1">
          <a:blip r:embed="rId3"/>
          <a:srcRect r="40521" b="42223"/>
          <a:stretch/>
        </p:blipFill>
        <p:spPr>
          <a:xfrm>
            <a:off x="8007531" y="164252"/>
            <a:ext cx="3897629" cy="2123691"/>
          </a:xfrm>
          <a:prstGeom prst="rect">
            <a:avLst/>
          </a:prstGeom>
        </p:spPr>
      </p:pic>
      <p:cxnSp>
        <p:nvCxnSpPr>
          <p:cNvPr id="24" name="直线连接符 23">
            <a:extLst>
              <a:ext uri="{FF2B5EF4-FFF2-40B4-BE49-F238E27FC236}">
                <a16:creationId xmlns:a16="http://schemas.microsoft.com/office/drawing/2014/main" id="{A84CF2B6-D10D-0840-9E18-1864E39361F4}"/>
              </a:ext>
            </a:extLst>
          </p:cNvPr>
          <p:cNvCxnSpPr>
            <a:cxnSpLocks/>
          </p:cNvCxnSpPr>
          <p:nvPr/>
        </p:nvCxnSpPr>
        <p:spPr>
          <a:xfrm>
            <a:off x="7368028" y="-640821"/>
            <a:ext cx="0" cy="2928764"/>
          </a:xfrm>
          <a:prstGeom prst="line">
            <a:avLst/>
          </a:prstGeom>
          <a:ln w="25400">
            <a:solidFill>
              <a:srgbClr val="7C2B16"/>
            </a:solidFill>
            <a:prstDash val="dash"/>
          </a:ln>
        </p:spPr>
        <p:style>
          <a:lnRef idx="1">
            <a:schemeClr val="accent1"/>
          </a:lnRef>
          <a:fillRef idx="0">
            <a:schemeClr val="accent1"/>
          </a:fillRef>
          <a:effectRef idx="0">
            <a:schemeClr val="accent1"/>
          </a:effectRef>
          <a:fontRef idx="minor">
            <a:schemeClr val="tx1"/>
          </a:fontRef>
        </p:style>
      </p:cxnSp>
      <p:pic>
        <p:nvPicPr>
          <p:cNvPr id="27" name="图片 26" descr="图形用户界面, 应用程序&#10;&#10;描述已自动生成">
            <a:extLst>
              <a:ext uri="{FF2B5EF4-FFF2-40B4-BE49-F238E27FC236}">
                <a16:creationId xmlns:a16="http://schemas.microsoft.com/office/drawing/2014/main" id="{C7DCA625-22DA-6242-8422-7A7265F89D71}"/>
              </a:ext>
            </a:extLst>
          </p:cNvPr>
          <p:cNvPicPr>
            <a:picLocks noChangeAspect="1"/>
          </p:cNvPicPr>
          <p:nvPr/>
        </p:nvPicPr>
        <p:blipFill rotWithShape="1">
          <a:blip r:embed="rId6"/>
          <a:srcRect l="61274" t="26766" r="25133" b="63512"/>
          <a:stretch/>
        </p:blipFill>
        <p:spPr>
          <a:xfrm>
            <a:off x="6857245" y="1536371"/>
            <a:ext cx="1303353" cy="1211331"/>
          </a:xfrm>
          <a:prstGeom prst="rect">
            <a:avLst/>
          </a:prstGeom>
        </p:spPr>
      </p:pic>
      <p:pic>
        <p:nvPicPr>
          <p:cNvPr id="22" name="图片 67" descr="文本&#10;&#10;描述已自动生成">
            <a:extLst>
              <a:ext uri="{FF2B5EF4-FFF2-40B4-BE49-F238E27FC236}">
                <a16:creationId xmlns:a16="http://schemas.microsoft.com/office/drawing/2014/main" id="{BDE2E2D4-20F0-4CCD-B4D1-90D5EAC9A8CE}"/>
              </a:ext>
            </a:extLst>
          </p:cNvPr>
          <p:cNvPicPr>
            <a:picLocks noChangeAspect="1"/>
          </p:cNvPicPr>
          <p:nvPr/>
        </p:nvPicPr>
        <p:blipFill rotWithShape="1">
          <a:blip r:embed="rId3"/>
          <a:srcRect t="68309" r="72442"/>
          <a:stretch/>
        </p:blipFill>
        <p:spPr>
          <a:xfrm>
            <a:off x="-320544" y="-102711"/>
            <a:ext cx="2330068" cy="1503014"/>
          </a:xfrm>
          <a:prstGeom prst="rect">
            <a:avLst/>
          </a:prstGeom>
        </p:spPr>
      </p:pic>
      <p:sp>
        <p:nvSpPr>
          <p:cNvPr id="34" name="文本框 82">
            <a:extLst>
              <a:ext uri="{FF2B5EF4-FFF2-40B4-BE49-F238E27FC236}">
                <a16:creationId xmlns:a16="http://schemas.microsoft.com/office/drawing/2014/main" id="{AE534000-C790-4E1D-9060-2A2E0F79354A}"/>
              </a:ext>
            </a:extLst>
          </p:cNvPr>
          <p:cNvSpPr txBox="1"/>
          <p:nvPr/>
        </p:nvSpPr>
        <p:spPr>
          <a:xfrm>
            <a:off x="1237173" y="4223870"/>
            <a:ext cx="254650" cy="461665"/>
          </a:xfrm>
          <a:prstGeom prst="rect">
            <a:avLst/>
          </a:prstGeom>
          <a:noFill/>
          <a:effectLst/>
        </p:spPr>
        <p:txBody>
          <a:bodyPr wrap="square" rtlCol="0">
            <a:spAutoFit/>
          </a:bodyPr>
          <a:lstStyle/>
          <a:p>
            <a:endParaRPr kumimoji="1" lang="zh-CN" altLang="en-US" sz="2400" dirty="0">
              <a:solidFill>
                <a:schemeClr val="bg1"/>
              </a:solidFill>
              <a:latin typeface="Cambria" panose="02040503050406030204" pitchFamily="18" charset="0"/>
              <a:ea typeface="STXingkai" panose="02010800040101010101" pitchFamily="2" charset="-122"/>
            </a:endParaRPr>
          </a:p>
        </p:txBody>
      </p:sp>
      <p:pic>
        <p:nvPicPr>
          <p:cNvPr id="35" name="图片 10" descr="图形用户界面, 应用程序&#10;&#10;描述已自动生成">
            <a:extLst>
              <a:ext uri="{FF2B5EF4-FFF2-40B4-BE49-F238E27FC236}">
                <a16:creationId xmlns:a16="http://schemas.microsoft.com/office/drawing/2014/main" id="{42638824-D54C-4234-AD00-93385C6A1F16}"/>
              </a:ext>
            </a:extLst>
          </p:cNvPr>
          <p:cNvPicPr>
            <a:picLocks noChangeAspect="1"/>
          </p:cNvPicPr>
          <p:nvPr/>
        </p:nvPicPr>
        <p:blipFill rotWithShape="1">
          <a:blip r:embed="rId7"/>
          <a:srcRect t="85488" r="2185" b="3186"/>
          <a:stretch/>
        </p:blipFill>
        <p:spPr>
          <a:xfrm>
            <a:off x="1021397" y="4900102"/>
            <a:ext cx="6112410" cy="968489"/>
          </a:xfrm>
          <a:prstGeom prst="rect">
            <a:avLst/>
          </a:prstGeom>
        </p:spPr>
      </p:pic>
      <p:sp>
        <p:nvSpPr>
          <p:cNvPr id="38" name="TextBox 37">
            <a:extLst>
              <a:ext uri="{FF2B5EF4-FFF2-40B4-BE49-F238E27FC236}">
                <a16:creationId xmlns:a16="http://schemas.microsoft.com/office/drawing/2014/main" id="{2EC2BD88-E8CB-48F3-BC14-72932174980B}"/>
              </a:ext>
            </a:extLst>
          </p:cNvPr>
          <p:cNvSpPr txBox="1"/>
          <p:nvPr/>
        </p:nvSpPr>
        <p:spPr>
          <a:xfrm>
            <a:off x="1088437" y="3036722"/>
            <a:ext cx="6420484" cy="1446550"/>
          </a:xfrm>
          <a:prstGeom prst="rect">
            <a:avLst/>
          </a:prstGeom>
          <a:noFill/>
        </p:spPr>
        <p:txBody>
          <a:bodyPr wrap="square" rtlCol="0">
            <a:spAutoFit/>
          </a:bodyPr>
          <a:lstStyle/>
          <a:p>
            <a:pPr algn="ctr"/>
            <a:r>
              <a:rPr lang="vi-VN" sz="4400" dirty="0">
                <a:ln w="28575">
                  <a:noFill/>
                </a:ln>
                <a:solidFill>
                  <a:schemeClr val="bg1"/>
                </a:solidFill>
                <a:latin typeface="Cambria" panose="02040503050406030204" pitchFamily="18" charset="0"/>
                <a:ea typeface="Cambria" panose="02040503050406030204" pitchFamily="18" charset="0"/>
              </a:rPr>
              <a:t>Hãy bảo quản đồ dùng trong gia đình.</a:t>
            </a:r>
            <a:endParaRPr lang="en-US" sz="4400" dirty="0">
              <a:ln w="28575">
                <a:noFill/>
              </a:ln>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6513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1000" fill="hold"/>
                                        <p:tgtEl>
                                          <p:spTgt spid="35"/>
                                        </p:tgtEl>
                                        <p:attrNameLst>
                                          <p:attrName>ppt_x</p:attrName>
                                        </p:attrNameLst>
                                      </p:cBhvr>
                                      <p:tavLst>
                                        <p:tav tm="0">
                                          <p:val>
                                            <p:strVal val="#ppt_x"/>
                                          </p:val>
                                        </p:tav>
                                        <p:tav tm="100000">
                                          <p:val>
                                            <p:strVal val="#ppt_x"/>
                                          </p:val>
                                        </p:tav>
                                      </p:tavLst>
                                    </p:anim>
                                    <p:anim calcmode="lin" valueType="num">
                                      <p:cBhvr additive="base">
                                        <p:cTn id="41" dur="1000" fill="hold"/>
                                        <p:tgtEl>
                                          <p:spTgt spid="35"/>
                                        </p:tgtEl>
                                        <p:attrNameLst>
                                          <p:attrName>ppt_y</p:attrName>
                                        </p:attrNameLst>
                                      </p:cBhvr>
                                      <p:tavLst>
                                        <p:tav tm="0">
                                          <p:val>
                                            <p:strVal val="1+#ppt_h/2"/>
                                          </p:val>
                                        </p:tav>
                                        <p:tav tm="100000">
                                          <p:val>
                                            <p:strVal val="#ppt_y"/>
                                          </p:val>
                                        </p:tav>
                                      </p:tavLst>
                                    </p:anim>
                                  </p:childTnLst>
                                </p:cTn>
                              </p:par>
                            </p:childTnLst>
                          </p:cTn>
                        </p:par>
                        <p:par>
                          <p:cTn id="42" fill="hold">
                            <p:stCondLst>
                              <p:cond delay="1500"/>
                            </p:stCondLst>
                            <p:childTnLst>
                              <p:par>
                                <p:cTn id="43" presetID="32" presetClass="emph" presetSubtype="0" repeatCount="indefinite"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5" grpId="0"/>
      <p:bldP spid="26"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ồ dùng bé yêu online video cutter com">
            <a:hlinkClick r:id="" action="ppaction://media"/>
            <a:extLst>
              <a:ext uri="{FF2B5EF4-FFF2-40B4-BE49-F238E27FC236}">
                <a16:creationId xmlns:a16="http://schemas.microsoft.com/office/drawing/2014/main" id="{14ABBCFF-1D65-C814-F522-50FFA849F3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1" y="-106680"/>
            <a:ext cx="12381653" cy="7086600"/>
          </a:xfrm>
          <a:prstGeom prst="rect">
            <a:avLst/>
          </a:prstGeom>
        </p:spPr>
      </p:pic>
    </p:spTree>
    <p:extLst>
      <p:ext uri="{BB962C8B-B14F-4D97-AF65-F5344CB8AC3E}">
        <p14:creationId xmlns:p14="http://schemas.microsoft.com/office/powerpoint/2010/main" val="420981207"/>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5" name="图片 53">
            <a:extLst>
              <a:ext uri="{FF2B5EF4-FFF2-40B4-BE49-F238E27FC236}">
                <a16:creationId xmlns:a16="http://schemas.microsoft.com/office/drawing/2014/main" id="{C30D4848-EE36-46BA-BEB8-B5A236DCF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459">
            <a:off x="985889" y="1044864"/>
            <a:ext cx="11305826" cy="4774728"/>
          </a:xfrm>
          <a:prstGeom prst="rect">
            <a:avLst/>
          </a:prstGeom>
        </p:spPr>
      </p:pic>
      <p:pic>
        <p:nvPicPr>
          <p:cNvPr id="19" name="图片 18" descr="夜晚的星空&#10;&#10;中度可信度描述已自动生成">
            <a:extLst>
              <a:ext uri="{FF2B5EF4-FFF2-40B4-BE49-F238E27FC236}">
                <a16:creationId xmlns:a16="http://schemas.microsoft.com/office/drawing/2014/main" id="{422974C7-4359-AE4E-87A3-3AD5F8E6CA14}"/>
              </a:ext>
            </a:extLst>
          </p:cNvPr>
          <p:cNvPicPr>
            <a:picLocks noChangeAspect="1"/>
          </p:cNvPicPr>
          <p:nvPr/>
        </p:nvPicPr>
        <p:blipFill rotWithShape="1">
          <a:blip r:embed="rId4"/>
          <a:srcRect l="38250" t="49074" r="5436"/>
          <a:stretch/>
        </p:blipFill>
        <p:spPr>
          <a:xfrm>
            <a:off x="-277603" y="3095696"/>
            <a:ext cx="12189051" cy="6418478"/>
          </a:xfrm>
          <a:prstGeom prst="rect">
            <a:avLst/>
          </a:prstGeom>
        </p:spPr>
      </p:pic>
      <p:pic>
        <p:nvPicPr>
          <p:cNvPr id="15" name="图片 14" descr="文本&#10;&#10;描述已自动生成">
            <a:extLst>
              <a:ext uri="{FF2B5EF4-FFF2-40B4-BE49-F238E27FC236}">
                <a16:creationId xmlns:a16="http://schemas.microsoft.com/office/drawing/2014/main" id="{3164FA8B-997D-AA4F-A98B-0EE057C7898F}"/>
              </a:ext>
            </a:extLst>
          </p:cNvPr>
          <p:cNvPicPr>
            <a:picLocks noChangeAspect="1"/>
          </p:cNvPicPr>
          <p:nvPr/>
        </p:nvPicPr>
        <p:blipFill rotWithShape="1">
          <a:blip r:embed="rId5"/>
          <a:srcRect t="68309" r="72442"/>
          <a:stretch/>
        </p:blipFill>
        <p:spPr>
          <a:xfrm>
            <a:off x="-955644" y="499955"/>
            <a:ext cx="2330068" cy="1503014"/>
          </a:xfrm>
          <a:prstGeom prst="rect">
            <a:avLst/>
          </a:prstGeom>
        </p:spPr>
      </p:pic>
      <p:pic>
        <p:nvPicPr>
          <p:cNvPr id="26" name="图片 25" descr="箭头&#10;&#10;低可信度描述已自动生成">
            <a:extLst>
              <a:ext uri="{FF2B5EF4-FFF2-40B4-BE49-F238E27FC236}">
                <a16:creationId xmlns:a16="http://schemas.microsoft.com/office/drawing/2014/main" id="{A42EF8B4-AFB5-A643-82B2-417EE207D172}"/>
              </a:ext>
            </a:extLst>
          </p:cNvPr>
          <p:cNvPicPr>
            <a:picLocks noChangeAspect="1"/>
          </p:cNvPicPr>
          <p:nvPr/>
        </p:nvPicPr>
        <p: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Lst>
          </a:blip>
          <a:srcRect t="32399" r="2325"/>
          <a:stretch/>
        </p:blipFill>
        <p:spPr>
          <a:xfrm rot="21161144">
            <a:off x="2201261" y="532431"/>
            <a:ext cx="7776375" cy="9572920"/>
          </a:xfrm>
          <a:prstGeom prst="rect">
            <a:avLst/>
          </a:prstGeom>
        </p:spPr>
      </p:pic>
      <p:pic>
        <p:nvPicPr>
          <p:cNvPr id="11" name="图片 10" descr="图片包含 游戏机, 物体, 烟花, 星星&#10;&#10;描述已自动生成">
            <a:extLst>
              <a:ext uri="{FF2B5EF4-FFF2-40B4-BE49-F238E27FC236}">
                <a16:creationId xmlns:a16="http://schemas.microsoft.com/office/drawing/2014/main" id="{AEC49937-0686-5A4B-9B7D-7765DE8C9C19}"/>
              </a:ext>
            </a:extLst>
          </p:cNvPr>
          <p:cNvPicPr>
            <a:picLocks noChangeAspect="1"/>
          </p:cNvPicPr>
          <p:nvPr/>
        </p:nvPicPr>
        <p:blipFill>
          <a:blip r:embed="rId8"/>
          <a:stretch>
            <a:fillRect/>
          </a:stretch>
        </p:blipFill>
        <p:spPr>
          <a:xfrm>
            <a:off x="8574124" y="4205064"/>
            <a:ext cx="2258470" cy="2258470"/>
          </a:xfrm>
          <a:prstGeom prst="rect">
            <a:avLst/>
          </a:prstGeom>
        </p:spPr>
      </p:pic>
      <p:pic>
        <p:nvPicPr>
          <p:cNvPr id="12" name="图片 11" descr="电脑合成图&#10;&#10;中度可信度描述已自动生成">
            <a:extLst>
              <a:ext uri="{FF2B5EF4-FFF2-40B4-BE49-F238E27FC236}">
                <a16:creationId xmlns:a16="http://schemas.microsoft.com/office/drawing/2014/main" id="{0AE3F8D1-08B5-3F42-99B4-99018F36C1A2}"/>
              </a:ext>
            </a:extLst>
          </p:cNvPr>
          <p:cNvPicPr>
            <a:picLocks noChangeAspect="1"/>
          </p:cNvPicPr>
          <p:nvPr/>
        </p:nvPicPr>
        <p:blipFill rotWithShape="1">
          <a:blip r:embed="rId9"/>
          <a:srcRect t="55102" b="7721"/>
          <a:stretch/>
        </p:blipFill>
        <p:spPr>
          <a:xfrm>
            <a:off x="2949" y="4353701"/>
            <a:ext cx="12189051" cy="2534989"/>
          </a:xfrm>
          <a:prstGeom prst="rect">
            <a:avLst/>
          </a:prstGeom>
        </p:spPr>
      </p:pic>
      <p:pic>
        <p:nvPicPr>
          <p:cNvPr id="16" name="图片 15" descr="文本&#10;&#10;描述已自动生成">
            <a:extLst>
              <a:ext uri="{FF2B5EF4-FFF2-40B4-BE49-F238E27FC236}">
                <a16:creationId xmlns:a16="http://schemas.microsoft.com/office/drawing/2014/main" id="{7663A414-03D1-1049-A2FC-1BD83458FA72}"/>
              </a:ext>
            </a:extLst>
          </p:cNvPr>
          <p:cNvPicPr>
            <a:picLocks noChangeAspect="1"/>
          </p:cNvPicPr>
          <p:nvPr/>
        </p:nvPicPr>
        <p:blipFill rotWithShape="1">
          <a:blip r:embed="rId5"/>
          <a:srcRect t="68309" r="72442"/>
          <a:stretch/>
        </p:blipFill>
        <p:spPr>
          <a:xfrm>
            <a:off x="10753982" y="3475930"/>
            <a:ext cx="910626" cy="587401"/>
          </a:xfrm>
          <a:prstGeom prst="rect">
            <a:avLst/>
          </a:prstGeom>
        </p:spPr>
      </p:pic>
      <p:pic>
        <p:nvPicPr>
          <p:cNvPr id="17" name="图片 16">
            <a:extLst>
              <a:ext uri="{FF2B5EF4-FFF2-40B4-BE49-F238E27FC236}">
                <a16:creationId xmlns:a16="http://schemas.microsoft.com/office/drawing/2014/main" id="{D27EE2E3-F8AA-164B-8988-5FF0491D31EF}"/>
              </a:ext>
            </a:extLst>
          </p:cNvPr>
          <p:cNvPicPr>
            <a:picLocks noChangeAspect="1"/>
          </p:cNvPicPr>
          <p:nvPr/>
        </p:nvPicPr>
        <p:blipFill>
          <a:blip r:embed="rId10"/>
          <a:stretch>
            <a:fillRect/>
          </a:stretch>
        </p:blipFill>
        <p:spPr>
          <a:xfrm>
            <a:off x="1213069" y="4954073"/>
            <a:ext cx="1628822" cy="1053423"/>
          </a:xfrm>
          <a:prstGeom prst="rect">
            <a:avLst/>
          </a:prstGeom>
        </p:spPr>
      </p:pic>
      <p:pic>
        <p:nvPicPr>
          <p:cNvPr id="18" name="图片 17" descr="文本&#10;&#10;描述已自动生成">
            <a:extLst>
              <a:ext uri="{FF2B5EF4-FFF2-40B4-BE49-F238E27FC236}">
                <a16:creationId xmlns:a16="http://schemas.microsoft.com/office/drawing/2014/main" id="{FE8EF060-AE26-FC44-A65E-CC573738AF8C}"/>
              </a:ext>
            </a:extLst>
          </p:cNvPr>
          <p:cNvPicPr>
            <a:picLocks noChangeAspect="1"/>
          </p:cNvPicPr>
          <p:nvPr/>
        </p:nvPicPr>
        <p:blipFill rotWithShape="1">
          <a:blip r:embed="rId5"/>
          <a:srcRect t="68309" r="72442"/>
          <a:stretch/>
        </p:blipFill>
        <p:spPr>
          <a:xfrm>
            <a:off x="9519725" y="47010"/>
            <a:ext cx="2330068" cy="1503014"/>
          </a:xfrm>
          <a:prstGeom prst="rect">
            <a:avLst/>
          </a:prstGeom>
        </p:spPr>
      </p:pic>
      <p:pic>
        <p:nvPicPr>
          <p:cNvPr id="22" name="图片 21" descr="卡通人物&#10;&#10;描述已自动生成">
            <a:extLst>
              <a:ext uri="{FF2B5EF4-FFF2-40B4-BE49-F238E27FC236}">
                <a16:creationId xmlns:a16="http://schemas.microsoft.com/office/drawing/2014/main" id="{1592324A-B359-4E48-BBA5-5FCED6A2F924}"/>
              </a:ext>
            </a:extLst>
          </p:cNvPr>
          <p:cNvPicPr>
            <a:picLocks noChangeAspect="1"/>
          </p:cNvPicPr>
          <p:nvPr/>
        </p:nvPicPr>
        <p:blipFill>
          <a:blip r:embed="rId11"/>
          <a:stretch>
            <a:fillRect/>
          </a:stretch>
        </p:blipFill>
        <p:spPr>
          <a:xfrm>
            <a:off x="165218" y="27755"/>
            <a:ext cx="2242475" cy="3988615"/>
          </a:xfrm>
          <a:prstGeom prst="rect">
            <a:avLst/>
          </a:prstGeom>
        </p:spPr>
      </p:pic>
      <p:pic>
        <p:nvPicPr>
          <p:cNvPr id="27" name="图片 26">
            <a:extLst>
              <a:ext uri="{FF2B5EF4-FFF2-40B4-BE49-F238E27FC236}">
                <a16:creationId xmlns:a16="http://schemas.microsoft.com/office/drawing/2014/main" id="{550F2C53-3FD5-8049-A95B-0B09588D1746}"/>
              </a:ext>
            </a:extLst>
          </p:cNvPr>
          <p:cNvPicPr>
            <a:picLocks noChangeAspect="1"/>
          </p:cNvPicPr>
          <p:nvPr/>
        </p:nvPicPr>
        <p:blipFill rotWithShape="1">
          <a:blip r:embed="rId12"/>
          <a:srcRect l="35002" t="31769" r="40469" b="52921"/>
          <a:stretch/>
        </p:blipFill>
        <p:spPr>
          <a:xfrm>
            <a:off x="9058051" y="3745177"/>
            <a:ext cx="1245322" cy="1382509"/>
          </a:xfrm>
          <a:prstGeom prst="rect">
            <a:avLst/>
          </a:prstGeom>
        </p:spPr>
      </p:pic>
      <p:pic>
        <p:nvPicPr>
          <p:cNvPr id="23" name="图片 5">
            <a:extLst>
              <a:ext uri="{FF2B5EF4-FFF2-40B4-BE49-F238E27FC236}">
                <a16:creationId xmlns:a16="http://schemas.microsoft.com/office/drawing/2014/main" id="{2DB9C0B6-13EA-4AD8-87BF-2758790E6B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44073">
            <a:off x="8955734" y="2061970"/>
            <a:ext cx="2032328" cy="1623098"/>
          </a:xfrm>
          <a:prstGeom prst="rect">
            <a:avLst/>
          </a:prstGeom>
        </p:spPr>
      </p:pic>
      <p:pic>
        <p:nvPicPr>
          <p:cNvPr id="24" name="图片 49">
            <a:extLst>
              <a:ext uri="{FF2B5EF4-FFF2-40B4-BE49-F238E27FC236}">
                <a16:creationId xmlns:a16="http://schemas.microsoft.com/office/drawing/2014/main" id="{FA9F707F-95CF-49AF-B70F-79A14A5693D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277603" y="4109149"/>
            <a:ext cx="3728985" cy="2419487"/>
          </a:xfrm>
          <a:prstGeom prst="rect">
            <a:avLst/>
          </a:prstGeom>
        </p:spPr>
      </p:pic>
      <p:grpSp>
        <p:nvGrpSpPr>
          <p:cNvPr id="33" name="Group 32">
            <a:extLst>
              <a:ext uri="{FF2B5EF4-FFF2-40B4-BE49-F238E27FC236}">
                <a16:creationId xmlns:a16="http://schemas.microsoft.com/office/drawing/2014/main" id="{323BD7B9-CDB6-468C-8AC2-D87FEED5F40E}"/>
              </a:ext>
            </a:extLst>
          </p:cNvPr>
          <p:cNvGrpSpPr/>
          <p:nvPr/>
        </p:nvGrpSpPr>
        <p:grpSpPr>
          <a:xfrm>
            <a:off x="4570595" y="27755"/>
            <a:ext cx="2759227" cy="2052091"/>
            <a:chOff x="4743450" y="-546133"/>
            <a:chExt cx="2759227" cy="2052091"/>
          </a:xfrm>
        </p:grpSpPr>
        <p:grpSp>
          <p:nvGrpSpPr>
            <p:cNvPr id="34" name="组合 28">
              <a:extLst>
                <a:ext uri="{FF2B5EF4-FFF2-40B4-BE49-F238E27FC236}">
                  <a16:creationId xmlns:a16="http://schemas.microsoft.com/office/drawing/2014/main" id="{FEF4E237-8F68-4E7A-B444-23D249C9DC54}"/>
                </a:ext>
              </a:extLst>
            </p:cNvPr>
            <p:cNvGrpSpPr/>
            <p:nvPr/>
          </p:nvGrpSpPr>
          <p:grpSpPr>
            <a:xfrm>
              <a:off x="4743450" y="-546133"/>
              <a:ext cx="2590800" cy="1986631"/>
              <a:chOff x="4997645" y="2091448"/>
              <a:chExt cx="2590800" cy="2034538"/>
            </a:xfrm>
          </p:grpSpPr>
          <p:sp>
            <p:nvSpPr>
              <p:cNvPr id="36" name="圆角矩形 26">
                <a:extLst>
                  <a:ext uri="{FF2B5EF4-FFF2-40B4-BE49-F238E27FC236}">
                    <a16:creationId xmlns:a16="http://schemas.microsoft.com/office/drawing/2014/main" id="{D214063F-8949-42C0-A5F8-F780CC60620B}"/>
                  </a:ext>
                </a:extLst>
              </p:cNvPr>
              <p:cNvSpPr/>
              <p:nvPr/>
            </p:nvSpPr>
            <p:spPr>
              <a:xfrm>
                <a:off x="4997645" y="3429001"/>
                <a:ext cx="2590800" cy="696985"/>
              </a:xfrm>
              <a:prstGeom prst="roundRect">
                <a:avLst/>
              </a:prstGeom>
              <a:solidFill>
                <a:srgbClr val="105D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7" name="图片 23">
                <a:extLst>
                  <a:ext uri="{FF2B5EF4-FFF2-40B4-BE49-F238E27FC236}">
                    <a16:creationId xmlns:a16="http://schemas.microsoft.com/office/drawing/2014/main" id="{F507B40B-9CA7-4F4F-8A04-D2051B9A17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8332" y="2091448"/>
                <a:ext cx="1697737" cy="1697737"/>
              </a:xfrm>
              <a:prstGeom prst="rect">
                <a:avLst/>
              </a:prstGeom>
            </p:spPr>
          </p:pic>
        </p:grpSp>
        <p:sp>
          <p:nvSpPr>
            <p:cNvPr id="35" name="TextBox 34">
              <a:extLst>
                <a:ext uri="{FF2B5EF4-FFF2-40B4-BE49-F238E27FC236}">
                  <a16:creationId xmlns:a16="http://schemas.microsoft.com/office/drawing/2014/main" id="{147B7AFB-9707-48BB-A681-4F449722ECAC}"/>
                </a:ext>
              </a:extLst>
            </p:cNvPr>
            <p:cNvSpPr txBox="1"/>
            <p:nvPr/>
          </p:nvSpPr>
          <p:spPr>
            <a:xfrm>
              <a:off x="4818731" y="798072"/>
              <a:ext cx="2683946" cy="707886"/>
            </a:xfrm>
            <a:prstGeom prst="rect">
              <a:avLst/>
            </a:prstGeom>
            <a:noFill/>
          </p:spPr>
          <p:txBody>
            <a:bodyPr wrap="square">
              <a:spAutoFit/>
            </a:bodyPr>
            <a:lstStyle/>
            <a:p>
              <a:r>
                <a:rPr lang="vi-VN" sz="4000" b="1" dirty="0">
                  <a:ln w="28575">
                    <a:noFill/>
                  </a:ln>
                  <a:solidFill>
                    <a:schemeClr val="bg1"/>
                  </a:solidFill>
                  <a:effectLst>
                    <a:outerShdw blurRad="38100" dist="19050" dir="2700000" algn="tl" rotWithShape="0">
                      <a:schemeClr val="dk1">
                        <a:alpha val="40000"/>
                      </a:schemeClr>
                    </a:outerShdw>
                  </a:effectLst>
                  <a:ea typeface="字魂59号-创粗黑" panose="00000500000000000000" pitchFamily="2" charset="-122"/>
                  <a:cs typeface="+mn-ea"/>
                  <a:sym typeface="字魂59号-创粗黑" panose="00000500000000000000" pitchFamily="2" charset="-122"/>
                </a:rPr>
                <a:t>Đạo đức</a:t>
              </a:r>
              <a:endParaRPr lang="en-US" sz="4000" dirty="0"/>
            </a:p>
          </p:txBody>
        </p:sp>
      </p:grpSp>
      <p:pic>
        <p:nvPicPr>
          <p:cNvPr id="3" name="Picture 2">
            <a:extLst>
              <a:ext uri="{FF2B5EF4-FFF2-40B4-BE49-F238E27FC236}">
                <a16:creationId xmlns:a16="http://schemas.microsoft.com/office/drawing/2014/main" id="{49700A08-10E8-C32F-E437-5A49C70D4749}"/>
              </a:ext>
            </a:extLst>
          </p:cNvPr>
          <p:cNvPicPr>
            <a:picLocks noChangeAspect="1"/>
          </p:cNvPicPr>
          <p:nvPr/>
        </p:nvPicPr>
        <p:blipFill>
          <a:blip r:embed="rId17"/>
          <a:stretch>
            <a:fillRect/>
          </a:stretch>
        </p:blipFill>
        <p:spPr>
          <a:xfrm>
            <a:off x="1914818" y="2227992"/>
            <a:ext cx="7895004" cy="2219136"/>
          </a:xfrm>
          <a:prstGeom prst="rect">
            <a:avLst/>
          </a:prstGeom>
        </p:spPr>
      </p:pic>
      <p:pic>
        <p:nvPicPr>
          <p:cNvPr id="5" name="Picture 4">
            <a:extLst>
              <a:ext uri="{FF2B5EF4-FFF2-40B4-BE49-F238E27FC236}">
                <a16:creationId xmlns:a16="http://schemas.microsoft.com/office/drawing/2014/main" id="{5A567742-A7C8-AD2B-E61C-05D20D8B6BC5}"/>
              </a:ext>
            </a:extLst>
          </p:cNvPr>
          <p:cNvPicPr>
            <a:picLocks noChangeAspect="1"/>
          </p:cNvPicPr>
          <p:nvPr/>
        </p:nvPicPr>
        <p:blipFill>
          <a:blip r:embed="rId18"/>
          <a:stretch>
            <a:fillRect/>
          </a:stretch>
        </p:blipFill>
        <p:spPr>
          <a:xfrm>
            <a:off x="3120894" y="4280362"/>
            <a:ext cx="5950212" cy="1060796"/>
          </a:xfrm>
          <a:prstGeom prst="rect">
            <a:avLst/>
          </a:prstGeom>
        </p:spPr>
      </p:pic>
    </p:spTree>
    <p:extLst>
      <p:ext uri="{BB962C8B-B14F-4D97-AF65-F5344CB8AC3E}">
        <p14:creationId xmlns:p14="http://schemas.microsoft.com/office/powerpoint/2010/main" val="1240198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Scale>
                                      <p:cBhvr>
                                        <p:cTn id="19"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3"/>
                                        </p:tgtEl>
                                        <p:attrNameLst>
                                          <p:attrName>ppt_x</p:attrName>
                                          <p:attrName>ppt_y</p:attrName>
                                        </p:attrNameLst>
                                      </p:cBhvr>
                                    </p:animMotion>
                                    <p:animEffect transition="in" filter="fade">
                                      <p:cBhvr>
                                        <p:cTn id="21" dur="1000"/>
                                        <p:tgtEl>
                                          <p:spTgt spid="33"/>
                                        </p:tgtEl>
                                      </p:cBhvr>
                                    </p:animEffect>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6"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80">
                                          <p:stCondLst>
                                            <p:cond delay="0"/>
                                          </p:stCondLst>
                                        </p:cTn>
                                        <p:tgtEl>
                                          <p:spTgt spid="24"/>
                                        </p:tgtEl>
                                      </p:cBhvr>
                                    </p:animEffect>
                                    <p:anim calcmode="lin" valueType="num">
                                      <p:cBhvr>
                                        <p:cTn id="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7" dur="26">
                                          <p:stCondLst>
                                            <p:cond delay="650"/>
                                          </p:stCondLst>
                                        </p:cTn>
                                        <p:tgtEl>
                                          <p:spTgt spid="24"/>
                                        </p:tgtEl>
                                      </p:cBhvr>
                                      <p:to x="100000" y="60000"/>
                                    </p:animScale>
                                    <p:animScale>
                                      <p:cBhvr>
                                        <p:cTn id="38" dur="166" decel="50000">
                                          <p:stCondLst>
                                            <p:cond delay="676"/>
                                          </p:stCondLst>
                                        </p:cTn>
                                        <p:tgtEl>
                                          <p:spTgt spid="24"/>
                                        </p:tgtEl>
                                      </p:cBhvr>
                                      <p:to x="100000" y="100000"/>
                                    </p:animScale>
                                    <p:animScale>
                                      <p:cBhvr>
                                        <p:cTn id="39" dur="26">
                                          <p:stCondLst>
                                            <p:cond delay="1312"/>
                                          </p:stCondLst>
                                        </p:cTn>
                                        <p:tgtEl>
                                          <p:spTgt spid="24"/>
                                        </p:tgtEl>
                                      </p:cBhvr>
                                      <p:to x="100000" y="80000"/>
                                    </p:animScale>
                                    <p:animScale>
                                      <p:cBhvr>
                                        <p:cTn id="40" dur="166" decel="50000">
                                          <p:stCondLst>
                                            <p:cond delay="1338"/>
                                          </p:stCondLst>
                                        </p:cTn>
                                        <p:tgtEl>
                                          <p:spTgt spid="24"/>
                                        </p:tgtEl>
                                      </p:cBhvr>
                                      <p:to x="100000" y="100000"/>
                                    </p:animScale>
                                    <p:animScale>
                                      <p:cBhvr>
                                        <p:cTn id="41" dur="26">
                                          <p:stCondLst>
                                            <p:cond delay="1642"/>
                                          </p:stCondLst>
                                        </p:cTn>
                                        <p:tgtEl>
                                          <p:spTgt spid="24"/>
                                        </p:tgtEl>
                                      </p:cBhvr>
                                      <p:to x="100000" y="90000"/>
                                    </p:animScale>
                                    <p:animScale>
                                      <p:cBhvr>
                                        <p:cTn id="42" dur="166" decel="50000">
                                          <p:stCondLst>
                                            <p:cond delay="1668"/>
                                          </p:stCondLst>
                                        </p:cTn>
                                        <p:tgtEl>
                                          <p:spTgt spid="24"/>
                                        </p:tgtEl>
                                      </p:cBhvr>
                                      <p:to x="100000" y="100000"/>
                                    </p:animScale>
                                    <p:animScale>
                                      <p:cBhvr>
                                        <p:cTn id="43" dur="26">
                                          <p:stCondLst>
                                            <p:cond delay="1808"/>
                                          </p:stCondLst>
                                        </p:cTn>
                                        <p:tgtEl>
                                          <p:spTgt spid="24"/>
                                        </p:tgtEl>
                                      </p:cBhvr>
                                      <p:to x="100000" y="95000"/>
                                    </p:animScale>
                                    <p:animScale>
                                      <p:cBhvr>
                                        <p:cTn id="44" dur="166" decel="50000">
                                          <p:stCondLst>
                                            <p:cond delay="1834"/>
                                          </p:stCondLst>
                                        </p:cTn>
                                        <p:tgtEl>
                                          <p:spTgt spid="24"/>
                                        </p:tgtEl>
                                      </p:cBhvr>
                                      <p:to x="100000" y="100000"/>
                                    </p:animScale>
                                  </p:childTnLst>
                                </p:cTn>
                              </p:par>
                            </p:childTnLst>
                          </p:cTn>
                        </p:par>
                        <p:par>
                          <p:cTn id="45" fill="hold">
                            <p:stCondLst>
                              <p:cond delay="4000"/>
                            </p:stCondLst>
                            <p:childTnLst>
                              <p:par>
                                <p:cTn id="46" presetID="26" presetClass="emph" presetSubtype="0" repeatCount="3000" fill="hold" nodeType="afterEffect">
                                  <p:stCondLst>
                                    <p:cond delay="0"/>
                                  </p:stCondLst>
                                  <p:childTnLst>
                                    <p:animEffect transition="out" filter="fade">
                                      <p:cBhvr>
                                        <p:cTn id="47" dur="500" tmFilter="0, 0; .2, .5; .8, .5; 1, 0"/>
                                        <p:tgtEl>
                                          <p:spTgt spid="26"/>
                                        </p:tgtEl>
                                      </p:cBhvr>
                                    </p:animEffect>
                                    <p:animScale>
                                      <p:cBhvr>
                                        <p:cTn id="48" dur="250" autoRev="1" fill="hold"/>
                                        <p:tgtEl>
                                          <p:spTgt spid="26"/>
                                        </p:tgtEl>
                                      </p:cBhvr>
                                      <p:by x="105000" y="105000"/>
                                    </p:animScale>
                                  </p:childTnLst>
                                </p:cTn>
                              </p:par>
                              <p:par>
                                <p:cTn id="49" presetID="26" presetClass="emph" presetSubtype="0" repeatCount="indefinite" fill="hold" nodeType="with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down)">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7587"/>
            <a:ext cx="9328915" cy="5172298"/>
          </a:xfrm>
          <a:prstGeom prst="rect">
            <a:avLst/>
          </a:prstGeom>
        </p:spPr>
      </p:pic>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4796985" y="5001376"/>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pic>
        <p:nvPicPr>
          <p:cNvPr id="3" name="Picture 2">
            <a:extLst>
              <a:ext uri="{FF2B5EF4-FFF2-40B4-BE49-F238E27FC236}">
                <a16:creationId xmlns:a16="http://schemas.microsoft.com/office/drawing/2014/main" id="{EA0D2F61-9BF1-A029-78B3-DBE717A8E24E}"/>
              </a:ext>
            </a:extLst>
          </p:cNvPr>
          <p:cNvPicPr>
            <a:picLocks noChangeAspect="1"/>
          </p:cNvPicPr>
          <p:nvPr/>
        </p:nvPicPr>
        <p:blipFill>
          <a:blip r:embed="rId8"/>
          <a:stretch>
            <a:fillRect/>
          </a:stretch>
        </p:blipFill>
        <p:spPr>
          <a:xfrm>
            <a:off x="1581372" y="2751217"/>
            <a:ext cx="6425741" cy="2554445"/>
          </a:xfrm>
          <a:prstGeom prst="rect">
            <a:avLst/>
          </a:prstGeom>
        </p:spPr>
      </p:pic>
    </p:spTree>
    <p:extLst>
      <p:ext uri="{BB962C8B-B14F-4D97-AF65-F5344CB8AC3E}">
        <p14:creationId xmlns:p14="http://schemas.microsoft.com/office/powerpoint/2010/main" val="1176871451"/>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4150" y="298568"/>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1501119" y="429955"/>
            <a:ext cx="9394943" cy="1124611"/>
            <a:chOff x="1428775" y="2053622"/>
            <a:chExt cx="3905977" cy="1124611"/>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428775" y="2096902"/>
              <a:ext cx="3905977" cy="10813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sp>
          <p:nvSpPr>
            <p:cNvPr id="19" name="TextBox 18">
              <a:extLst>
                <a:ext uri="{FF2B5EF4-FFF2-40B4-BE49-F238E27FC236}">
                  <a16:creationId xmlns:a16="http://schemas.microsoft.com/office/drawing/2014/main" id="{6CE534F8-4C7D-455F-8427-1AF8B483734D}"/>
                </a:ext>
              </a:extLst>
            </p:cNvPr>
            <p:cNvSpPr txBox="1"/>
            <p:nvPr/>
          </p:nvSpPr>
          <p:spPr>
            <a:xfrm>
              <a:off x="1504767" y="2053622"/>
              <a:ext cx="3744642" cy="1015663"/>
            </a:xfrm>
            <a:prstGeom prst="rect">
              <a:avLst/>
            </a:prstGeom>
            <a:noFill/>
          </p:spPr>
          <p:txBody>
            <a:bodyPr wrap="square">
              <a:spAutoFit/>
            </a:bodyPr>
            <a:lstStyle/>
            <a:p>
              <a:pPr algn="ctr">
                <a:defRPr/>
              </a:pPr>
              <a:r>
                <a:rPr lang="vi-VN" sz="3000" b="1" dirty="0">
                  <a:solidFill>
                    <a:srgbClr val="FDF5EA"/>
                  </a:solidFill>
                  <a:latin typeface="Cambria" panose="02040503050406030204" pitchFamily="18" charset="0"/>
                  <a:ea typeface="Cambria" panose="02040503050406030204" pitchFamily="18" charset="0"/>
                </a:rPr>
                <a:t>1. Em đồng tình hay không đồng tình với việc làm nào? Vì sao?</a:t>
              </a:r>
              <a:endParaRPr lang="en-US" sz="3000" b="1" dirty="0">
                <a:solidFill>
                  <a:srgbClr val="FDF5EA"/>
                </a:solidFill>
                <a:latin typeface="Cambria" panose="02040503050406030204" pitchFamily="18" charset="0"/>
                <a:ea typeface="Cambria" panose="02040503050406030204" pitchFamily="18" charset="0"/>
              </a:endParaRP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10448688" y="6289"/>
            <a:ext cx="1743312" cy="1311318"/>
          </a:xfrm>
          <a:prstGeom prst="rect">
            <a:avLst/>
          </a:prstGeom>
        </p:spPr>
      </p:pic>
      <p:sp>
        <p:nvSpPr>
          <p:cNvPr id="23" name="išľïḑê">
            <a:extLst>
              <a:ext uri="{FF2B5EF4-FFF2-40B4-BE49-F238E27FC236}">
                <a16:creationId xmlns:a16="http://schemas.microsoft.com/office/drawing/2014/main" id="{641B36E9-314E-4B7C-B7AC-B46823D9ECE4}"/>
              </a:ext>
            </a:extLst>
          </p:cNvPr>
          <p:cNvSpPr/>
          <p:nvPr/>
        </p:nvSpPr>
        <p:spPr>
          <a:xfrm rot="5400000" flipH="1">
            <a:off x="7018247" y="1410242"/>
            <a:ext cx="1314660" cy="8258143"/>
          </a:xfrm>
          <a:prstGeom prst="round2SameRect">
            <a:avLst>
              <a:gd name="adj1" fmla="val 12016"/>
              <a:gd name="adj2" fmla="val 0"/>
            </a:avLst>
          </a:prstGeom>
          <a:blipFill>
            <a:blip r:embed="rId7"/>
            <a:stretch>
              <a:fillRect/>
            </a:stretch>
          </a:blipFill>
          <a:ln w="50800">
            <a:gradFill>
              <a:gsLst>
                <a:gs pos="1361">
                  <a:srgbClr val="F1DFBC"/>
                </a:gs>
                <a:gs pos="57000">
                  <a:srgbClr val="B09A79"/>
                </a:gs>
                <a:gs pos="100000">
                  <a:srgbClr val="F1DFB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Cambria" panose="02040503050406030204" pitchFamily="18" charset="0"/>
              <a:ea typeface="Cambria" panose="02040503050406030204" pitchFamily="18" charset="0"/>
            </a:endParaRPr>
          </a:p>
        </p:txBody>
      </p:sp>
      <p:pic>
        <p:nvPicPr>
          <p:cNvPr id="8" name="图片 7">
            <a:extLst>
              <a:ext uri="{FF2B5EF4-FFF2-40B4-BE49-F238E27FC236}">
                <a16:creationId xmlns:a16="http://schemas.microsoft.com/office/drawing/2014/main" id="{90A10606-1ACF-A64A-AD06-A9F72F6B64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67" y="5003013"/>
            <a:ext cx="3559373" cy="1854987"/>
          </a:xfrm>
          <a:prstGeom prst="rect">
            <a:avLst/>
          </a:prstGeom>
        </p:spPr>
      </p:pic>
      <p:sp>
        <p:nvSpPr>
          <p:cNvPr id="7" name="TextBox 6"/>
          <p:cNvSpPr txBox="1"/>
          <p:nvPr/>
        </p:nvSpPr>
        <p:spPr>
          <a:xfrm>
            <a:off x="608122" y="2676481"/>
            <a:ext cx="3743793" cy="1477328"/>
          </a:xfrm>
          <a:prstGeom prst="rect">
            <a:avLst/>
          </a:prstGeom>
          <a:noFill/>
        </p:spPr>
        <p:txBody>
          <a:bodyPr wrap="square" rtlCol="0">
            <a:spAutoFit/>
          </a:bodyPr>
          <a:lstStyle/>
          <a:p>
            <a:pPr algn="ctr"/>
            <a:r>
              <a:rPr lang="vi-VN" sz="3000" b="1" dirty="0">
                <a:solidFill>
                  <a:srgbClr val="0070C0"/>
                </a:solidFill>
                <a:latin typeface="Cambria" panose="02040503050406030204" pitchFamily="18" charset="0"/>
                <a:ea typeface="Cambria" panose="02040503050406030204" pitchFamily="18" charset="0"/>
              </a:rPr>
              <a:t>Cuối tuần, Minh thường cùng mẹ lau dọn nhà cửa.</a:t>
            </a:r>
            <a:endParaRPr lang="en-US" sz="3000" dirty="0">
              <a:solidFill>
                <a:srgbClr val="0070C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290858" y="1688742"/>
            <a:ext cx="4769440" cy="2978098"/>
          </a:xfrm>
          <a:prstGeom prst="rect">
            <a:avLst/>
          </a:prstGeom>
        </p:spPr>
      </p:pic>
      <p:sp>
        <p:nvSpPr>
          <p:cNvPr id="16" name="TextBox 15"/>
          <p:cNvSpPr txBox="1"/>
          <p:nvPr/>
        </p:nvSpPr>
        <p:spPr>
          <a:xfrm>
            <a:off x="3638581" y="4947920"/>
            <a:ext cx="8073993" cy="1800493"/>
          </a:xfrm>
          <a:prstGeom prst="rect">
            <a:avLst/>
          </a:prstGeom>
          <a:noFill/>
        </p:spPr>
        <p:txBody>
          <a:bodyPr wrap="square" rtlCol="0">
            <a:spAutoFit/>
          </a:bodyPr>
          <a:lstStyle/>
          <a:p>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Em</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đồng</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tình</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với</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việc</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làm</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của</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bạn</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Minh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vì</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bạn</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đã</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biết</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hỗ</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trợ</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mẹ</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lau</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dọn</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nhà</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cửa</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thể</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hiện</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trách</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nhiệm</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chăm</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chỉ</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và</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biết</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bảo</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quản</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đồ</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dùng</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trong</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gia</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đình</a:t>
            </a:r>
            <a:r>
              <a:rPr 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br>
              <a:rPr lang="en-US" dirty="0">
                <a:latin typeface="Cambria" panose="02040503050406030204" pitchFamily="18" charset="0"/>
                <a:ea typeface="Cambria" panose="02040503050406030204" pitchFamily="18" charset="0"/>
              </a:rPr>
            </a:b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86434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42"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250" fill="hold"/>
                                        <p:tgtEl>
                                          <p:spTgt spid="8"/>
                                        </p:tgtEl>
                                        <p:attrNameLst>
                                          <p:attrName>ppt_x</p:attrName>
                                        </p:attrNameLst>
                                      </p:cBhvr>
                                      <p:tavLst>
                                        <p:tav tm="0">
                                          <p:val>
                                            <p:strVal val="1+#ppt_w/2"/>
                                          </p:val>
                                        </p:tav>
                                        <p:tav tm="100000">
                                          <p:val>
                                            <p:strVal val="#ppt_x"/>
                                          </p:val>
                                        </p:tav>
                                      </p:tavLst>
                                    </p:anim>
                                    <p:anim calcmode="lin" valueType="num">
                                      <p:cBhvr additive="base">
                                        <p:cTn id="32"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724" y="184731"/>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latin typeface="Cambria" panose="02040503050406030204" pitchFamily="18" charset="0"/>
              <a:ea typeface="Cambria" panose="02040503050406030204" pitchFamily="18" charset="0"/>
            </a:endParaRPr>
          </a:p>
        </p:txBody>
      </p:sp>
      <p:sp>
        <p:nvSpPr>
          <p:cNvPr id="15" name="折角形 65">
            <a:extLst>
              <a:ext uri="{FF2B5EF4-FFF2-40B4-BE49-F238E27FC236}">
                <a16:creationId xmlns:a16="http://schemas.microsoft.com/office/drawing/2014/main" id="{5F3D6A9A-2ED0-46F7-A262-94588EF0CB2A}"/>
              </a:ext>
            </a:extLst>
          </p:cNvPr>
          <p:cNvSpPr/>
          <p:nvPr/>
        </p:nvSpPr>
        <p:spPr>
          <a:xfrm rot="21566244">
            <a:off x="327196" y="2082343"/>
            <a:ext cx="4575925" cy="2149354"/>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1023913" y="1028096"/>
            <a:ext cx="1743312" cy="1311318"/>
          </a:xfrm>
          <a:prstGeom prst="rect">
            <a:avLst/>
          </a:prstGeom>
        </p:spPr>
      </p:pic>
      <p:sp>
        <p:nvSpPr>
          <p:cNvPr id="23" name="išľïḑê">
            <a:extLst>
              <a:ext uri="{FF2B5EF4-FFF2-40B4-BE49-F238E27FC236}">
                <a16:creationId xmlns:a16="http://schemas.microsoft.com/office/drawing/2014/main" id="{641B36E9-314E-4B7C-B7AC-B46823D9ECE4}"/>
              </a:ext>
            </a:extLst>
          </p:cNvPr>
          <p:cNvSpPr/>
          <p:nvPr/>
        </p:nvSpPr>
        <p:spPr>
          <a:xfrm rot="5400000" flipH="1">
            <a:off x="5981708" y="-4196992"/>
            <a:ext cx="972822" cy="10154674"/>
          </a:xfrm>
          <a:prstGeom prst="round2SameRect">
            <a:avLst>
              <a:gd name="adj1" fmla="val 12016"/>
              <a:gd name="adj2" fmla="val 0"/>
            </a:avLst>
          </a:prstGeom>
          <a:blipFill>
            <a:blip r:embed="rId7"/>
            <a:stretch>
              <a:fillRect/>
            </a:stretch>
          </a:blipFill>
          <a:ln w="50800">
            <a:gradFill>
              <a:gsLst>
                <a:gs pos="1361">
                  <a:srgbClr val="F1DFBC"/>
                </a:gs>
                <a:gs pos="57000">
                  <a:srgbClr val="B09A79"/>
                </a:gs>
                <a:gs pos="100000">
                  <a:srgbClr val="F1DFB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latin typeface="Cambria" panose="02040503050406030204" pitchFamily="18" charset="0"/>
              <a:ea typeface="Cambria" panose="02040503050406030204" pitchFamily="18" charset="0"/>
            </a:endParaRPr>
          </a:p>
        </p:txBody>
      </p:sp>
      <p:sp>
        <p:nvSpPr>
          <p:cNvPr id="29" name="折角形 65">
            <a:extLst>
              <a:ext uri="{FF2B5EF4-FFF2-40B4-BE49-F238E27FC236}">
                <a16:creationId xmlns:a16="http://schemas.microsoft.com/office/drawing/2014/main" id="{7AF31855-813D-4184-AF94-055A64F01DE4}"/>
              </a:ext>
            </a:extLst>
          </p:cNvPr>
          <p:cNvSpPr/>
          <p:nvPr/>
        </p:nvSpPr>
        <p:spPr>
          <a:xfrm rot="21566244">
            <a:off x="5573097" y="1684292"/>
            <a:ext cx="6079067" cy="4576495"/>
          </a:xfrm>
          <a:prstGeom prst="foldedCorner">
            <a:avLst>
              <a:gd name="adj" fmla="val 26007"/>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5726457" y="1903684"/>
            <a:ext cx="5610848" cy="3897799"/>
          </a:xfrm>
          <a:prstGeom prst="rect">
            <a:avLst/>
          </a:prstGeom>
        </p:spPr>
      </p:pic>
      <p:sp>
        <p:nvSpPr>
          <p:cNvPr id="33" name="TextBox 32">
            <a:extLst>
              <a:ext uri="{FF2B5EF4-FFF2-40B4-BE49-F238E27FC236}">
                <a16:creationId xmlns:a16="http://schemas.microsoft.com/office/drawing/2014/main" id="{6091444C-D593-459F-A672-340F4BD20AF6}"/>
              </a:ext>
            </a:extLst>
          </p:cNvPr>
          <p:cNvSpPr txBox="1"/>
          <p:nvPr/>
        </p:nvSpPr>
        <p:spPr>
          <a:xfrm>
            <a:off x="228181" y="2477451"/>
            <a:ext cx="4685383" cy="1538883"/>
          </a:xfrm>
          <a:prstGeom prst="rect">
            <a:avLst/>
          </a:prstGeom>
          <a:noFill/>
        </p:spPr>
        <p:txBody>
          <a:bodyPr wrap="square">
            <a:spAutoFit/>
          </a:bodyPr>
          <a:lstStyle/>
          <a:p>
            <a:pPr algn="ctr">
              <a:spcBef>
                <a:spcPts val="600"/>
              </a:spcBef>
              <a:spcAft>
                <a:spcPts val="600"/>
              </a:spcAft>
              <a:defRPr/>
            </a:pPr>
            <a:r>
              <a:rPr lang="vi-VN" sz="2800" b="1" dirty="0">
                <a:solidFill>
                  <a:srgbClr val="FDF5EA"/>
                </a:solidFill>
                <a:latin typeface="Cambria" panose="02040503050406030204" pitchFamily="18" charset="0"/>
                <a:ea typeface="Cambria" panose="02040503050406030204" pitchFamily="18" charset="0"/>
                <a:cs typeface="Times New Roman" pitchFamily="18" charset="0"/>
              </a:rPr>
              <a:t>Mặc dù phòng bật điều hòa nhưng Hoa thường </a:t>
            </a:r>
            <a:endParaRPr lang="en-US" sz="2800" b="1" dirty="0">
              <a:solidFill>
                <a:srgbClr val="FDF5EA"/>
              </a:solidFill>
              <a:latin typeface="Cambria" panose="02040503050406030204" pitchFamily="18" charset="0"/>
              <a:ea typeface="Cambria" panose="02040503050406030204" pitchFamily="18" charset="0"/>
              <a:cs typeface="Times New Roman" pitchFamily="18" charset="0"/>
            </a:endParaRPr>
          </a:p>
          <a:p>
            <a:pPr algn="ctr">
              <a:spcBef>
                <a:spcPts val="600"/>
              </a:spcBef>
              <a:spcAft>
                <a:spcPts val="600"/>
              </a:spcAft>
              <a:defRPr/>
            </a:pPr>
            <a:r>
              <a:rPr lang="vi-VN" sz="2800" b="1" dirty="0">
                <a:solidFill>
                  <a:srgbClr val="FDF5EA"/>
                </a:solidFill>
                <a:latin typeface="Cambria" panose="02040503050406030204" pitchFamily="18" charset="0"/>
                <a:ea typeface="Cambria" panose="02040503050406030204" pitchFamily="18" charset="0"/>
                <a:cs typeface="Times New Roman" pitchFamily="18" charset="0"/>
              </a:rPr>
              <a:t>không đóng </a:t>
            </a:r>
            <a:r>
              <a:rPr lang="en-US" sz="2800" b="1" dirty="0">
                <a:solidFill>
                  <a:srgbClr val="FDF5EA"/>
                </a:solidFill>
                <a:latin typeface="Cambria" panose="02040503050406030204" pitchFamily="18" charset="0"/>
                <a:ea typeface="Cambria" panose="02040503050406030204" pitchFamily="18" charset="0"/>
                <a:cs typeface="Times New Roman" pitchFamily="18" charset="0"/>
              </a:rPr>
              <a:t>c</a:t>
            </a:r>
            <a:r>
              <a:rPr lang="vi-VN" sz="2800" b="1" dirty="0">
                <a:solidFill>
                  <a:srgbClr val="FDF5EA"/>
                </a:solidFill>
                <a:latin typeface="Cambria" panose="02040503050406030204" pitchFamily="18" charset="0"/>
                <a:ea typeface="Cambria" panose="02040503050406030204" pitchFamily="18" charset="0"/>
                <a:cs typeface="Times New Roman" pitchFamily="18" charset="0"/>
              </a:rPr>
              <a:t>ửa khi ra, vào.</a:t>
            </a:r>
            <a:endParaRPr lang="en-US" sz="2800" b="1" dirty="0">
              <a:solidFill>
                <a:srgbClr val="FDF5EA"/>
              </a:solidFill>
              <a:latin typeface="Cambria" panose="02040503050406030204" pitchFamily="18" charset="0"/>
              <a:ea typeface="Cambria" panose="02040503050406030204" pitchFamily="18" charset="0"/>
              <a:cs typeface="Times New Roman" pitchFamily="18" charset="0"/>
            </a:endParaRPr>
          </a:p>
        </p:txBody>
      </p:sp>
      <p:sp>
        <p:nvSpPr>
          <p:cNvPr id="3" name="TextBox 2"/>
          <p:cNvSpPr txBox="1"/>
          <p:nvPr/>
        </p:nvSpPr>
        <p:spPr>
          <a:xfrm>
            <a:off x="228181" y="4508516"/>
            <a:ext cx="5167357" cy="2492990"/>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Không nên đồng tình với việc làm của bạn Hoa vì khi phòng bật điều hòa mà mở cửa sẽ tốn điện, điều hòa nhanh bị hỏng. Hoa chưa biết cách bảo quản đồ dùng gia đình.</a:t>
            </a:r>
            <a:br>
              <a:rPr lang="vi-VN" b="1" dirty="0">
                <a:latin typeface="Cambria" panose="02040503050406030204" pitchFamily="18" charset="0"/>
                <a:ea typeface="Cambria" panose="02040503050406030204" pitchFamily="18" charset="0"/>
              </a:rPr>
            </a:br>
            <a:br>
              <a:rPr lang="vi-VN"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6CE534F8-4C7D-455F-8427-1AF8B483734D}"/>
              </a:ext>
            </a:extLst>
          </p:cNvPr>
          <p:cNvSpPr txBox="1"/>
          <p:nvPr/>
        </p:nvSpPr>
        <p:spPr>
          <a:xfrm>
            <a:off x="1683901" y="429955"/>
            <a:ext cx="7586864" cy="1015663"/>
          </a:xfrm>
          <a:prstGeom prst="rect">
            <a:avLst/>
          </a:prstGeom>
          <a:noFill/>
        </p:spPr>
        <p:txBody>
          <a:bodyPr wrap="square">
            <a:spAutoFit/>
          </a:bodyPr>
          <a:lstStyle/>
          <a:p>
            <a:pPr algn="ctr">
              <a:defRPr/>
            </a:pPr>
            <a:r>
              <a:rPr lang="vi-VN" sz="3000" b="1" dirty="0">
                <a:solidFill>
                  <a:srgbClr val="FDF5EA"/>
                </a:solidFill>
                <a:latin typeface="Cambria" panose="02040503050406030204" pitchFamily="18" charset="0"/>
                <a:ea typeface="Cambria" panose="02040503050406030204" pitchFamily="18" charset="0"/>
              </a:rPr>
              <a:t>1. Em đồng tình hay không đồng tình với việc làm nào? Vì sao?</a:t>
            </a:r>
            <a:endParaRPr lang="en-US" sz="3000" b="1" dirty="0">
              <a:solidFill>
                <a:srgbClr val="FDF5E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703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latin typeface="Cambria" panose="02040503050406030204" pitchFamily="18" charset="0"/>
              <a:ea typeface="Cambria" panose="02040503050406030204" pitchFamily="18" charset="0"/>
            </a:endParaRPr>
          </a:p>
        </p:txBody>
      </p:sp>
      <p:sp>
        <p:nvSpPr>
          <p:cNvPr id="15" name="折角形 65">
            <a:extLst>
              <a:ext uri="{FF2B5EF4-FFF2-40B4-BE49-F238E27FC236}">
                <a16:creationId xmlns:a16="http://schemas.microsoft.com/office/drawing/2014/main" id="{5F3D6A9A-2ED0-46F7-A262-94588EF0CB2A}"/>
              </a:ext>
            </a:extLst>
          </p:cNvPr>
          <p:cNvSpPr/>
          <p:nvPr/>
        </p:nvSpPr>
        <p:spPr>
          <a:xfrm>
            <a:off x="1264176" y="1798930"/>
            <a:ext cx="5378663" cy="3001900"/>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10130399" y="-1274252"/>
            <a:ext cx="2169601" cy="216960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29" name="图片 127">
            <a:extLst>
              <a:ext uri="{FF2B5EF4-FFF2-40B4-BE49-F238E27FC236}">
                <a16:creationId xmlns:a16="http://schemas.microsoft.com/office/drawing/2014/main" id="{359C3945-A5CD-4515-A01B-3F2706F8B11A}"/>
              </a:ext>
            </a:extLst>
          </p:cNvPr>
          <p:cNvPicPr>
            <a:picLocks noChangeAspect="1"/>
          </p:cNvPicPr>
          <p:nvPr/>
        </p:nvPicPr>
        <p:blipFill>
          <a:blip r:embed="rId6" cstate="screen"/>
          <a:stretch>
            <a:fillRect/>
          </a:stretch>
        </p:blipFill>
        <p:spPr>
          <a:xfrm>
            <a:off x="3582639" y="4779992"/>
            <a:ext cx="4702872" cy="1834744"/>
          </a:xfrm>
          <a:prstGeom prst="rect">
            <a:avLst/>
          </a:prstGeom>
        </p:spPr>
      </p:pic>
      <p:pic>
        <p:nvPicPr>
          <p:cNvPr id="36" name="图片 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A8A8517F-2E8C-439D-A2F3-366B975C1360}"/>
              </a:ext>
            </a:extLst>
          </p:cNvPr>
          <p:cNvPicPr>
            <a:picLocks noChangeAspect="1"/>
          </p:cNvPicPr>
          <p:nvPr/>
        </p:nvPicPr>
        <p:blipFill>
          <a:blip r:embed="rId7"/>
          <a:stretch>
            <a:fillRect/>
          </a:stretch>
        </p:blipFill>
        <p:spPr>
          <a:xfrm>
            <a:off x="1154343" y="3897947"/>
            <a:ext cx="1929391" cy="3336452"/>
          </a:xfrm>
          <a:prstGeom prst="rect">
            <a:avLst/>
          </a:prstGeom>
        </p:spPr>
      </p:pic>
      <p:grpSp>
        <p:nvGrpSpPr>
          <p:cNvPr id="24" name="Group 23">
            <a:extLst>
              <a:ext uri="{FF2B5EF4-FFF2-40B4-BE49-F238E27FC236}">
                <a16:creationId xmlns:a16="http://schemas.microsoft.com/office/drawing/2014/main" id="{E14A641C-FC25-4BED-A6DD-BFE6B6517337}"/>
              </a:ext>
            </a:extLst>
          </p:cNvPr>
          <p:cNvGrpSpPr/>
          <p:nvPr/>
        </p:nvGrpSpPr>
        <p:grpSpPr>
          <a:xfrm>
            <a:off x="1756316" y="486526"/>
            <a:ext cx="7759766" cy="1122645"/>
            <a:chOff x="1504767" y="2053622"/>
            <a:chExt cx="3829981" cy="1122645"/>
          </a:xfrm>
        </p:grpSpPr>
        <p:sp>
          <p:nvSpPr>
            <p:cNvPr id="26" name="折角形 65">
              <a:extLst>
                <a:ext uri="{FF2B5EF4-FFF2-40B4-BE49-F238E27FC236}">
                  <a16:creationId xmlns:a16="http://schemas.microsoft.com/office/drawing/2014/main" id="{5F3D6A9A-2ED0-46F7-A262-94588EF0CB2A}"/>
                </a:ext>
              </a:extLst>
            </p:cNvPr>
            <p:cNvSpPr/>
            <p:nvPr/>
          </p:nvSpPr>
          <p:spPr>
            <a:xfrm rot="21566244">
              <a:off x="1595251" y="2094936"/>
              <a:ext cx="3739497" cy="10813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sp>
          <p:nvSpPr>
            <p:cNvPr id="30" name="TextBox 29">
              <a:extLst>
                <a:ext uri="{FF2B5EF4-FFF2-40B4-BE49-F238E27FC236}">
                  <a16:creationId xmlns:a16="http://schemas.microsoft.com/office/drawing/2014/main" id="{6CE534F8-4C7D-455F-8427-1AF8B483734D}"/>
                </a:ext>
              </a:extLst>
            </p:cNvPr>
            <p:cNvSpPr txBox="1"/>
            <p:nvPr/>
          </p:nvSpPr>
          <p:spPr>
            <a:xfrm>
              <a:off x="1504767" y="2053622"/>
              <a:ext cx="3744642" cy="553998"/>
            </a:xfrm>
            <a:prstGeom prst="rect">
              <a:avLst/>
            </a:prstGeom>
            <a:noFill/>
          </p:spPr>
          <p:txBody>
            <a:bodyPr wrap="square">
              <a:spAutoFit/>
            </a:bodyPr>
            <a:lstStyle/>
            <a:p>
              <a:pPr algn="ctr">
                <a:defRPr/>
              </a:pPr>
              <a:r>
                <a:rPr lang="vi-VN" sz="3000" b="1" dirty="0">
                  <a:solidFill>
                    <a:srgbClr val="FDF5EA"/>
                  </a:solidFill>
                  <a:latin typeface="Cambria" panose="02040503050406030204" pitchFamily="18" charset="0"/>
                  <a:ea typeface="Cambria" panose="02040503050406030204" pitchFamily="18" charset="0"/>
                </a:rPr>
                <a:t>Chị em Lan hay dùng gối để chơi đùa.</a:t>
              </a:r>
              <a:endParaRPr lang="en-US" sz="3000" b="1" dirty="0">
                <a:solidFill>
                  <a:srgbClr val="FDF5EA"/>
                </a:solidFill>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1534621" y="1878260"/>
            <a:ext cx="4740899" cy="2842647"/>
          </a:xfrm>
          <a:prstGeom prst="rect">
            <a:avLst/>
          </a:prstGeom>
        </p:spPr>
      </p:pic>
      <p:sp>
        <p:nvSpPr>
          <p:cNvPr id="39" name="折角形 60">
            <a:extLst>
              <a:ext uri="{FF2B5EF4-FFF2-40B4-BE49-F238E27FC236}">
                <a16:creationId xmlns:a16="http://schemas.microsoft.com/office/drawing/2014/main" id="{16A6D2C5-D87D-A745-BD5A-4AC616E55095}"/>
              </a:ext>
            </a:extLst>
          </p:cNvPr>
          <p:cNvSpPr/>
          <p:nvPr/>
        </p:nvSpPr>
        <p:spPr>
          <a:xfrm>
            <a:off x="6978904" y="1970542"/>
            <a:ext cx="4361526" cy="3431361"/>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37" name="图片 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CFD2FE70-9A27-46C3-A7BC-AAFEBC7C887C}"/>
              </a:ext>
            </a:extLst>
          </p:cNvPr>
          <p:cNvPicPr>
            <a:picLocks noChangeAspect="1"/>
          </p:cNvPicPr>
          <p:nvPr/>
        </p:nvPicPr>
        <p:blipFill>
          <a:blip r:embed="rId10"/>
          <a:stretch>
            <a:fillRect/>
          </a:stretch>
        </p:blipFill>
        <p:spPr>
          <a:xfrm>
            <a:off x="10595075" y="4720907"/>
            <a:ext cx="1440058" cy="1947494"/>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6978904" y="1963141"/>
            <a:ext cx="4440936" cy="4093428"/>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Em không đồng tình với việc làm của chị em Lan bởi vì khi dùng gối chơi đùa sẽ làm gối nhanh bị hỏng, bị rách và bị bẩn.</a:t>
            </a:r>
            <a:br>
              <a:rPr lang="vi-VN" sz="3400" b="1" dirty="0">
                <a:latin typeface="Cambria" panose="02040503050406030204" pitchFamily="18" charset="0"/>
                <a:ea typeface="Cambria" panose="02040503050406030204" pitchFamily="18" charset="0"/>
              </a:rPr>
            </a:br>
            <a:br>
              <a:rPr lang="vi-VN" sz="3400" b="1" dirty="0">
                <a:latin typeface="Cambria" panose="02040503050406030204" pitchFamily="18" charset="0"/>
                <a:ea typeface="Cambria" panose="02040503050406030204" pitchFamily="18" charset="0"/>
              </a:rPr>
            </a:br>
            <a:endParaRPr lang="en-US" sz="3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2624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750" fill="hold"/>
                                        <p:tgtEl>
                                          <p:spTgt spid="39"/>
                                        </p:tgtEl>
                                        <p:attrNameLst>
                                          <p:attrName>ppt_x</p:attrName>
                                        </p:attrNameLst>
                                      </p:cBhvr>
                                      <p:tavLst>
                                        <p:tav tm="0">
                                          <p:val>
                                            <p:strVal val="#ppt_x"/>
                                          </p:val>
                                        </p:tav>
                                        <p:tav tm="100000">
                                          <p:val>
                                            <p:strVal val="#ppt_x"/>
                                          </p:val>
                                        </p:tav>
                                      </p:tavLst>
                                    </p:anim>
                                    <p:anim calcmode="lin" valueType="num">
                                      <p:cBhvr additive="base">
                                        <p:cTn id="15"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图片 4">
            <a:extLst>
              <a:ext uri="{FF2B5EF4-FFF2-40B4-BE49-F238E27FC236}">
                <a16:creationId xmlns:a16="http://schemas.microsoft.com/office/drawing/2014/main" id="{DEBB7C68-689D-4D04-A69C-E2E7BE117B62}"/>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rot="5400000">
            <a:off x="2324659" y="-2589354"/>
            <a:ext cx="7773319" cy="12646307"/>
          </a:xfrm>
          <a:prstGeom prst="rect">
            <a:avLst/>
          </a:prstGeom>
        </p:spPr>
      </p:pic>
      <p:sp>
        <p:nvSpPr>
          <p:cNvPr id="34" name="折角形 65">
            <a:extLst>
              <a:ext uri="{FF2B5EF4-FFF2-40B4-BE49-F238E27FC236}">
                <a16:creationId xmlns:a16="http://schemas.microsoft.com/office/drawing/2014/main" id="{F232E07A-CB35-4D0F-848F-24672B35B7C0}"/>
              </a:ext>
            </a:extLst>
          </p:cNvPr>
          <p:cNvSpPr/>
          <p:nvPr/>
        </p:nvSpPr>
        <p:spPr>
          <a:xfrm rot="21566244">
            <a:off x="566123" y="557873"/>
            <a:ext cx="5409457" cy="1474733"/>
          </a:xfrm>
          <a:prstGeom prst="foldedCorner">
            <a:avLst>
              <a:gd name="adj" fmla="val 26007"/>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50" name="图片 49" descr="夜晚的星空&#10;&#10;中度可信度描述已自动生成">
            <a:extLst>
              <a:ext uri="{FF2B5EF4-FFF2-40B4-BE49-F238E27FC236}">
                <a16:creationId xmlns:a16="http://schemas.microsoft.com/office/drawing/2014/main" id="{AE2389F3-CAA5-AF41-80A3-A42C3127A841}"/>
              </a:ext>
            </a:extLst>
          </p:cNvPr>
          <p:cNvPicPr>
            <a:picLocks noChangeAspect="1"/>
          </p:cNvPicPr>
          <p:nvPr/>
        </p:nvPicPr>
        <p:blipFill rotWithShape="1">
          <a:blip r:embed="rId5"/>
          <a:srcRect l="38250" t="49074" r="5436" b="20462"/>
          <a:stretch/>
        </p:blipFill>
        <p:spPr>
          <a:xfrm>
            <a:off x="-111835" y="3032616"/>
            <a:ext cx="12189051" cy="3839569"/>
          </a:xfrm>
          <a:prstGeom prst="rect">
            <a:avLst/>
          </a:prstGeom>
        </p:spPr>
      </p:pic>
      <p:sp>
        <p:nvSpPr>
          <p:cNvPr id="61" name="折角形 60">
            <a:extLst>
              <a:ext uri="{FF2B5EF4-FFF2-40B4-BE49-F238E27FC236}">
                <a16:creationId xmlns:a16="http://schemas.microsoft.com/office/drawing/2014/main" id="{16A6D2C5-D87D-A745-BD5A-4AC616E55095}"/>
              </a:ext>
            </a:extLst>
          </p:cNvPr>
          <p:cNvSpPr/>
          <p:nvPr/>
        </p:nvSpPr>
        <p:spPr>
          <a:xfrm>
            <a:off x="4688453" y="1976476"/>
            <a:ext cx="7205942" cy="3946183"/>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Cambria" panose="02040503050406030204" pitchFamily="18" charset="0"/>
            </a:endParaRPr>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6"/>
          <a:srcRect t="68309" r="72442"/>
          <a:stretch/>
        </p:blipFill>
        <p:spPr>
          <a:xfrm>
            <a:off x="9409506" y="-451582"/>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6"/>
          <a:srcRect t="68309" r="72442"/>
          <a:stretch/>
        </p:blipFill>
        <p:spPr>
          <a:xfrm>
            <a:off x="-1413716" y="2411571"/>
            <a:ext cx="2330068" cy="1503014"/>
          </a:xfrm>
          <a:prstGeom prst="rect">
            <a:avLst/>
          </a:prstGeom>
        </p:spPr>
      </p:pic>
      <p:pic>
        <p:nvPicPr>
          <p:cNvPr id="55" name="图片 54">
            <a:extLst>
              <a:ext uri="{FF2B5EF4-FFF2-40B4-BE49-F238E27FC236}">
                <a16:creationId xmlns:a16="http://schemas.microsoft.com/office/drawing/2014/main" id="{A8CB7619-EE7D-7248-AE1E-B89FCB1DB05A}"/>
              </a:ext>
            </a:extLst>
          </p:cNvPr>
          <p:cNvPicPr>
            <a:picLocks noChangeAspect="1"/>
          </p:cNvPicPr>
          <p:nvPr/>
        </p:nvPicPr>
        <p:blipFill>
          <a:blip r:embed="rId7"/>
          <a:stretch>
            <a:fillRect/>
          </a:stretch>
        </p:blipFill>
        <p:spPr>
          <a:xfrm>
            <a:off x="10760444" y="5697411"/>
            <a:ext cx="1165954" cy="1125749"/>
          </a:xfrm>
          <a:prstGeom prst="rect">
            <a:avLst/>
          </a:prstGeom>
        </p:spPr>
      </p:pic>
      <p:pic>
        <p:nvPicPr>
          <p:cNvPr id="56" name="图片 55">
            <a:extLst>
              <a:ext uri="{FF2B5EF4-FFF2-40B4-BE49-F238E27FC236}">
                <a16:creationId xmlns:a16="http://schemas.microsoft.com/office/drawing/2014/main" id="{F30DE255-DBB5-C04E-9C60-3D5A75903915}"/>
              </a:ext>
            </a:extLst>
          </p:cNvPr>
          <p:cNvPicPr>
            <a:picLocks noChangeAspect="1"/>
          </p:cNvPicPr>
          <p:nvPr/>
        </p:nvPicPr>
        <p:blipFill>
          <a:blip r:embed="rId8"/>
          <a:stretch>
            <a:fillRect/>
          </a:stretch>
        </p:blipFill>
        <p:spPr>
          <a:xfrm>
            <a:off x="9219558" y="6073278"/>
            <a:ext cx="1628822" cy="1053423"/>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285711" y="2246044"/>
            <a:ext cx="5496253" cy="3633150"/>
          </a:xfrm>
          <a:prstGeom prst="rect">
            <a:avLst/>
          </a:prstGeom>
        </p:spPr>
      </p:pic>
      <p:sp>
        <p:nvSpPr>
          <p:cNvPr id="31" name="TextBox 30">
            <a:extLst>
              <a:ext uri="{FF2B5EF4-FFF2-40B4-BE49-F238E27FC236}">
                <a16:creationId xmlns:a16="http://schemas.microsoft.com/office/drawing/2014/main" id="{6CE534F8-4C7D-455F-8427-1AF8B483734D}"/>
              </a:ext>
            </a:extLst>
          </p:cNvPr>
          <p:cNvSpPr txBox="1"/>
          <p:nvPr/>
        </p:nvSpPr>
        <p:spPr>
          <a:xfrm>
            <a:off x="-522581" y="705737"/>
            <a:ext cx="7586864" cy="1077218"/>
          </a:xfrm>
          <a:prstGeom prst="rect">
            <a:avLst/>
          </a:prstGeom>
          <a:noFill/>
        </p:spPr>
        <p:txBody>
          <a:bodyPr wrap="square">
            <a:spAutoFit/>
          </a:bodyPr>
          <a:lstStyle/>
          <a:p>
            <a:pPr algn="ctr">
              <a:defRPr/>
            </a:pPr>
            <a:r>
              <a:rPr lang="vi-VN" sz="3200" b="1" dirty="0">
                <a:solidFill>
                  <a:srgbClr val="FDF5EA"/>
                </a:solidFill>
                <a:latin typeface="Cambria" panose="02040503050406030204" pitchFamily="18" charset="0"/>
                <a:ea typeface="Cambria" panose="02040503050406030204" pitchFamily="18" charset="0"/>
              </a:rPr>
              <a:t>Hùng thường lau </a:t>
            </a:r>
          </a:p>
          <a:p>
            <a:pPr algn="ctr">
              <a:defRPr/>
            </a:pPr>
            <a:r>
              <a:rPr lang="vi-VN" sz="3200" b="1" dirty="0">
                <a:solidFill>
                  <a:srgbClr val="FDF5EA"/>
                </a:solidFill>
                <a:latin typeface="Cambria" panose="02040503050406030204" pitchFamily="18" charset="0"/>
                <a:ea typeface="Cambria" panose="02040503050406030204" pitchFamily="18" charset="0"/>
              </a:rPr>
              <a:t>xe đạp giúp mẹ</a:t>
            </a:r>
            <a:endParaRPr lang="en-US" sz="3200" b="1" dirty="0">
              <a:solidFill>
                <a:srgbClr val="FDF5EA"/>
              </a:solidFill>
              <a:latin typeface="Cambria" panose="02040503050406030204" pitchFamily="18" charset="0"/>
              <a:ea typeface="Cambria" panose="02040503050406030204" pitchFamily="18" charset="0"/>
            </a:endParaRPr>
          </a:p>
        </p:txBody>
      </p:sp>
      <p:sp>
        <p:nvSpPr>
          <p:cNvPr id="7" name="TextBox 6"/>
          <p:cNvSpPr txBox="1"/>
          <p:nvPr/>
        </p:nvSpPr>
        <p:spPr>
          <a:xfrm>
            <a:off x="6299200" y="2175004"/>
            <a:ext cx="5135418" cy="3724096"/>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đồng tình với việc làm của bạn Hùng, Hùng giúp mẹ lau xe đạp, giúp cho xe sạch sẽ và dùng được lâu hơn, việc làm này còn giúp rèn luyện tính chăm chỉ cẩn thận và thể hiện Hùng là người con hiếu thảo.</a:t>
            </a:r>
            <a:br>
              <a:rPr lang="vi-VN" sz="2000" dirty="0">
                <a:latin typeface="Cambria" panose="02040503050406030204" pitchFamily="18" charset="0"/>
                <a:ea typeface="Cambria" panose="02040503050406030204" pitchFamily="18" charset="0"/>
              </a:rPr>
            </a:br>
            <a:br>
              <a:rPr lang="vi-VN" sz="2000" dirty="0">
                <a:latin typeface="Cambria" panose="02040503050406030204" pitchFamily="18" charset="0"/>
                <a:ea typeface="Cambria" panose="02040503050406030204" pitchFamily="18" charset="0"/>
              </a:rPr>
            </a:br>
            <a:endParaRPr lang="en-US" sz="2000" dirty="0">
              <a:latin typeface="Cambria" panose="02040503050406030204" pitchFamily="18" charset="0"/>
              <a:ea typeface="Cambria" panose="02040503050406030204" pitchFamily="18" charset="0"/>
            </a:endParaRPr>
          </a:p>
        </p:txBody>
      </p:sp>
      <p:pic>
        <p:nvPicPr>
          <p:cNvPr id="38" name="图片 10" descr="图形用户界面, 应用程序&#10;&#10;描述已自动生成">
            <a:extLst>
              <a:ext uri="{FF2B5EF4-FFF2-40B4-BE49-F238E27FC236}">
                <a16:creationId xmlns:a16="http://schemas.microsoft.com/office/drawing/2014/main" id="{51359E4B-882C-4395-A321-259289E2ABE8}"/>
              </a:ext>
            </a:extLst>
          </p:cNvPr>
          <p:cNvPicPr>
            <a:picLocks noChangeAspect="1"/>
          </p:cNvPicPr>
          <p:nvPr/>
        </p:nvPicPr>
        <p:blipFill rotWithShape="1">
          <a:blip r:embed="rId11"/>
          <a:srcRect t="85488" r="2185" b="3186"/>
          <a:stretch/>
        </p:blipFill>
        <p:spPr>
          <a:xfrm>
            <a:off x="3065850" y="5374906"/>
            <a:ext cx="6466700" cy="1091836"/>
          </a:xfrm>
          <a:prstGeom prst="rect">
            <a:avLst/>
          </a:prstGeom>
        </p:spPr>
      </p:pic>
    </p:spTree>
    <p:extLst>
      <p:ext uri="{BB962C8B-B14F-4D97-AF65-F5344CB8AC3E}">
        <p14:creationId xmlns:p14="http://schemas.microsoft.com/office/powerpoint/2010/main" val="1592132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750" fill="hold"/>
                                        <p:tgtEl>
                                          <p:spTgt spid="61"/>
                                        </p:tgtEl>
                                        <p:attrNameLst>
                                          <p:attrName>ppt_x</p:attrName>
                                        </p:attrNameLst>
                                      </p:cBhvr>
                                      <p:tavLst>
                                        <p:tav tm="0">
                                          <p:val>
                                            <p:strVal val="#ppt_x"/>
                                          </p:val>
                                        </p:tav>
                                        <p:tav tm="100000">
                                          <p:val>
                                            <p:strVal val="#ppt_x"/>
                                          </p:val>
                                        </p:tav>
                                      </p:tavLst>
                                    </p:anim>
                                    <p:anim calcmode="lin" valueType="num">
                                      <p:cBhvr additive="base">
                                        <p:cTn id="8" dur="75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1000" fill="hold"/>
                                        <p:tgtEl>
                                          <p:spTgt spid="38"/>
                                        </p:tgtEl>
                                        <p:attrNameLst>
                                          <p:attrName>ppt_x</p:attrName>
                                        </p:attrNameLst>
                                      </p:cBhvr>
                                      <p:tavLst>
                                        <p:tav tm="0">
                                          <p:val>
                                            <p:strVal val="#ppt_x"/>
                                          </p:val>
                                        </p:tav>
                                        <p:tav tm="100000">
                                          <p:val>
                                            <p:strVal val="#ppt_x"/>
                                          </p:val>
                                        </p:tav>
                                      </p:tavLst>
                                    </p:anim>
                                    <p:anim calcmode="lin" valueType="num">
                                      <p:cBhvr additive="base">
                                        <p:cTn id="17" dur="1000" fill="hold"/>
                                        <p:tgtEl>
                                          <p:spTgt spid="38"/>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38"/>
                                        </p:tgtEl>
                                        <p:attrNameLst>
                                          <p:attrName>r</p:attrName>
                                        </p:attrNameLst>
                                      </p:cBhvr>
                                    </p:animRot>
                                    <p:animRot by="-240000">
                                      <p:cBhvr>
                                        <p:cTn id="21" dur="200" fill="hold">
                                          <p:stCondLst>
                                            <p:cond delay="200"/>
                                          </p:stCondLst>
                                        </p:cTn>
                                        <p:tgtEl>
                                          <p:spTgt spid="38"/>
                                        </p:tgtEl>
                                        <p:attrNameLst>
                                          <p:attrName>r</p:attrName>
                                        </p:attrNameLst>
                                      </p:cBhvr>
                                    </p:animRot>
                                    <p:animRot by="240000">
                                      <p:cBhvr>
                                        <p:cTn id="22" dur="200" fill="hold">
                                          <p:stCondLst>
                                            <p:cond delay="400"/>
                                          </p:stCondLst>
                                        </p:cTn>
                                        <p:tgtEl>
                                          <p:spTgt spid="38"/>
                                        </p:tgtEl>
                                        <p:attrNameLst>
                                          <p:attrName>r</p:attrName>
                                        </p:attrNameLst>
                                      </p:cBhvr>
                                    </p:animRot>
                                    <p:animRot by="-240000">
                                      <p:cBhvr>
                                        <p:cTn id="23" dur="200" fill="hold">
                                          <p:stCondLst>
                                            <p:cond delay="600"/>
                                          </p:stCondLst>
                                        </p:cTn>
                                        <p:tgtEl>
                                          <p:spTgt spid="38"/>
                                        </p:tgtEl>
                                        <p:attrNameLst>
                                          <p:attrName>r</p:attrName>
                                        </p:attrNameLst>
                                      </p:cBhvr>
                                    </p:animRot>
                                    <p:animRot by="120000">
                                      <p:cBhvr>
                                        <p:cTn id="24" dur="200" fill="hold">
                                          <p:stCondLst>
                                            <p:cond delay="800"/>
                                          </p:stCondLst>
                                        </p:cTn>
                                        <p:tgtEl>
                                          <p:spTgt spid="3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fltVal val="0"/>
                                          </p:val>
                                        </p:tav>
                                        <p:tav tm="100000">
                                          <p:val>
                                            <p:strVal val="#ppt_w"/>
                                          </p:val>
                                        </p:tav>
                                      </p:tavLst>
                                    </p:anim>
                                    <p:anim calcmode="lin" valueType="num">
                                      <p:cBhvr>
                                        <p:cTn id="30" dur="10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7587"/>
            <a:ext cx="9328915" cy="5172298"/>
          </a:xfrm>
          <a:prstGeom prst="rect">
            <a:avLst/>
          </a:prstGeom>
        </p:spPr>
      </p:pic>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5149596" y="5054301"/>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pic>
        <p:nvPicPr>
          <p:cNvPr id="3" name="Picture 2">
            <a:extLst>
              <a:ext uri="{FF2B5EF4-FFF2-40B4-BE49-F238E27FC236}">
                <a16:creationId xmlns:a16="http://schemas.microsoft.com/office/drawing/2014/main" id="{1EC0E967-3560-A2FA-2672-7FDA78D4B136}"/>
              </a:ext>
            </a:extLst>
          </p:cNvPr>
          <p:cNvPicPr>
            <a:picLocks noChangeAspect="1"/>
          </p:cNvPicPr>
          <p:nvPr/>
        </p:nvPicPr>
        <p:blipFill>
          <a:blip r:embed="rId8"/>
          <a:stretch>
            <a:fillRect/>
          </a:stretch>
        </p:blipFill>
        <p:spPr>
          <a:xfrm>
            <a:off x="1810254" y="2948347"/>
            <a:ext cx="5950212" cy="1956986"/>
          </a:xfrm>
          <a:prstGeom prst="rect">
            <a:avLst/>
          </a:prstGeom>
        </p:spPr>
      </p:pic>
    </p:spTree>
    <p:extLst>
      <p:ext uri="{BB962C8B-B14F-4D97-AF65-F5344CB8AC3E}">
        <p14:creationId xmlns:p14="http://schemas.microsoft.com/office/powerpoint/2010/main" val="2960186920"/>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2"/>
</p:tagLst>
</file>

<file path=ppt/tags/tag10.xml><?xml version="1.0" encoding="utf-8"?>
<p:tagLst xmlns:a="http://schemas.openxmlformats.org/drawingml/2006/main" xmlns:r="http://schemas.openxmlformats.org/officeDocument/2006/relationships" xmlns:p="http://schemas.openxmlformats.org/presentationml/2006/main">
  <p:tag name="PA" val="v5.2.2"/>
</p:tagLst>
</file>

<file path=ppt/tags/tag11.xml><?xml version="1.0" encoding="utf-8"?>
<p:tagLst xmlns:a="http://schemas.openxmlformats.org/drawingml/2006/main" xmlns:r="http://schemas.openxmlformats.org/officeDocument/2006/relationships" xmlns:p="http://schemas.openxmlformats.org/presentationml/2006/main">
  <p:tag name="PA" val="v5.2.2"/>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5.2.2"/>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ags/tag9.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1773</TotalTime>
  <Words>569</Words>
  <Application>Microsoft Office PowerPoint</Application>
  <PresentationFormat>Widescreen</PresentationFormat>
  <Paragraphs>43</Paragraphs>
  <Slides>18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等线 Light</vt:lpstr>
      <vt:lpstr>Microsoft YaHei</vt:lpstr>
      <vt:lpstr>Arial</vt:lpstr>
      <vt:lpstr>Cambria</vt:lpstr>
      <vt:lpstr>UTM Avo</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 mot so cho mot tich</dc:title>
  <dc:subject>Toan 4</dc:subject>
  <dc:creator>MANG NON</dc:creator>
  <cp:keywords>MANG NON</cp:keywords>
  <cp:lastModifiedBy>Admin</cp:lastModifiedBy>
  <cp:revision>51</cp:revision>
  <dcterms:created xsi:type="dcterms:W3CDTF">2021-11-02T01:43:29Z</dcterms:created>
  <dcterms:modified xsi:type="dcterms:W3CDTF">2026-01-07T14:33:09Z</dcterms:modified>
  <cp:version>Z16</cp:version>
</cp:coreProperties>
</file>