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4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1/18/2026</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00229" y="743612"/>
            <a:ext cx="7191539" cy="6114388"/>
          </a:xfrm>
          <a:prstGeom prst="rect">
            <a:avLst/>
          </a:prstGeom>
        </p:spPr>
      </p:pic>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435</Words>
  <Application>Microsoft Office PowerPoint</Application>
  <PresentationFormat>Widescreen</PresentationFormat>
  <Paragraphs>68</Paragraphs>
  <Slides>15</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Aptos</vt:lpstr>
      <vt:lpstr>Aptos Display</vt:lpstr>
      <vt:lpstr>Arial</vt:lpstr>
      <vt:lpstr>Calibri</vt:lpstr>
      <vt:lpstr>Cambria</vt:lpstr>
      <vt:lpstr>Cambria Math</vt:lpstr>
      <vt:lpstr>Caribi</vt:lpstr>
      <vt:lpstr>等线</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2024-10-28T03:25:15Z</dcterms:created>
  <dcterms:modified xsi:type="dcterms:W3CDTF">2026-01-18T14:15:21Z</dcterms:modified>
</cp:coreProperties>
</file>