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5" r:id="rId5"/>
    <p:sldMasterId id="2147483697" r:id="rId6"/>
  </p:sldMasterIdLst>
  <p:notesMasterIdLst>
    <p:notesMasterId r:id="rId18"/>
  </p:notesMasterIdLst>
  <p:sldIdLst>
    <p:sldId id="267" r:id="rId7"/>
    <p:sldId id="257" r:id="rId8"/>
    <p:sldId id="376" r:id="rId9"/>
    <p:sldId id="430" r:id="rId10"/>
    <p:sldId id="429" r:id="rId11"/>
    <p:sldId id="305" r:id="rId12"/>
    <p:sldId id="422" r:id="rId13"/>
    <p:sldId id="312" r:id="rId14"/>
    <p:sldId id="374" r:id="rId15"/>
    <p:sldId id="432"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FFCC"/>
    <a:srgbClr val="CCFFFF"/>
    <a:srgbClr val="FF0066"/>
    <a:srgbClr val="00A200"/>
    <a:srgbClr val="FADD06"/>
    <a:srgbClr val="F6F8FC"/>
    <a:srgbClr val="FFCCFF"/>
    <a:srgbClr val="649B3F"/>
    <a:srgbClr val="C3F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447" autoAdjust="0"/>
  </p:normalViewPr>
  <p:slideViewPr>
    <p:cSldViewPr snapToGrid="0" showGuides="1">
      <p:cViewPr varScale="1">
        <p:scale>
          <a:sx n="68" d="100"/>
          <a:sy n="68" d="100"/>
        </p:scale>
        <p:origin x="852" y="60"/>
      </p:cViewPr>
      <p:guideLst>
        <p:guide orient="horz" pos="211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0DA67-801F-48A9-99D7-A9DD4A2AB631}" type="datetimeFigureOut">
              <a:rPr lang="en-US" smtClean="0"/>
              <a:t>3/22/2026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AFF8A-F3EF-43B9-ABB7-3AB6964E0897}" type="slidenum">
              <a:rPr lang="en-US" smtClean="0"/>
              <a:t>‹#›</a:t>
            </a:fld>
            <a:endParaRPr lang="en-US"/>
          </a:p>
        </p:txBody>
      </p:sp>
    </p:spTree>
    <p:extLst>
      <p:ext uri="{BB962C8B-B14F-4D97-AF65-F5344CB8AC3E}">
        <p14:creationId xmlns:p14="http://schemas.microsoft.com/office/powerpoint/2010/main" val="3632371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AD98-A82B-2165-4BCB-B403FF917B0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664063-30BD-896A-821F-D673282420A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C37053-F1AD-00FC-8657-7CA9E50574AB}"/>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3/22/2026</a:t>
            </a:fld>
            <a:endParaRPr lang="en-US"/>
          </a:p>
        </p:txBody>
      </p:sp>
      <p:sp>
        <p:nvSpPr>
          <p:cNvPr id="5" name="Footer Placeholder 4">
            <a:extLst>
              <a:ext uri="{FF2B5EF4-FFF2-40B4-BE49-F238E27FC236}">
                <a16:creationId xmlns:a16="http://schemas.microsoft.com/office/drawing/2014/main" id="{53796BB7-B848-5FA3-1073-694ECCE46F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AB5A05-0594-4F9B-9B89-5093FCEC64CC}"/>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10363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CDD2-5023-8A81-ABAB-66729C73BC9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630CB8-631D-9FCE-1E98-811E5C88B09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2B837-10BD-5BA2-BC82-8AB959D603CB}"/>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3/22/2026</a:t>
            </a:fld>
            <a:endParaRPr lang="en-US"/>
          </a:p>
        </p:txBody>
      </p:sp>
      <p:sp>
        <p:nvSpPr>
          <p:cNvPr id="5" name="Footer Placeholder 4">
            <a:extLst>
              <a:ext uri="{FF2B5EF4-FFF2-40B4-BE49-F238E27FC236}">
                <a16:creationId xmlns:a16="http://schemas.microsoft.com/office/drawing/2014/main" id="{01DDD258-2A46-5CAD-BE92-906095FFCF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A786D3E-E390-4A27-CBAA-0C06CD70A0FF}"/>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935604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77E71D-C376-CE34-D3F3-6DF89E9E30E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14CC8E-EB06-9275-3FFF-95873505E48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66248-F074-4AD9-A0FF-FF908231A3D1}"/>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3/22/2026</a:t>
            </a:fld>
            <a:endParaRPr lang="en-US"/>
          </a:p>
        </p:txBody>
      </p:sp>
      <p:sp>
        <p:nvSpPr>
          <p:cNvPr id="5" name="Footer Placeholder 4">
            <a:extLst>
              <a:ext uri="{FF2B5EF4-FFF2-40B4-BE49-F238E27FC236}">
                <a16:creationId xmlns:a16="http://schemas.microsoft.com/office/drawing/2014/main" id="{F2CE8D01-46F0-82E1-BD02-D206399B0D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1ADC7C-D938-6098-5F2E-B38DFB1B830B}"/>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48966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AD98-A82B-2165-4BCB-B403FF917B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664063-30BD-896A-821F-D673282420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C37053-F1AD-00FC-8657-7CA9E50574AB}"/>
              </a:ext>
            </a:extLst>
          </p:cNvPr>
          <p:cNvSpPr>
            <a:spLocks noGrp="1"/>
          </p:cNvSpPr>
          <p:nvPr>
            <p:ph type="dt" sz="half" idx="10"/>
          </p:nvPr>
        </p:nvSpPr>
        <p:spPr/>
        <p:txBody>
          <a:bodyPr/>
          <a:lstStyle/>
          <a:p>
            <a:fld id="{0A0E4A27-6937-4CCA-A308-015FDF217709}" type="datetimeFigureOut">
              <a:rPr lang="en-US" smtClean="0"/>
              <a:t>3/22/2026</a:t>
            </a:fld>
            <a:endParaRPr lang="en-US"/>
          </a:p>
        </p:txBody>
      </p:sp>
      <p:sp>
        <p:nvSpPr>
          <p:cNvPr id="5" name="Footer Placeholder 4">
            <a:extLst>
              <a:ext uri="{FF2B5EF4-FFF2-40B4-BE49-F238E27FC236}">
                <a16:creationId xmlns:a16="http://schemas.microsoft.com/office/drawing/2014/main" id="{53796BB7-B848-5FA3-1073-694ECCE46F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AB5A05-0594-4F9B-9B89-5093FCEC64CC}"/>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307468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B9AD5-8D48-BEC7-0D3E-1BE2FD23D7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C4BF0C-DAC4-BD2B-B7EF-6FC78B3C70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B5A67-B562-E751-0EC5-6DA12F6D4629}"/>
              </a:ext>
            </a:extLst>
          </p:cNvPr>
          <p:cNvSpPr>
            <a:spLocks noGrp="1"/>
          </p:cNvSpPr>
          <p:nvPr>
            <p:ph type="dt" sz="half" idx="10"/>
          </p:nvPr>
        </p:nvSpPr>
        <p:spPr/>
        <p:txBody>
          <a:bodyPr/>
          <a:lstStyle/>
          <a:p>
            <a:fld id="{0A0E4A27-6937-4CCA-A308-015FDF217709}" type="datetimeFigureOut">
              <a:rPr lang="en-US" smtClean="0"/>
              <a:t>3/22/2026</a:t>
            </a:fld>
            <a:endParaRPr lang="en-US"/>
          </a:p>
        </p:txBody>
      </p:sp>
      <p:sp>
        <p:nvSpPr>
          <p:cNvPr id="5" name="Footer Placeholder 4">
            <a:extLst>
              <a:ext uri="{FF2B5EF4-FFF2-40B4-BE49-F238E27FC236}">
                <a16:creationId xmlns:a16="http://schemas.microsoft.com/office/drawing/2014/main" id="{2F2ACB76-C29E-3F1F-1763-1DDB5E4FC7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4806AA-DE52-A835-6D1A-820B05A1A653}"/>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2214715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6A2E-1779-1392-5EFF-78D3070D3B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0E813A-CEA5-E20E-4E55-C71F7A30D3D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882A20-7324-70C8-7111-B65DC476F04E}"/>
              </a:ext>
            </a:extLst>
          </p:cNvPr>
          <p:cNvSpPr>
            <a:spLocks noGrp="1"/>
          </p:cNvSpPr>
          <p:nvPr>
            <p:ph type="dt" sz="half" idx="10"/>
          </p:nvPr>
        </p:nvSpPr>
        <p:spPr/>
        <p:txBody>
          <a:bodyPr/>
          <a:lstStyle/>
          <a:p>
            <a:fld id="{0A0E4A27-6937-4CCA-A308-015FDF217709}" type="datetimeFigureOut">
              <a:rPr lang="en-US" smtClean="0"/>
              <a:t>3/22/2026</a:t>
            </a:fld>
            <a:endParaRPr lang="en-US"/>
          </a:p>
        </p:txBody>
      </p:sp>
      <p:sp>
        <p:nvSpPr>
          <p:cNvPr id="5" name="Footer Placeholder 4">
            <a:extLst>
              <a:ext uri="{FF2B5EF4-FFF2-40B4-BE49-F238E27FC236}">
                <a16:creationId xmlns:a16="http://schemas.microsoft.com/office/drawing/2014/main" id="{CF02769F-0B5A-AA16-E197-B0A123D96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3F948E-81BD-23F5-B44E-6921BC638B4B}"/>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2256392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98035-1D9B-375C-9290-70AE82463B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E8A67C-5F4D-0CB5-3A52-8AF2CB609E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1A7206-5BA4-8E97-5C48-471B952F37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A9ADBC-5EC5-6E8F-2AB8-BF358BB6356B}"/>
              </a:ext>
            </a:extLst>
          </p:cNvPr>
          <p:cNvSpPr>
            <a:spLocks noGrp="1"/>
          </p:cNvSpPr>
          <p:nvPr>
            <p:ph type="dt" sz="half" idx="10"/>
          </p:nvPr>
        </p:nvSpPr>
        <p:spPr/>
        <p:txBody>
          <a:bodyPr/>
          <a:lstStyle/>
          <a:p>
            <a:fld id="{0A0E4A27-6937-4CCA-A308-015FDF217709}" type="datetimeFigureOut">
              <a:rPr lang="en-US" smtClean="0"/>
              <a:t>3/22/2026</a:t>
            </a:fld>
            <a:endParaRPr lang="en-US"/>
          </a:p>
        </p:txBody>
      </p:sp>
      <p:sp>
        <p:nvSpPr>
          <p:cNvPr id="6" name="Footer Placeholder 5">
            <a:extLst>
              <a:ext uri="{FF2B5EF4-FFF2-40B4-BE49-F238E27FC236}">
                <a16:creationId xmlns:a16="http://schemas.microsoft.com/office/drawing/2014/main" id="{F890129F-2C9E-95AE-7D3D-25534A5E13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FD9730-39D1-D0A9-EC9F-AD5A2F253A9F}"/>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2713611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456FC-2935-02C2-4BFB-D2BC1BE57C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7453AA-F7E8-C905-6446-97D60C2DA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0E5A01-A1E8-19D0-C534-7C4C62B84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574153-C9EA-2A9A-4291-41E5DC5D76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1F8CA4-594A-52A3-834A-7287FAC6E6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21E54B-E8ED-37F7-59DF-F879132480C9}"/>
              </a:ext>
            </a:extLst>
          </p:cNvPr>
          <p:cNvSpPr>
            <a:spLocks noGrp="1"/>
          </p:cNvSpPr>
          <p:nvPr>
            <p:ph type="dt" sz="half" idx="10"/>
          </p:nvPr>
        </p:nvSpPr>
        <p:spPr/>
        <p:txBody>
          <a:bodyPr/>
          <a:lstStyle/>
          <a:p>
            <a:fld id="{0A0E4A27-6937-4CCA-A308-015FDF217709}" type="datetimeFigureOut">
              <a:rPr lang="en-US" smtClean="0"/>
              <a:t>3/22/2026</a:t>
            </a:fld>
            <a:endParaRPr lang="en-US"/>
          </a:p>
        </p:txBody>
      </p:sp>
      <p:sp>
        <p:nvSpPr>
          <p:cNvPr id="8" name="Footer Placeholder 7">
            <a:extLst>
              <a:ext uri="{FF2B5EF4-FFF2-40B4-BE49-F238E27FC236}">
                <a16:creationId xmlns:a16="http://schemas.microsoft.com/office/drawing/2014/main" id="{E80C47B4-E4AF-B6D1-65A3-FD90314215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2FE69D-DF92-E884-44DA-F163838D867C}"/>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4156009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C2441-B032-2F64-0C6B-CEE21B4533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F265F3-107B-6342-1C12-F8801E639525}"/>
              </a:ext>
            </a:extLst>
          </p:cNvPr>
          <p:cNvSpPr>
            <a:spLocks noGrp="1"/>
          </p:cNvSpPr>
          <p:nvPr>
            <p:ph type="dt" sz="half" idx="10"/>
          </p:nvPr>
        </p:nvSpPr>
        <p:spPr/>
        <p:txBody>
          <a:bodyPr/>
          <a:lstStyle/>
          <a:p>
            <a:fld id="{0A0E4A27-6937-4CCA-A308-015FDF217709}" type="datetimeFigureOut">
              <a:rPr lang="en-US" smtClean="0"/>
              <a:t>3/22/2026</a:t>
            </a:fld>
            <a:endParaRPr lang="en-US"/>
          </a:p>
        </p:txBody>
      </p:sp>
      <p:sp>
        <p:nvSpPr>
          <p:cNvPr id="4" name="Footer Placeholder 3">
            <a:extLst>
              <a:ext uri="{FF2B5EF4-FFF2-40B4-BE49-F238E27FC236}">
                <a16:creationId xmlns:a16="http://schemas.microsoft.com/office/drawing/2014/main" id="{F7E28805-9AD4-8911-2DA7-4A961A6B67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22B003-6F66-8373-A7EB-ED72EC0E0247}"/>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051570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6F546D-9D50-BD70-7F1B-3E2D0E14DE28}"/>
              </a:ext>
            </a:extLst>
          </p:cNvPr>
          <p:cNvSpPr>
            <a:spLocks noGrp="1"/>
          </p:cNvSpPr>
          <p:nvPr>
            <p:ph type="dt" sz="half" idx="10"/>
          </p:nvPr>
        </p:nvSpPr>
        <p:spPr/>
        <p:txBody>
          <a:bodyPr/>
          <a:lstStyle/>
          <a:p>
            <a:fld id="{0A0E4A27-6937-4CCA-A308-015FDF217709}" type="datetimeFigureOut">
              <a:rPr lang="en-US" smtClean="0"/>
              <a:t>3/22/2026</a:t>
            </a:fld>
            <a:endParaRPr lang="en-US"/>
          </a:p>
        </p:txBody>
      </p:sp>
      <p:sp>
        <p:nvSpPr>
          <p:cNvPr id="3" name="Footer Placeholder 2">
            <a:extLst>
              <a:ext uri="{FF2B5EF4-FFF2-40B4-BE49-F238E27FC236}">
                <a16:creationId xmlns:a16="http://schemas.microsoft.com/office/drawing/2014/main" id="{FE815DCE-3968-C519-7C21-6C50EA4F82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A54A61-B0E2-51D3-CA25-3E4A288DBB9D}"/>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897697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17787-6C99-906A-964A-D2DC465234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F7F85D-71B1-DC7A-3C71-CD9E675D99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E3447D-7781-64C4-8142-7B12DAED6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D37F9E-5B54-EB12-6718-46FB298D0ACE}"/>
              </a:ext>
            </a:extLst>
          </p:cNvPr>
          <p:cNvSpPr>
            <a:spLocks noGrp="1"/>
          </p:cNvSpPr>
          <p:nvPr>
            <p:ph type="dt" sz="half" idx="10"/>
          </p:nvPr>
        </p:nvSpPr>
        <p:spPr/>
        <p:txBody>
          <a:bodyPr/>
          <a:lstStyle/>
          <a:p>
            <a:fld id="{0A0E4A27-6937-4CCA-A308-015FDF217709}" type="datetimeFigureOut">
              <a:rPr lang="en-US" smtClean="0"/>
              <a:t>3/22/2026</a:t>
            </a:fld>
            <a:endParaRPr lang="en-US"/>
          </a:p>
        </p:txBody>
      </p:sp>
      <p:sp>
        <p:nvSpPr>
          <p:cNvPr id="6" name="Footer Placeholder 5">
            <a:extLst>
              <a:ext uri="{FF2B5EF4-FFF2-40B4-BE49-F238E27FC236}">
                <a16:creationId xmlns:a16="http://schemas.microsoft.com/office/drawing/2014/main" id="{9D630CA5-3769-6A6B-36F2-28155EC6EE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F0A6A-EE2E-CD8F-8D24-C3B8F76E26F4}"/>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85514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B9AD5-8D48-BEC7-0D3E-1BE2FD23D7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3C4BF0C-DAC4-BD2B-B7EF-6FC78B3C702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B5A67-B562-E751-0EC5-6DA12F6D4629}"/>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3/22/2026</a:t>
            </a:fld>
            <a:endParaRPr lang="en-US"/>
          </a:p>
        </p:txBody>
      </p:sp>
      <p:sp>
        <p:nvSpPr>
          <p:cNvPr id="5" name="Footer Placeholder 4">
            <a:extLst>
              <a:ext uri="{FF2B5EF4-FFF2-40B4-BE49-F238E27FC236}">
                <a16:creationId xmlns:a16="http://schemas.microsoft.com/office/drawing/2014/main" id="{2F2ACB76-C29E-3F1F-1763-1DDB5E4FC7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4806AA-DE52-A835-6D1A-820B05A1A653}"/>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2620355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6109E-15F9-2A59-4367-B5C60110CC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5F4654-0414-136E-3A38-B4F8D22DE9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591E3A-FFBC-1CF8-37C2-858D53635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756227-1D21-F709-DB4C-96F6A0AFA390}"/>
              </a:ext>
            </a:extLst>
          </p:cNvPr>
          <p:cNvSpPr>
            <a:spLocks noGrp="1"/>
          </p:cNvSpPr>
          <p:nvPr>
            <p:ph type="dt" sz="half" idx="10"/>
          </p:nvPr>
        </p:nvSpPr>
        <p:spPr/>
        <p:txBody>
          <a:bodyPr/>
          <a:lstStyle/>
          <a:p>
            <a:fld id="{0A0E4A27-6937-4CCA-A308-015FDF217709}" type="datetimeFigureOut">
              <a:rPr lang="en-US" smtClean="0"/>
              <a:t>3/22/2026</a:t>
            </a:fld>
            <a:endParaRPr lang="en-US"/>
          </a:p>
        </p:txBody>
      </p:sp>
      <p:sp>
        <p:nvSpPr>
          <p:cNvPr id="6" name="Footer Placeholder 5">
            <a:extLst>
              <a:ext uri="{FF2B5EF4-FFF2-40B4-BE49-F238E27FC236}">
                <a16:creationId xmlns:a16="http://schemas.microsoft.com/office/drawing/2014/main" id="{D29D4607-B8A3-90A4-E35D-16269B74E8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950D38-E183-7752-F577-340509C90B9E}"/>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026284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CDD2-5023-8A81-ABAB-66729C73BC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630CB8-631D-9FCE-1E98-811E5C88B0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2B837-10BD-5BA2-BC82-8AB959D603CB}"/>
              </a:ext>
            </a:extLst>
          </p:cNvPr>
          <p:cNvSpPr>
            <a:spLocks noGrp="1"/>
          </p:cNvSpPr>
          <p:nvPr>
            <p:ph type="dt" sz="half" idx="10"/>
          </p:nvPr>
        </p:nvSpPr>
        <p:spPr/>
        <p:txBody>
          <a:bodyPr/>
          <a:lstStyle/>
          <a:p>
            <a:fld id="{0A0E4A27-6937-4CCA-A308-015FDF217709}" type="datetimeFigureOut">
              <a:rPr lang="en-US" smtClean="0"/>
              <a:t>3/22/2026</a:t>
            </a:fld>
            <a:endParaRPr lang="en-US"/>
          </a:p>
        </p:txBody>
      </p:sp>
      <p:sp>
        <p:nvSpPr>
          <p:cNvPr id="5" name="Footer Placeholder 4">
            <a:extLst>
              <a:ext uri="{FF2B5EF4-FFF2-40B4-BE49-F238E27FC236}">
                <a16:creationId xmlns:a16="http://schemas.microsoft.com/office/drawing/2014/main" id="{01DDD258-2A46-5CAD-BE92-906095FFC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786D3E-E390-4A27-CBAA-0C06CD70A0FF}"/>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28276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77E71D-C376-CE34-D3F3-6DF89E9E30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14CC8E-EB06-9275-3FFF-95873505E4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66248-F074-4AD9-A0FF-FF908231A3D1}"/>
              </a:ext>
            </a:extLst>
          </p:cNvPr>
          <p:cNvSpPr>
            <a:spLocks noGrp="1"/>
          </p:cNvSpPr>
          <p:nvPr>
            <p:ph type="dt" sz="half" idx="10"/>
          </p:nvPr>
        </p:nvSpPr>
        <p:spPr/>
        <p:txBody>
          <a:bodyPr/>
          <a:lstStyle/>
          <a:p>
            <a:fld id="{0A0E4A27-6937-4CCA-A308-015FDF217709}" type="datetimeFigureOut">
              <a:rPr lang="en-US" smtClean="0"/>
              <a:t>3/22/2026</a:t>
            </a:fld>
            <a:endParaRPr lang="en-US"/>
          </a:p>
        </p:txBody>
      </p:sp>
      <p:sp>
        <p:nvSpPr>
          <p:cNvPr id="5" name="Footer Placeholder 4">
            <a:extLst>
              <a:ext uri="{FF2B5EF4-FFF2-40B4-BE49-F238E27FC236}">
                <a16:creationId xmlns:a16="http://schemas.microsoft.com/office/drawing/2014/main" id="{F2CE8D01-46F0-82E1-BD02-D206399B0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ADC7C-D938-6098-5F2E-B38DFB1B830B}"/>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628050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6E1E8-66DD-7CE7-4576-7AAA946D20F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A5913B-0A7D-C081-E529-6AD24B58953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A7855C-C5BB-DC8D-CC59-7D85DD14402E}"/>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3/22/2026</a:t>
            </a:fld>
            <a:endParaRPr lang="en-US"/>
          </a:p>
        </p:txBody>
      </p:sp>
      <p:sp>
        <p:nvSpPr>
          <p:cNvPr id="5" name="Footer Placeholder 4">
            <a:extLst>
              <a:ext uri="{FF2B5EF4-FFF2-40B4-BE49-F238E27FC236}">
                <a16:creationId xmlns:a16="http://schemas.microsoft.com/office/drawing/2014/main" id="{E7B260E2-47C0-B614-656D-7AA771C990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5E0098-EFAA-725F-74B7-501F2815809A}"/>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2447137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9B4D-6017-5B80-2BCD-02638B1D3A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232902-4184-4CC0-96C2-CF079B6C0DC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D9051-F5E2-91FF-2BE9-B8DABCE3AC55}"/>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3/22/2026</a:t>
            </a:fld>
            <a:endParaRPr lang="en-US"/>
          </a:p>
        </p:txBody>
      </p:sp>
      <p:sp>
        <p:nvSpPr>
          <p:cNvPr id="5" name="Footer Placeholder 4">
            <a:extLst>
              <a:ext uri="{FF2B5EF4-FFF2-40B4-BE49-F238E27FC236}">
                <a16:creationId xmlns:a16="http://schemas.microsoft.com/office/drawing/2014/main" id="{BE886DAF-4EFB-63C6-4E7C-C0CCF2FF6E4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9CD047-A64D-236C-F83C-B933A0283FF5}"/>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2406586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29997-0A3F-2D5A-0657-297C2480408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594C9C-E8E6-BF3A-F971-E982F2F9A14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E39B5E-C46E-98DA-3EA4-D939E6346D2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3/22/2026</a:t>
            </a:fld>
            <a:endParaRPr lang="en-US"/>
          </a:p>
        </p:txBody>
      </p:sp>
      <p:sp>
        <p:nvSpPr>
          <p:cNvPr id="5" name="Footer Placeholder 4">
            <a:extLst>
              <a:ext uri="{FF2B5EF4-FFF2-40B4-BE49-F238E27FC236}">
                <a16:creationId xmlns:a16="http://schemas.microsoft.com/office/drawing/2014/main" id="{65418F13-4A40-E630-4D27-6E82A0A2D3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2CACB3-6B2A-DBDF-8513-7CBD9D79938C}"/>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1778927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62A70-E73C-4D41-59B5-85B25BC6394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4D8FDB3-C480-3708-C0DE-6D014A50B8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BC11C2-58E6-8854-5940-66EB2F49E80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F0602F-A4C0-FBE6-DCC0-29DBF78F13E2}"/>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3/22/2026</a:t>
            </a:fld>
            <a:endParaRPr lang="en-US"/>
          </a:p>
        </p:txBody>
      </p:sp>
      <p:sp>
        <p:nvSpPr>
          <p:cNvPr id="6" name="Footer Placeholder 5">
            <a:extLst>
              <a:ext uri="{FF2B5EF4-FFF2-40B4-BE49-F238E27FC236}">
                <a16:creationId xmlns:a16="http://schemas.microsoft.com/office/drawing/2014/main" id="{50F446B3-4981-24EB-1044-03C231A1CB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8D8CF76-825E-8350-3145-A1E0C62A6953}"/>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942443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4E422-0E34-9490-CDA6-6EA0ABFF6A4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F07A464-7CD8-C97E-24B0-B61CE64A3B0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8CA9E5-19E7-83A8-D1EA-1013E583B90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C6AD6D-926D-7E00-7653-67878CD9AE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6D689A-2A8B-6B30-9FDE-F97E05488F6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656BCC-633B-2046-14EA-AB17532DE90A}"/>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3/22/2026</a:t>
            </a:fld>
            <a:endParaRPr lang="en-US"/>
          </a:p>
        </p:txBody>
      </p:sp>
      <p:sp>
        <p:nvSpPr>
          <p:cNvPr id="8" name="Footer Placeholder 7">
            <a:extLst>
              <a:ext uri="{FF2B5EF4-FFF2-40B4-BE49-F238E27FC236}">
                <a16:creationId xmlns:a16="http://schemas.microsoft.com/office/drawing/2014/main" id="{38611196-6F53-9F11-2338-95C34E2C0B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979A821-0063-AA02-46C0-616E88D3429F}"/>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438694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7DB4B-ADAB-14B8-6A35-BFEA07D0F9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293972F-18FB-2A48-A7A0-4E2F02A45E33}"/>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3/22/2026</a:t>
            </a:fld>
            <a:endParaRPr lang="en-US"/>
          </a:p>
        </p:txBody>
      </p:sp>
      <p:sp>
        <p:nvSpPr>
          <p:cNvPr id="4" name="Footer Placeholder 3">
            <a:extLst>
              <a:ext uri="{FF2B5EF4-FFF2-40B4-BE49-F238E27FC236}">
                <a16:creationId xmlns:a16="http://schemas.microsoft.com/office/drawing/2014/main" id="{EDDEFE0F-06B3-C6F9-5AEE-215CF61F83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07817AE-D256-5244-D9B2-7743352A01E1}"/>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5453247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C75829-D5CC-7B30-C8BA-F671384A9D66}"/>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3/22/2026</a:t>
            </a:fld>
            <a:endParaRPr lang="en-US"/>
          </a:p>
        </p:txBody>
      </p:sp>
      <p:sp>
        <p:nvSpPr>
          <p:cNvPr id="3" name="Footer Placeholder 2">
            <a:extLst>
              <a:ext uri="{FF2B5EF4-FFF2-40B4-BE49-F238E27FC236}">
                <a16:creationId xmlns:a16="http://schemas.microsoft.com/office/drawing/2014/main" id="{94DCE8A3-BEA5-1685-F424-03EB46B6A1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AA4856C-7AAD-3B6A-5AB4-CEE8D5BF89F1}"/>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019504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6A2E-1779-1392-5EFF-78D3070D3B1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0E813A-CEA5-E20E-4E55-C71F7A30D3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882A20-7324-70C8-7111-B65DC476F04E}"/>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3/22/2026</a:t>
            </a:fld>
            <a:endParaRPr lang="en-US"/>
          </a:p>
        </p:txBody>
      </p:sp>
      <p:sp>
        <p:nvSpPr>
          <p:cNvPr id="5" name="Footer Placeholder 4">
            <a:extLst>
              <a:ext uri="{FF2B5EF4-FFF2-40B4-BE49-F238E27FC236}">
                <a16:creationId xmlns:a16="http://schemas.microsoft.com/office/drawing/2014/main" id="{CF02769F-0B5A-AA16-E197-B0A123D96F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F3F948E-81BD-23F5-B44E-6921BC638B4B}"/>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28123050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B645-A8F4-7684-3F88-A02240DA7C3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DAA82A-A64A-0B54-A5B1-4FE85D2F292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6C99F7-85F3-6E10-2EAF-108D67D7F6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90F4B3-334B-73EC-37FA-4A22F34128A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3/22/2026</a:t>
            </a:fld>
            <a:endParaRPr lang="en-US"/>
          </a:p>
        </p:txBody>
      </p:sp>
      <p:sp>
        <p:nvSpPr>
          <p:cNvPr id="6" name="Footer Placeholder 5">
            <a:extLst>
              <a:ext uri="{FF2B5EF4-FFF2-40B4-BE49-F238E27FC236}">
                <a16:creationId xmlns:a16="http://schemas.microsoft.com/office/drawing/2014/main" id="{FB66C053-BB71-6B55-C994-8023981AC8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F5EAE52-CFC7-D0B9-5DB5-ED749502F0D6}"/>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4231697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7231D-1230-EA0B-EC17-35846B12E1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738A26-F116-1A05-A740-829FCE71A36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190854-0649-C178-E434-A5E81D84C6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A72CAD-7D76-4A72-4084-0B4C0EB9F6BE}"/>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3/22/2026</a:t>
            </a:fld>
            <a:endParaRPr lang="en-US"/>
          </a:p>
        </p:txBody>
      </p:sp>
      <p:sp>
        <p:nvSpPr>
          <p:cNvPr id="6" name="Footer Placeholder 5">
            <a:extLst>
              <a:ext uri="{FF2B5EF4-FFF2-40B4-BE49-F238E27FC236}">
                <a16:creationId xmlns:a16="http://schemas.microsoft.com/office/drawing/2014/main" id="{C349B557-7F30-29CC-B163-4C40DAF9EB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7B9E8FC-1302-1D5E-3ACC-B7A2DDAEB2ED}"/>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527452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3DAC3-0456-E139-4B4B-C880737007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76CD30-1D03-E4C8-4270-95E231FCBAA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7BD7F-6B05-F6A6-37CF-83F6DD42FD94}"/>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3/22/2026</a:t>
            </a:fld>
            <a:endParaRPr lang="en-US"/>
          </a:p>
        </p:txBody>
      </p:sp>
      <p:sp>
        <p:nvSpPr>
          <p:cNvPr id="5" name="Footer Placeholder 4">
            <a:extLst>
              <a:ext uri="{FF2B5EF4-FFF2-40B4-BE49-F238E27FC236}">
                <a16:creationId xmlns:a16="http://schemas.microsoft.com/office/drawing/2014/main" id="{2C3DA70D-1C7D-0019-D446-7A731390B6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FF8F3E-C772-D0A9-4C26-0EB6669CB584}"/>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667209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AC9B4D-D605-E275-EBC2-1DF8BB28E8D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88D6D3-FDCC-C7E5-3880-69A2421D3EB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8B3188-FEAE-FD34-BF98-FB3317EAC3A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3/22/2026</a:t>
            </a:fld>
            <a:endParaRPr lang="en-US"/>
          </a:p>
        </p:txBody>
      </p:sp>
      <p:sp>
        <p:nvSpPr>
          <p:cNvPr id="5" name="Footer Placeholder 4">
            <a:extLst>
              <a:ext uri="{FF2B5EF4-FFF2-40B4-BE49-F238E27FC236}">
                <a16:creationId xmlns:a16="http://schemas.microsoft.com/office/drawing/2014/main" id="{12CD5261-6460-B2DE-AAD2-560B1AEA6E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55E9D2D-ABAA-2D0F-3255-D248C3010B3C}"/>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4151695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98035-1D9B-375C-9290-70AE82463B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9E8A67C-5F4D-0CB5-3A52-8AF2CB609E8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1A7206-5BA4-8E97-5C48-471B952F37D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A9ADBC-5EC5-6E8F-2AB8-BF358BB6356B}"/>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3/22/2026</a:t>
            </a:fld>
            <a:endParaRPr lang="en-US"/>
          </a:p>
        </p:txBody>
      </p:sp>
      <p:sp>
        <p:nvSpPr>
          <p:cNvPr id="6" name="Footer Placeholder 5">
            <a:extLst>
              <a:ext uri="{FF2B5EF4-FFF2-40B4-BE49-F238E27FC236}">
                <a16:creationId xmlns:a16="http://schemas.microsoft.com/office/drawing/2014/main" id="{F890129F-2C9E-95AE-7D3D-25534A5E13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6FD9730-39D1-D0A9-EC9F-AD5A2F253A9F}"/>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740740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456FC-2935-02C2-4BFB-D2BC1BE57C7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87453AA-F7E8-C905-6446-97D60C2DA6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0E5A01-A1E8-19D0-C534-7C4C62B8456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574153-C9EA-2A9A-4291-41E5DC5D76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1F8CA4-594A-52A3-834A-7287FAC6E67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21E54B-E8ED-37F7-59DF-F879132480C9}"/>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3/22/2026</a:t>
            </a:fld>
            <a:endParaRPr lang="en-US"/>
          </a:p>
        </p:txBody>
      </p:sp>
      <p:sp>
        <p:nvSpPr>
          <p:cNvPr id="8" name="Footer Placeholder 7">
            <a:extLst>
              <a:ext uri="{FF2B5EF4-FFF2-40B4-BE49-F238E27FC236}">
                <a16:creationId xmlns:a16="http://schemas.microsoft.com/office/drawing/2014/main" id="{E80C47B4-E4AF-B6D1-65A3-FD90314215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32FE69D-DF92-E884-44DA-F163838D867C}"/>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929575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C2441-B032-2F64-0C6B-CEE21B4533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CF265F3-107B-6342-1C12-F8801E639525}"/>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3/22/2026</a:t>
            </a:fld>
            <a:endParaRPr lang="en-US"/>
          </a:p>
        </p:txBody>
      </p:sp>
      <p:sp>
        <p:nvSpPr>
          <p:cNvPr id="4" name="Footer Placeholder 3">
            <a:extLst>
              <a:ext uri="{FF2B5EF4-FFF2-40B4-BE49-F238E27FC236}">
                <a16:creationId xmlns:a16="http://schemas.microsoft.com/office/drawing/2014/main" id="{F7E28805-9AD4-8911-2DA7-4A961A6B67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422B003-6F66-8373-A7EB-ED72EC0E0247}"/>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240406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6F546D-9D50-BD70-7F1B-3E2D0E14DE28}"/>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3/22/2026</a:t>
            </a:fld>
            <a:endParaRPr lang="en-US"/>
          </a:p>
        </p:txBody>
      </p:sp>
      <p:sp>
        <p:nvSpPr>
          <p:cNvPr id="3" name="Footer Placeholder 2">
            <a:extLst>
              <a:ext uri="{FF2B5EF4-FFF2-40B4-BE49-F238E27FC236}">
                <a16:creationId xmlns:a16="http://schemas.microsoft.com/office/drawing/2014/main" id="{FE815DCE-3968-C519-7C21-6C50EA4F82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5A54A61-B0E2-51D3-CA25-3E4A288DBB9D}"/>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23663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17787-6C99-906A-964A-D2DC4652347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F7F85D-71B1-DC7A-3C71-CD9E675D993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E3447D-7781-64C4-8142-7B12DAED6D4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D37F9E-5B54-EB12-6718-46FB298D0ACE}"/>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3/22/2026</a:t>
            </a:fld>
            <a:endParaRPr lang="en-US"/>
          </a:p>
        </p:txBody>
      </p:sp>
      <p:sp>
        <p:nvSpPr>
          <p:cNvPr id="6" name="Footer Placeholder 5">
            <a:extLst>
              <a:ext uri="{FF2B5EF4-FFF2-40B4-BE49-F238E27FC236}">
                <a16:creationId xmlns:a16="http://schemas.microsoft.com/office/drawing/2014/main" id="{9D630CA5-3769-6A6B-36F2-28155EC6EE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1BF0A6A-EE2E-CD8F-8D24-C3B8F76E26F4}"/>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977758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6109E-15F9-2A59-4367-B5C60110CC7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5F4654-0414-136E-3A38-B4F8D22DE9C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591E3A-FFBC-1CF8-37C2-858D536351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756227-1D21-F709-DB4C-96F6A0AFA390}"/>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3/22/2026</a:t>
            </a:fld>
            <a:endParaRPr lang="en-US"/>
          </a:p>
        </p:txBody>
      </p:sp>
      <p:sp>
        <p:nvSpPr>
          <p:cNvPr id="6" name="Footer Placeholder 5">
            <a:extLst>
              <a:ext uri="{FF2B5EF4-FFF2-40B4-BE49-F238E27FC236}">
                <a16:creationId xmlns:a16="http://schemas.microsoft.com/office/drawing/2014/main" id="{D29D4607-B8A3-90A4-E35D-16269B74E8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F950D38-E183-7752-F577-340509C90B9E}"/>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875664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8">
            <a:extLst>
              <a:ext uri="{FF2B5EF4-FFF2-40B4-BE49-F238E27FC236}">
                <a16:creationId xmlns:a16="http://schemas.microsoft.com/office/drawing/2014/main" id="{9F0576D7-9B3D-CE9E-7B9F-F99C95747FF0}"/>
              </a:ext>
            </a:extLst>
          </p:cNvPr>
          <p:cNvSpPr/>
          <p:nvPr userDrawn="1"/>
        </p:nvSpPr>
        <p:spPr>
          <a:xfrm>
            <a:off x="0" y="0"/>
            <a:ext cx="12192000" cy="6858000"/>
          </a:xfrm>
          <a:custGeom>
            <a:avLst/>
            <a:gdLst/>
            <a:ahLst/>
            <a:cxnLst/>
            <a:rect l="l" t="t" r="r" b="b"/>
            <a:pathLst>
              <a:path w="2076268" h="2076268">
                <a:moveTo>
                  <a:pt x="0" y="0"/>
                </a:moveTo>
                <a:lnTo>
                  <a:pt x="2076268" y="0"/>
                </a:lnTo>
                <a:lnTo>
                  <a:pt x="2076268" y="2076268"/>
                </a:lnTo>
                <a:lnTo>
                  <a:pt x="0" y="2076268"/>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pic>
        <p:nvPicPr>
          <p:cNvPr id="8" name="Picture 7" descr="A rainbow colored circle&#10;&#10;Description automatically generated">
            <a:extLst>
              <a:ext uri="{FF2B5EF4-FFF2-40B4-BE49-F238E27FC236}">
                <a16:creationId xmlns:a16="http://schemas.microsoft.com/office/drawing/2014/main" id="{E4B5760F-00B0-508A-9807-EB8CFAD81D6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0532" y="-1"/>
            <a:ext cx="12192000" cy="6096000"/>
          </a:xfrm>
          <a:prstGeom prst="rect">
            <a:avLst/>
          </a:prstGeom>
        </p:spPr>
      </p:pic>
      <p:grpSp>
        <p:nvGrpSpPr>
          <p:cNvPr id="13" name="Group 12">
            <a:extLst>
              <a:ext uri="{FF2B5EF4-FFF2-40B4-BE49-F238E27FC236}">
                <a16:creationId xmlns:a16="http://schemas.microsoft.com/office/drawing/2014/main" id="{AE57EB78-4E28-33A7-03E1-605F060B5617}"/>
              </a:ext>
            </a:extLst>
          </p:cNvPr>
          <p:cNvGrpSpPr/>
          <p:nvPr userDrawn="1"/>
        </p:nvGrpSpPr>
        <p:grpSpPr>
          <a:xfrm>
            <a:off x="0" y="5834926"/>
            <a:ext cx="12168784" cy="1023074"/>
            <a:chOff x="0" y="5834926"/>
            <a:chExt cx="12168784" cy="1023074"/>
          </a:xfrm>
        </p:grpSpPr>
        <p:sp>
          <p:nvSpPr>
            <p:cNvPr id="14" name="Freeform 28">
              <a:extLst>
                <a:ext uri="{FF2B5EF4-FFF2-40B4-BE49-F238E27FC236}">
                  <a16:creationId xmlns:a16="http://schemas.microsoft.com/office/drawing/2014/main" id="{893AC343-00AD-92B5-B72B-12E9B1DC2D40}"/>
                </a:ext>
              </a:extLst>
            </p:cNvPr>
            <p:cNvSpPr/>
            <p:nvPr/>
          </p:nvSpPr>
          <p:spPr>
            <a:xfrm>
              <a:off x="0" y="5858493"/>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6"/>
              <a:stretch>
                <a:fillRect/>
              </a:stretch>
            </a:blipFill>
          </p:spPr>
          <p:txBody>
            <a:bodyPr/>
            <a:lstStyle/>
            <a:p>
              <a:endParaRPr lang="en-US"/>
            </a:p>
          </p:txBody>
        </p:sp>
        <p:sp>
          <p:nvSpPr>
            <p:cNvPr id="15" name="Freeform 28">
              <a:extLst>
                <a:ext uri="{FF2B5EF4-FFF2-40B4-BE49-F238E27FC236}">
                  <a16:creationId xmlns:a16="http://schemas.microsoft.com/office/drawing/2014/main" id="{2E38C338-0469-5A95-3711-5E622BC71913}"/>
                </a:ext>
              </a:extLst>
            </p:cNvPr>
            <p:cNvSpPr/>
            <p:nvPr/>
          </p:nvSpPr>
          <p:spPr>
            <a:xfrm>
              <a:off x="3590730" y="5858492"/>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6"/>
              <a:stretch>
                <a:fillRect/>
              </a:stretch>
            </a:blipFill>
          </p:spPr>
          <p:txBody>
            <a:bodyPr/>
            <a:lstStyle/>
            <a:p>
              <a:endParaRPr lang="en-US"/>
            </a:p>
          </p:txBody>
        </p:sp>
        <p:sp>
          <p:nvSpPr>
            <p:cNvPr id="16" name="Freeform 28">
              <a:extLst>
                <a:ext uri="{FF2B5EF4-FFF2-40B4-BE49-F238E27FC236}">
                  <a16:creationId xmlns:a16="http://schemas.microsoft.com/office/drawing/2014/main" id="{D4A6071D-026A-526D-D341-A39346F3E630}"/>
                </a:ext>
              </a:extLst>
            </p:cNvPr>
            <p:cNvSpPr/>
            <p:nvPr/>
          </p:nvSpPr>
          <p:spPr>
            <a:xfrm>
              <a:off x="72088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6"/>
              <a:stretch>
                <a:fillRect/>
              </a:stretch>
            </a:blipFill>
          </p:spPr>
          <p:txBody>
            <a:bodyPr/>
            <a:lstStyle/>
            <a:p>
              <a:endParaRPr lang="en-US"/>
            </a:p>
          </p:txBody>
        </p:sp>
        <p:sp>
          <p:nvSpPr>
            <p:cNvPr id="17" name="Freeform 28">
              <a:extLst>
                <a:ext uri="{FF2B5EF4-FFF2-40B4-BE49-F238E27FC236}">
                  <a16:creationId xmlns:a16="http://schemas.microsoft.com/office/drawing/2014/main" id="{0E840FCA-278F-9446-FDB8-75A5626F8AE6}"/>
                </a:ext>
              </a:extLst>
            </p:cNvPr>
            <p:cNvSpPr/>
            <p:nvPr/>
          </p:nvSpPr>
          <p:spPr>
            <a:xfrm>
              <a:off x="85506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6"/>
              <a:stretch>
                <a:fillRect/>
              </a:stretch>
            </a:blipFill>
          </p:spPr>
          <p:txBody>
            <a:bodyPr/>
            <a:lstStyle/>
            <a:p>
              <a:endParaRPr lang="en-US"/>
            </a:p>
          </p:txBody>
        </p:sp>
      </p:grpSp>
      <p:pic>
        <p:nvPicPr>
          <p:cNvPr id="3" name="Picture 2" descr="A round pink label with white text and a black background&#10;&#10;Description automatically generated">
            <a:extLst>
              <a:ext uri="{FF2B5EF4-FFF2-40B4-BE49-F238E27FC236}">
                <a16:creationId xmlns:a16="http://schemas.microsoft.com/office/drawing/2014/main" id="{E34C6A56-FC6F-52E4-E1BC-6B09BEDD617D}"/>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878496" y="0"/>
            <a:ext cx="1618952" cy="1618952"/>
          </a:xfrm>
          <a:prstGeom prst="rect">
            <a:avLst/>
          </a:prstGeom>
        </p:spPr>
      </p:pic>
    </p:spTree>
    <p:extLst>
      <p:ext uri="{BB962C8B-B14F-4D97-AF65-F5344CB8AC3E}">
        <p14:creationId xmlns:p14="http://schemas.microsoft.com/office/powerpoint/2010/main" val="95175123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AB5289-1D8F-EE0C-0BA0-9EAC1BB13B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2567D1-EDAC-D7FE-8AC4-1E4430EE9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8C7ACC-4D28-D012-0EFB-30C9A66904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0E4A27-6937-4CCA-A308-015FDF217709}" type="datetimeFigureOut">
              <a:rPr lang="en-US" smtClean="0"/>
              <a:t>3/22/2026</a:t>
            </a:fld>
            <a:endParaRPr lang="en-US"/>
          </a:p>
        </p:txBody>
      </p:sp>
      <p:sp>
        <p:nvSpPr>
          <p:cNvPr id="5" name="Footer Placeholder 4">
            <a:extLst>
              <a:ext uri="{FF2B5EF4-FFF2-40B4-BE49-F238E27FC236}">
                <a16:creationId xmlns:a16="http://schemas.microsoft.com/office/drawing/2014/main" id="{AD347A7B-3E5A-2C17-F5AE-67B6527BB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28F4169-34DA-FF8B-B650-0765927709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50E8BC8-C552-4A4C-8A7F-A856F6BB77E7}" type="slidenum">
              <a:rPr lang="en-US" smtClean="0"/>
              <a:t>‹#›</a:t>
            </a:fld>
            <a:endParaRPr lang="en-US"/>
          </a:p>
        </p:txBody>
      </p:sp>
      <p:sp>
        <p:nvSpPr>
          <p:cNvPr id="7" name="Freeform 8">
            <a:extLst>
              <a:ext uri="{FF2B5EF4-FFF2-40B4-BE49-F238E27FC236}">
                <a16:creationId xmlns:a16="http://schemas.microsoft.com/office/drawing/2014/main" id="{9F0576D7-9B3D-CE9E-7B9F-F99C95747FF0}"/>
              </a:ext>
            </a:extLst>
          </p:cNvPr>
          <p:cNvSpPr/>
          <p:nvPr userDrawn="1"/>
        </p:nvSpPr>
        <p:spPr>
          <a:xfrm>
            <a:off x="0" y="0"/>
            <a:ext cx="12192000" cy="6858000"/>
          </a:xfrm>
          <a:custGeom>
            <a:avLst/>
            <a:gdLst/>
            <a:ahLst/>
            <a:cxnLst/>
            <a:rect l="l" t="t" r="r" b="b"/>
            <a:pathLst>
              <a:path w="2076268" h="2076268">
                <a:moveTo>
                  <a:pt x="0" y="0"/>
                </a:moveTo>
                <a:lnTo>
                  <a:pt x="2076268" y="0"/>
                </a:lnTo>
                <a:lnTo>
                  <a:pt x="2076268" y="2076268"/>
                </a:lnTo>
                <a:lnTo>
                  <a:pt x="0" y="2076268"/>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pic>
        <p:nvPicPr>
          <p:cNvPr id="8" name="Picture 7" descr="A rainbow colored circle&#10;&#10;Description automatically generated">
            <a:extLst>
              <a:ext uri="{FF2B5EF4-FFF2-40B4-BE49-F238E27FC236}">
                <a16:creationId xmlns:a16="http://schemas.microsoft.com/office/drawing/2014/main" id="{E4B5760F-00B0-508A-9807-EB8CFAD81D6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0532" y="-1"/>
            <a:ext cx="12192000" cy="6096000"/>
          </a:xfrm>
          <a:prstGeom prst="rect">
            <a:avLst/>
          </a:prstGeom>
        </p:spPr>
      </p:pic>
      <p:sp>
        <p:nvSpPr>
          <p:cNvPr id="10" name="Freeform 2">
            <a:extLst>
              <a:ext uri="{FF2B5EF4-FFF2-40B4-BE49-F238E27FC236}">
                <a16:creationId xmlns:a16="http://schemas.microsoft.com/office/drawing/2014/main" id="{40F91B95-43A7-EC76-EA94-5DD7892BE8BA}"/>
              </a:ext>
            </a:extLst>
          </p:cNvPr>
          <p:cNvSpPr/>
          <p:nvPr userDrawn="1"/>
        </p:nvSpPr>
        <p:spPr>
          <a:xfrm>
            <a:off x="9744569" y="-255754"/>
            <a:ext cx="2737160" cy="2552402"/>
          </a:xfrm>
          <a:custGeom>
            <a:avLst/>
            <a:gdLst/>
            <a:ahLst/>
            <a:cxnLst/>
            <a:rect l="l" t="t" r="r" b="b"/>
            <a:pathLst>
              <a:path w="2737160" h="2552402">
                <a:moveTo>
                  <a:pt x="0" y="0"/>
                </a:moveTo>
                <a:lnTo>
                  <a:pt x="2737160" y="0"/>
                </a:lnTo>
                <a:lnTo>
                  <a:pt x="2737160" y="2552402"/>
                </a:lnTo>
                <a:lnTo>
                  <a:pt x="0" y="2552402"/>
                </a:lnTo>
                <a:lnTo>
                  <a:pt x="0" y="0"/>
                </a:lnTo>
                <a:close/>
              </a:path>
            </a:pathLst>
          </a:custGeom>
          <a:blipFill>
            <a:blip r:embed="rId16"/>
            <a:stretch>
              <a:fillRect/>
            </a:stretch>
          </a:blipFill>
        </p:spPr>
        <p:txBody>
          <a:bodyPr/>
          <a:lstStyle/>
          <a:p>
            <a:endParaRPr lang="en-US"/>
          </a:p>
        </p:txBody>
      </p:sp>
      <p:grpSp>
        <p:nvGrpSpPr>
          <p:cNvPr id="13" name="Group 12">
            <a:extLst>
              <a:ext uri="{FF2B5EF4-FFF2-40B4-BE49-F238E27FC236}">
                <a16:creationId xmlns:a16="http://schemas.microsoft.com/office/drawing/2014/main" id="{AE57EB78-4E28-33A7-03E1-605F060B5617}"/>
              </a:ext>
            </a:extLst>
          </p:cNvPr>
          <p:cNvGrpSpPr/>
          <p:nvPr userDrawn="1"/>
        </p:nvGrpSpPr>
        <p:grpSpPr>
          <a:xfrm>
            <a:off x="0" y="5834926"/>
            <a:ext cx="12168784" cy="1023074"/>
            <a:chOff x="0" y="5834926"/>
            <a:chExt cx="12168784" cy="1023074"/>
          </a:xfrm>
        </p:grpSpPr>
        <p:sp>
          <p:nvSpPr>
            <p:cNvPr id="14" name="Freeform 28">
              <a:extLst>
                <a:ext uri="{FF2B5EF4-FFF2-40B4-BE49-F238E27FC236}">
                  <a16:creationId xmlns:a16="http://schemas.microsoft.com/office/drawing/2014/main" id="{893AC343-00AD-92B5-B72B-12E9B1DC2D40}"/>
                </a:ext>
              </a:extLst>
            </p:cNvPr>
            <p:cNvSpPr/>
            <p:nvPr/>
          </p:nvSpPr>
          <p:spPr>
            <a:xfrm>
              <a:off x="0" y="5858493"/>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7"/>
              <a:stretch>
                <a:fillRect/>
              </a:stretch>
            </a:blipFill>
          </p:spPr>
          <p:txBody>
            <a:bodyPr/>
            <a:lstStyle/>
            <a:p>
              <a:endParaRPr lang="en-US"/>
            </a:p>
          </p:txBody>
        </p:sp>
        <p:sp>
          <p:nvSpPr>
            <p:cNvPr id="15" name="Freeform 28">
              <a:extLst>
                <a:ext uri="{FF2B5EF4-FFF2-40B4-BE49-F238E27FC236}">
                  <a16:creationId xmlns:a16="http://schemas.microsoft.com/office/drawing/2014/main" id="{2E38C338-0469-5A95-3711-5E622BC71913}"/>
                </a:ext>
              </a:extLst>
            </p:cNvPr>
            <p:cNvSpPr/>
            <p:nvPr/>
          </p:nvSpPr>
          <p:spPr>
            <a:xfrm>
              <a:off x="3590730" y="5858492"/>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7"/>
              <a:stretch>
                <a:fillRect/>
              </a:stretch>
            </a:blipFill>
          </p:spPr>
          <p:txBody>
            <a:bodyPr/>
            <a:lstStyle/>
            <a:p>
              <a:endParaRPr lang="en-US"/>
            </a:p>
          </p:txBody>
        </p:sp>
        <p:sp>
          <p:nvSpPr>
            <p:cNvPr id="16" name="Freeform 28">
              <a:extLst>
                <a:ext uri="{FF2B5EF4-FFF2-40B4-BE49-F238E27FC236}">
                  <a16:creationId xmlns:a16="http://schemas.microsoft.com/office/drawing/2014/main" id="{D4A6071D-026A-526D-D341-A39346F3E630}"/>
                </a:ext>
              </a:extLst>
            </p:cNvPr>
            <p:cNvSpPr/>
            <p:nvPr/>
          </p:nvSpPr>
          <p:spPr>
            <a:xfrm>
              <a:off x="72088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7"/>
              <a:stretch>
                <a:fillRect/>
              </a:stretch>
            </a:blipFill>
          </p:spPr>
          <p:txBody>
            <a:bodyPr/>
            <a:lstStyle/>
            <a:p>
              <a:endParaRPr lang="en-US"/>
            </a:p>
          </p:txBody>
        </p:sp>
        <p:sp>
          <p:nvSpPr>
            <p:cNvPr id="17" name="Freeform 28">
              <a:extLst>
                <a:ext uri="{FF2B5EF4-FFF2-40B4-BE49-F238E27FC236}">
                  <a16:creationId xmlns:a16="http://schemas.microsoft.com/office/drawing/2014/main" id="{0E840FCA-278F-9446-FDB8-75A5626F8AE6}"/>
                </a:ext>
              </a:extLst>
            </p:cNvPr>
            <p:cNvSpPr/>
            <p:nvPr/>
          </p:nvSpPr>
          <p:spPr>
            <a:xfrm>
              <a:off x="85506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7"/>
              <a:stretch>
                <a:fillRect/>
              </a:stretch>
            </a:blipFill>
          </p:spPr>
          <p:txBody>
            <a:bodyPr/>
            <a:lstStyle/>
            <a:p>
              <a:endParaRPr lang="en-US"/>
            </a:p>
          </p:txBody>
        </p:sp>
      </p:grpSp>
      <p:pic>
        <p:nvPicPr>
          <p:cNvPr id="9" name="Picture 8" descr="A round pink label with white text and a black background&#10;&#10;Description automatically generated">
            <a:extLst>
              <a:ext uri="{FF2B5EF4-FFF2-40B4-BE49-F238E27FC236}">
                <a16:creationId xmlns:a16="http://schemas.microsoft.com/office/drawing/2014/main" id="{4845303B-88FE-80BA-2989-CAD2A4D839AE}"/>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878496" y="0"/>
            <a:ext cx="1618952" cy="1618952"/>
          </a:xfrm>
          <a:prstGeom prst="rect">
            <a:avLst/>
          </a:prstGeom>
        </p:spPr>
      </p:pic>
    </p:spTree>
    <p:extLst>
      <p:ext uri="{BB962C8B-B14F-4D97-AF65-F5344CB8AC3E}">
        <p14:creationId xmlns:p14="http://schemas.microsoft.com/office/powerpoint/2010/main" val="369198564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55C48F70-EBE7-41FF-89D2-922387F7AFD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78496" y="0"/>
            <a:ext cx="1618952" cy="1618952"/>
          </a:xfrm>
          <a:prstGeom prst="rect">
            <a:avLst/>
          </a:prstGeom>
        </p:spPr>
      </p:pic>
    </p:spTree>
    <p:extLst>
      <p:ext uri="{BB962C8B-B14F-4D97-AF65-F5344CB8AC3E}">
        <p14:creationId xmlns:p14="http://schemas.microsoft.com/office/powerpoint/2010/main" val="128881959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8.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3.sv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id="{56B88A71-0672-44AF-9452-972245EA5768}"/>
              </a:ext>
            </a:extLst>
          </p:cNvPr>
          <p:cNvSpPr/>
          <p:nvPr/>
        </p:nvSpPr>
        <p:spPr>
          <a:xfrm>
            <a:off x="0" y="0"/>
            <a:ext cx="12192000" cy="6858000"/>
          </a:xfrm>
          <a:custGeom>
            <a:avLst/>
            <a:gdLst/>
            <a:ahLst/>
            <a:cxnLst/>
            <a:rect l="l" t="t" r="r" b="b"/>
            <a:pathLst>
              <a:path w="2076268" h="2076268">
                <a:moveTo>
                  <a:pt x="0" y="0"/>
                </a:moveTo>
                <a:lnTo>
                  <a:pt x="2076268" y="0"/>
                </a:lnTo>
                <a:lnTo>
                  <a:pt x="2076268" y="2076268"/>
                </a:lnTo>
                <a:lnTo>
                  <a:pt x="0" y="20762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pic>
        <p:nvPicPr>
          <p:cNvPr id="14" name="Picture 13" descr="A rainbow colored circle&#10;&#10;Description automatically generated">
            <a:extLst>
              <a:ext uri="{FF2B5EF4-FFF2-40B4-BE49-F238E27FC236}">
                <a16:creationId xmlns:a16="http://schemas.microsoft.com/office/drawing/2014/main" id="{A18689CE-77D7-433F-A901-97446D8AEC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2" y="-1"/>
            <a:ext cx="12192000" cy="6096000"/>
          </a:xfrm>
          <a:prstGeom prst="rect">
            <a:avLst/>
          </a:prstGeom>
        </p:spPr>
      </p:pic>
      <p:sp>
        <p:nvSpPr>
          <p:cNvPr id="5" name="Freeform 2">
            <a:extLst>
              <a:ext uri="{FF2B5EF4-FFF2-40B4-BE49-F238E27FC236}">
                <a16:creationId xmlns:a16="http://schemas.microsoft.com/office/drawing/2014/main" id="{CA0A1208-C04F-44E8-A350-4787CD576133}"/>
              </a:ext>
            </a:extLst>
          </p:cNvPr>
          <p:cNvSpPr/>
          <p:nvPr/>
        </p:nvSpPr>
        <p:spPr>
          <a:xfrm>
            <a:off x="9744569" y="-255754"/>
            <a:ext cx="2737160" cy="2552402"/>
          </a:xfrm>
          <a:custGeom>
            <a:avLst/>
            <a:gdLst/>
            <a:ahLst/>
            <a:cxnLst/>
            <a:rect l="l" t="t" r="r" b="b"/>
            <a:pathLst>
              <a:path w="2737160" h="2552402">
                <a:moveTo>
                  <a:pt x="0" y="0"/>
                </a:moveTo>
                <a:lnTo>
                  <a:pt x="2737160" y="0"/>
                </a:lnTo>
                <a:lnTo>
                  <a:pt x="2737160" y="2552402"/>
                </a:lnTo>
                <a:lnTo>
                  <a:pt x="0" y="2552402"/>
                </a:lnTo>
                <a:lnTo>
                  <a:pt x="0" y="0"/>
                </a:lnTo>
                <a:close/>
              </a:path>
            </a:pathLst>
          </a:custGeom>
          <a:blipFill>
            <a:blip r:embed="rId5"/>
            <a:stretch>
              <a:fillRect/>
            </a:stretch>
          </a:blipFill>
        </p:spPr>
        <p:txBody>
          <a:bodyPr/>
          <a:lstStyle/>
          <a:p>
            <a:endParaRPr lang="en-US"/>
          </a:p>
        </p:txBody>
      </p:sp>
      <p:grpSp>
        <p:nvGrpSpPr>
          <p:cNvPr id="13" name="Group 12">
            <a:extLst>
              <a:ext uri="{FF2B5EF4-FFF2-40B4-BE49-F238E27FC236}">
                <a16:creationId xmlns:a16="http://schemas.microsoft.com/office/drawing/2014/main" id="{AAD84ACE-08DD-47C4-8614-6562DB462538}"/>
              </a:ext>
            </a:extLst>
          </p:cNvPr>
          <p:cNvGrpSpPr/>
          <p:nvPr/>
        </p:nvGrpSpPr>
        <p:grpSpPr>
          <a:xfrm>
            <a:off x="0" y="5834926"/>
            <a:ext cx="12168784" cy="1023074"/>
            <a:chOff x="0" y="5834926"/>
            <a:chExt cx="12168784" cy="1023074"/>
          </a:xfrm>
        </p:grpSpPr>
        <p:sp>
          <p:nvSpPr>
            <p:cNvPr id="9" name="Freeform 28">
              <a:extLst>
                <a:ext uri="{FF2B5EF4-FFF2-40B4-BE49-F238E27FC236}">
                  <a16:creationId xmlns:a16="http://schemas.microsoft.com/office/drawing/2014/main" id="{2185ED04-ED2D-4EEA-9737-21DEBA876905}"/>
                </a:ext>
              </a:extLst>
            </p:cNvPr>
            <p:cNvSpPr/>
            <p:nvPr/>
          </p:nvSpPr>
          <p:spPr>
            <a:xfrm>
              <a:off x="0" y="5858493"/>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6"/>
              <a:stretch>
                <a:fillRect/>
              </a:stretch>
            </a:blipFill>
          </p:spPr>
          <p:txBody>
            <a:bodyPr/>
            <a:lstStyle/>
            <a:p>
              <a:endParaRPr lang="en-US"/>
            </a:p>
          </p:txBody>
        </p:sp>
        <p:sp>
          <p:nvSpPr>
            <p:cNvPr id="10" name="Freeform 28">
              <a:extLst>
                <a:ext uri="{FF2B5EF4-FFF2-40B4-BE49-F238E27FC236}">
                  <a16:creationId xmlns:a16="http://schemas.microsoft.com/office/drawing/2014/main" id="{55EAEBAC-C693-4A52-B594-D2E627B3CC12}"/>
                </a:ext>
              </a:extLst>
            </p:cNvPr>
            <p:cNvSpPr/>
            <p:nvPr/>
          </p:nvSpPr>
          <p:spPr>
            <a:xfrm>
              <a:off x="3590730" y="5858492"/>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6"/>
              <a:stretch>
                <a:fillRect/>
              </a:stretch>
            </a:blipFill>
          </p:spPr>
          <p:txBody>
            <a:bodyPr/>
            <a:lstStyle/>
            <a:p>
              <a:endParaRPr lang="en-US"/>
            </a:p>
          </p:txBody>
        </p:sp>
        <p:sp>
          <p:nvSpPr>
            <p:cNvPr id="11" name="Freeform 28">
              <a:extLst>
                <a:ext uri="{FF2B5EF4-FFF2-40B4-BE49-F238E27FC236}">
                  <a16:creationId xmlns:a16="http://schemas.microsoft.com/office/drawing/2014/main" id="{7EC4F775-FE0B-4F6C-8BA1-E8DDA5C38A44}"/>
                </a:ext>
              </a:extLst>
            </p:cNvPr>
            <p:cNvSpPr/>
            <p:nvPr/>
          </p:nvSpPr>
          <p:spPr>
            <a:xfrm>
              <a:off x="72088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6"/>
              <a:stretch>
                <a:fillRect/>
              </a:stretch>
            </a:blipFill>
          </p:spPr>
          <p:txBody>
            <a:bodyPr/>
            <a:lstStyle/>
            <a:p>
              <a:endParaRPr lang="en-US"/>
            </a:p>
          </p:txBody>
        </p:sp>
        <p:sp>
          <p:nvSpPr>
            <p:cNvPr id="12" name="Freeform 28">
              <a:extLst>
                <a:ext uri="{FF2B5EF4-FFF2-40B4-BE49-F238E27FC236}">
                  <a16:creationId xmlns:a16="http://schemas.microsoft.com/office/drawing/2014/main" id="{AED2B444-5C0D-49C9-80EC-E1656603C114}"/>
                </a:ext>
              </a:extLst>
            </p:cNvPr>
            <p:cNvSpPr/>
            <p:nvPr/>
          </p:nvSpPr>
          <p:spPr>
            <a:xfrm>
              <a:off x="85506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6"/>
              <a:stretch>
                <a:fillRect/>
              </a:stretch>
            </a:blipFill>
          </p:spPr>
          <p:txBody>
            <a:bodyPr/>
            <a:lstStyle/>
            <a:p>
              <a:endParaRPr lang="en-US"/>
            </a:p>
          </p:txBody>
        </p:sp>
      </p:grpSp>
      <p:sp>
        <p:nvSpPr>
          <p:cNvPr id="4" name="Freeform 5">
            <a:extLst>
              <a:ext uri="{FF2B5EF4-FFF2-40B4-BE49-F238E27FC236}">
                <a16:creationId xmlns:a16="http://schemas.microsoft.com/office/drawing/2014/main" id="{4B19CCED-4EB3-4B38-874F-1E54723861C4}"/>
              </a:ext>
            </a:extLst>
          </p:cNvPr>
          <p:cNvSpPr/>
          <p:nvPr/>
        </p:nvSpPr>
        <p:spPr>
          <a:xfrm>
            <a:off x="3964646" y="2158524"/>
            <a:ext cx="3823855" cy="4675909"/>
          </a:xfrm>
          <a:custGeom>
            <a:avLst/>
            <a:gdLst/>
            <a:ahLst/>
            <a:cxnLst/>
            <a:rect l="l" t="t" r="r" b="b"/>
            <a:pathLst>
              <a:path w="2367392" h="2781077">
                <a:moveTo>
                  <a:pt x="0" y="0"/>
                </a:moveTo>
                <a:lnTo>
                  <a:pt x="2367392" y="0"/>
                </a:lnTo>
                <a:lnTo>
                  <a:pt x="2367392" y="2781077"/>
                </a:lnTo>
                <a:lnTo>
                  <a:pt x="0" y="2781077"/>
                </a:lnTo>
                <a:lnTo>
                  <a:pt x="0" y="0"/>
                </a:lnTo>
                <a:close/>
              </a:path>
            </a:pathLst>
          </a:custGeom>
          <a:blipFill>
            <a:blip r:embed="rId7"/>
            <a:stretch>
              <a:fillRect/>
            </a:stretch>
          </a:blipFill>
        </p:spPr>
        <p:txBody>
          <a:bodyPr/>
          <a:lstStyle/>
          <a:p>
            <a:endParaRPr lang="en-US"/>
          </a:p>
        </p:txBody>
      </p:sp>
      <p:pic>
        <p:nvPicPr>
          <p:cNvPr id="6" name="Picture 5">
            <a:extLst>
              <a:ext uri="{FF2B5EF4-FFF2-40B4-BE49-F238E27FC236}">
                <a16:creationId xmlns:a16="http://schemas.microsoft.com/office/drawing/2014/main" id="{874008E6-0ED4-87F8-710B-2CA8461F558C}"/>
              </a:ext>
            </a:extLst>
          </p:cNvPr>
          <p:cNvPicPr>
            <a:picLocks noChangeAspect="1"/>
          </p:cNvPicPr>
          <p:nvPr/>
        </p:nvPicPr>
        <p:blipFill>
          <a:blip r:embed="rId8"/>
          <a:stretch>
            <a:fillRect/>
          </a:stretch>
        </p:blipFill>
        <p:spPr>
          <a:xfrm>
            <a:off x="594901" y="658231"/>
            <a:ext cx="10961558" cy="3164098"/>
          </a:xfrm>
          <a:prstGeom prst="rect">
            <a:avLst/>
          </a:prstGeom>
        </p:spPr>
      </p:pic>
    </p:spTree>
    <p:extLst>
      <p:ext uri="{BB962C8B-B14F-4D97-AF65-F5344CB8AC3E}">
        <p14:creationId xmlns:p14="http://schemas.microsoft.com/office/powerpoint/2010/main" val="513569865"/>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E66815-4D19-46EB-A93B-2CFFA2CE4808}"/>
              </a:ext>
            </a:extLst>
          </p:cNvPr>
          <p:cNvSpPr/>
          <p:nvPr/>
        </p:nvSpPr>
        <p:spPr>
          <a:xfrm>
            <a:off x="218876" y="310896"/>
            <a:ext cx="11754248" cy="6236208"/>
          </a:xfrm>
          <a:prstGeom prst="roundRect">
            <a:avLst>
              <a:gd name="adj" fmla="val 12502"/>
            </a:avLst>
          </a:prstGeom>
          <a:solidFill>
            <a:srgbClr val="FFFFFF">
              <a:alpha val="87059"/>
            </a:srgbClr>
          </a:solidFill>
          <a:ln w="76200">
            <a:solidFill>
              <a:srgbClr val="FF5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F66A982-E90E-EA70-099F-537D705D17A0}"/>
              </a:ext>
            </a:extLst>
          </p:cNvPr>
          <p:cNvPicPr>
            <a:picLocks noChangeAspect="1"/>
          </p:cNvPicPr>
          <p:nvPr/>
        </p:nvPicPr>
        <p:blipFill>
          <a:blip r:embed="rId2"/>
          <a:stretch>
            <a:fillRect/>
          </a:stretch>
        </p:blipFill>
        <p:spPr>
          <a:xfrm>
            <a:off x="8671401" y="558800"/>
            <a:ext cx="3108801" cy="5496877"/>
          </a:xfrm>
          <a:prstGeom prst="rect">
            <a:avLst/>
          </a:prstGeom>
        </p:spPr>
      </p:pic>
      <p:sp>
        <p:nvSpPr>
          <p:cNvPr id="7" name="TextBox 6">
            <a:extLst>
              <a:ext uri="{FF2B5EF4-FFF2-40B4-BE49-F238E27FC236}">
                <a16:creationId xmlns:a16="http://schemas.microsoft.com/office/drawing/2014/main" id="{C7B0BBFD-6D14-732F-0CB3-A773D0F645B9}"/>
              </a:ext>
            </a:extLst>
          </p:cNvPr>
          <p:cNvSpPr txBox="1"/>
          <p:nvPr/>
        </p:nvSpPr>
        <p:spPr>
          <a:xfrm>
            <a:off x="457200" y="1330960"/>
            <a:ext cx="442976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Tháng Chín heo may về phố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Dắt theo hương cốm vào thu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Sớm nay xôn xao ô cửa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Gió thơm vừa ghé – ô kìa!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TextBox 7">
            <a:extLst>
              <a:ext uri="{FF2B5EF4-FFF2-40B4-BE49-F238E27FC236}">
                <a16:creationId xmlns:a16="http://schemas.microsoft.com/office/drawing/2014/main" id="{9257F965-4608-FA75-EC71-8AA6922BB0FB}"/>
              </a:ext>
            </a:extLst>
          </p:cNvPr>
          <p:cNvSpPr txBox="1"/>
          <p:nvPr/>
        </p:nvSpPr>
        <p:spPr>
          <a:xfrm>
            <a:off x="447040" y="3230880"/>
            <a:ext cx="4348480"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Gió kể: Ngày xưa hạt thóc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Trời đem gieo tặng nhà nông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Sớm khuya mồ hôi đổ xuống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Đợi mùa cây lúa trĩu bông!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Hạt lúa tròn căng hơi sữa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Thảo thơm dâng tặng cho đời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Tay me, tay ba sàng sẩy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Cốm mang hồn đất, hồn người.</a:t>
            </a:r>
          </a:p>
        </p:txBody>
      </p:sp>
      <p:sp>
        <p:nvSpPr>
          <p:cNvPr id="9" name="TextBox 8">
            <a:extLst>
              <a:ext uri="{FF2B5EF4-FFF2-40B4-BE49-F238E27FC236}">
                <a16:creationId xmlns:a16="http://schemas.microsoft.com/office/drawing/2014/main" id="{C11A316E-DC46-77B9-7540-4BFDBA65FEBD}"/>
              </a:ext>
            </a:extLst>
          </p:cNvPr>
          <p:cNvSpPr txBox="1"/>
          <p:nvPr/>
        </p:nvSpPr>
        <p:spPr>
          <a:xfrm>
            <a:off x="5151120" y="1371600"/>
            <a:ext cx="387096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màu</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nắng</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màu</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xanh</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trời</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màu</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nâu</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đất</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Ủ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hạt</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cốm</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xanh</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ngời</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10" name="TextBox 9">
            <a:extLst>
              <a:ext uri="{FF2B5EF4-FFF2-40B4-BE49-F238E27FC236}">
                <a16:creationId xmlns:a16="http://schemas.microsoft.com/office/drawing/2014/main" id="{D4CCE0B2-FB1A-A657-090E-7D3D7B878C9B}"/>
              </a:ext>
            </a:extLst>
          </p:cNvPr>
          <p:cNvSpPr txBox="1"/>
          <p:nvPr/>
        </p:nvSpPr>
        <p:spPr>
          <a:xfrm>
            <a:off x="5100320" y="3352800"/>
            <a:ext cx="419608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Tháng Chín bước chân ra phố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Tay lùa từng ngón gió thơm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Gươm chớp đôi mắt biếc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Nhắc mùa hương cốm vừa lên!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(Bảo Ngọc)</a:t>
            </a:r>
          </a:p>
        </p:txBody>
      </p:sp>
      <p:sp>
        <p:nvSpPr>
          <p:cNvPr id="13" name="文本框 18">
            <a:extLst>
              <a:ext uri="{FF2B5EF4-FFF2-40B4-BE49-F238E27FC236}">
                <a16:creationId xmlns:a16="http://schemas.microsoft.com/office/drawing/2014/main" id="{E38D05CA-F1E4-2430-4973-8BDFD68C5A48}"/>
              </a:ext>
            </a:extLst>
          </p:cNvPr>
          <p:cNvSpPr txBox="1"/>
          <p:nvPr/>
        </p:nvSpPr>
        <p:spPr>
          <a:xfrm>
            <a:off x="2149535" y="1392695"/>
            <a:ext cx="6976836" cy="830997"/>
          </a:xfrm>
          <a:prstGeom prst="rect">
            <a:avLst/>
          </a:prstGeom>
          <a:noFill/>
        </p:spPr>
        <p:txBody>
          <a:bodyPr wrap="square" rtlCol="0">
            <a:prstTxWarp prst="textArchUp">
              <a:avLst/>
            </a:prstTxWarp>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dirty="0">
              <a:ln w="260350">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UTM Mother" panose="02040603050506020204" pitchFamily="18" charset="0"/>
              <a:ea typeface="等线" panose="02010600030101010101" pitchFamily="2" charset="-122"/>
              <a:cs typeface="+mn-cs"/>
            </a:endParaRPr>
          </a:p>
        </p:txBody>
      </p:sp>
      <p:pic>
        <p:nvPicPr>
          <p:cNvPr id="15" name="Picture 14">
            <a:extLst>
              <a:ext uri="{FF2B5EF4-FFF2-40B4-BE49-F238E27FC236}">
                <a16:creationId xmlns:a16="http://schemas.microsoft.com/office/drawing/2014/main" id="{BAAA2CCF-BD24-9461-7C67-FEA7C1FD17EE}"/>
              </a:ext>
            </a:extLst>
          </p:cNvPr>
          <p:cNvPicPr>
            <a:picLocks noChangeAspect="1"/>
          </p:cNvPicPr>
          <p:nvPr/>
        </p:nvPicPr>
        <p:blipFill>
          <a:blip r:embed="rId3"/>
          <a:stretch>
            <a:fillRect/>
          </a:stretch>
        </p:blipFill>
        <p:spPr>
          <a:xfrm>
            <a:off x="1323531" y="395184"/>
            <a:ext cx="7309738" cy="926672"/>
          </a:xfrm>
          <a:prstGeom prst="rect">
            <a:avLst/>
          </a:prstGeom>
        </p:spPr>
      </p:pic>
    </p:spTree>
    <p:extLst>
      <p:ext uri="{BB962C8B-B14F-4D97-AF65-F5344CB8AC3E}">
        <p14:creationId xmlns:p14="http://schemas.microsoft.com/office/powerpoint/2010/main" val="72205215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DD06"/>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A09E52-1C4C-8154-00C0-7432BADB0585}"/>
              </a:ext>
            </a:extLst>
          </p:cNvPr>
          <p:cNvPicPr>
            <a:picLocks noChangeAspect="1"/>
          </p:cNvPicPr>
          <p:nvPr/>
        </p:nvPicPr>
        <p:blipFill>
          <a:blip r:embed="rId3"/>
          <a:stretch>
            <a:fillRect/>
          </a:stretch>
        </p:blipFill>
        <p:spPr>
          <a:xfrm>
            <a:off x="2114256" y="1143002"/>
            <a:ext cx="7725162" cy="3566130"/>
          </a:xfrm>
          <a:prstGeom prst="rect">
            <a:avLst/>
          </a:prstGeom>
        </p:spPr>
      </p:pic>
    </p:spTree>
    <p:extLst>
      <p:ext uri="{BB962C8B-B14F-4D97-AF65-F5344CB8AC3E}">
        <p14:creationId xmlns:p14="http://schemas.microsoft.com/office/powerpoint/2010/main" val="144008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par>
                          <p:cTn id="9" fill="hold">
                            <p:stCondLst>
                              <p:cond delay="500"/>
                            </p:stCondLst>
                            <p:childTnLst>
                              <p:par>
                                <p:cTn id="10" presetID="32" presetClass="emph" presetSubtype="0" repeatCount="indefinite" fill="hold" nodeType="afterEffect">
                                  <p:stCondLst>
                                    <p:cond delay="0"/>
                                  </p:stCondLst>
                                  <p:childTnLst>
                                    <p:animRot by="120000">
                                      <p:cBhvr>
                                        <p:cTn id="11" dur="300" fill="hold">
                                          <p:stCondLst>
                                            <p:cond delay="0"/>
                                          </p:stCondLst>
                                        </p:cTn>
                                        <p:tgtEl>
                                          <p:spTgt spid="2"/>
                                        </p:tgtEl>
                                        <p:attrNameLst>
                                          <p:attrName>r</p:attrName>
                                        </p:attrNameLst>
                                      </p:cBhvr>
                                    </p:animRot>
                                    <p:animRot by="-240000">
                                      <p:cBhvr>
                                        <p:cTn id="12" dur="600" fill="hold">
                                          <p:stCondLst>
                                            <p:cond delay="600"/>
                                          </p:stCondLst>
                                        </p:cTn>
                                        <p:tgtEl>
                                          <p:spTgt spid="2"/>
                                        </p:tgtEl>
                                        <p:attrNameLst>
                                          <p:attrName>r</p:attrName>
                                        </p:attrNameLst>
                                      </p:cBhvr>
                                    </p:animRot>
                                    <p:animRot by="240000">
                                      <p:cBhvr>
                                        <p:cTn id="13" dur="600" fill="hold">
                                          <p:stCondLst>
                                            <p:cond delay="1200"/>
                                          </p:stCondLst>
                                        </p:cTn>
                                        <p:tgtEl>
                                          <p:spTgt spid="2"/>
                                        </p:tgtEl>
                                        <p:attrNameLst>
                                          <p:attrName>r</p:attrName>
                                        </p:attrNameLst>
                                      </p:cBhvr>
                                    </p:animRot>
                                    <p:animRot by="-240000">
                                      <p:cBhvr>
                                        <p:cTn id="14" dur="600" fill="hold">
                                          <p:stCondLst>
                                            <p:cond delay="1800"/>
                                          </p:stCondLst>
                                        </p:cTn>
                                        <p:tgtEl>
                                          <p:spTgt spid="2"/>
                                        </p:tgtEl>
                                        <p:attrNameLst>
                                          <p:attrName>r</p:attrName>
                                        </p:attrNameLst>
                                      </p:cBhvr>
                                    </p:animRot>
                                    <p:animRot by="120000">
                                      <p:cBhvr>
                                        <p:cTn id="15" dur="600" fill="hold">
                                          <p:stCondLst>
                                            <p:cond delay="24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5D19F8-A0F8-F1C8-3B3E-836C804D33E4}"/>
              </a:ext>
            </a:extLst>
          </p:cNvPr>
          <p:cNvPicPr>
            <a:picLocks noChangeAspect="1"/>
          </p:cNvPicPr>
          <p:nvPr/>
        </p:nvPicPr>
        <p:blipFill>
          <a:blip r:embed="rId3"/>
          <a:stretch>
            <a:fillRect/>
          </a:stretch>
        </p:blipFill>
        <p:spPr>
          <a:xfrm>
            <a:off x="1574419" y="-176965"/>
            <a:ext cx="8779001" cy="4163929"/>
          </a:xfrm>
          <a:prstGeom prst="rect">
            <a:avLst/>
          </a:prstGeom>
        </p:spPr>
      </p:pic>
    </p:spTree>
    <p:extLst>
      <p:ext uri="{BB962C8B-B14F-4D97-AF65-F5344CB8AC3E}">
        <p14:creationId xmlns:p14="http://schemas.microsoft.com/office/powerpoint/2010/main" val="26213736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a:extLst>
              <a:ext uri="{FF2B5EF4-FFF2-40B4-BE49-F238E27FC236}">
                <a16:creationId xmlns:a16="http://schemas.microsoft.com/office/drawing/2014/main" id="{8472FDE9-A44B-47B8-AF48-9ADF5415DFDC}"/>
              </a:ext>
            </a:extLst>
          </p:cNvPr>
          <p:cNvSpPr/>
          <p:nvPr/>
        </p:nvSpPr>
        <p:spPr>
          <a:xfrm>
            <a:off x="0" y="0"/>
            <a:ext cx="12192000" cy="6858000"/>
          </a:xfrm>
          <a:custGeom>
            <a:avLst/>
            <a:gdLst/>
            <a:ahLst/>
            <a:cxnLst/>
            <a:rect l="l" t="t" r="r" b="b"/>
            <a:pathLst>
              <a:path w="2076268" h="2076268">
                <a:moveTo>
                  <a:pt x="0" y="0"/>
                </a:moveTo>
                <a:lnTo>
                  <a:pt x="2076268" y="0"/>
                </a:lnTo>
                <a:lnTo>
                  <a:pt x="2076268" y="2076268"/>
                </a:lnTo>
                <a:lnTo>
                  <a:pt x="0" y="20762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9" name="Group 8">
            <a:extLst>
              <a:ext uri="{FF2B5EF4-FFF2-40B4-BE49-F238E27FC236}">
                <a16:creationId xmlns:a16="http://schemas.microsoft.com/office/drawing/2014/main" id="{C8773050-0D65-4A33-AD80-1695C8DD79D0}"/>
              </a:ext>
            </a:extLst>
          </p:cNvPr>
          <p:cNvGrpSpPr/>
          <p:nvPr/>
        </p:nvGrpSpPr>
        <p:grpSpPr>
          <a:xfrm>
            <a:off x="162560" y="490706"/>
            <a:ext cx="7589520" cy="5137934"/>
            <a:chOff x="428264" y="-362734"/>
            <a:chExt cx="11689414" cy="5137934"/>
          </a:xfrm>
        </p:grpSpPr>
        <p:sp>
          <p:nvSpPr>
            <p:cNvPr id="4" name="Rectangle: Rounded Corners 3">
              <a:extLst>
                <a:ext uri="{FF2B5EF4-FFF2-40B4-BE49-F238E27FC236}">
                  <a16:creationId xmlns:a16="http://schemas.microsoft.com/office/drawing/2014/main" id="{BC82C335-F87F-473C-86A3-BA387677AC2D}"/>
                </a:ext>
              </a:extLst>
            </p:cNvPr>
            <p:cNvSpPr/>
            <p:nvPr/>
          </p:nvSpPr>
          <p:spPr>
            <a:xfrm>
              <a:off x="641997" y="242199"/>
              <a:ext cx="11409278" cy="4533001"/>
            </a:xfrm>
            <a:custGeom>
              <a:avLst/>
              <a:gdLst>
                <a:gd name="connsiteX0" fmla="*/ 0 w 11409278"/>
                <a:gd name="connsiteY0" fmla="*/ 1273593 h 4533001"/>
                <a:gd name="connsiteX1" fmla="*/ 463681 w 11409278"/>
                <a:gd name="connsiteY1" fmla="*/ 0 h 4533001"/>
                <a:gd name="connsiteX2" fmla="*/ 848019 w 11409278"/>
                <a:gd name="connsiteY2" fmla="*/ 0 h 4533001"/>
                <a:gd name="connsiteX3" fmla="*/ 1651632 w 11409278"/>
                <a:gd name="connsiteY3" fmla="*/ 0 h 4533001"/>
                <a:gd name="connsiteX4" fmla="*/ 2455244 w 11409278"/>
                <a:gd name="connsiteY4" fmla="*/ 0 h 4533001"/>
                <a:gd name="connsiteX5" fmla="*/ 3049220 w 11409278"/>
                <a:gd name="connsiteY5" fmla="*/ 0 h 4533001"/>
                <a:gd name="connsiteX6" fmla="*/ 3433556 w 11409278"/>
                <a:gd name="connsiteY6" fmla="*/ 0 h 4533001"/>
                <a:gd name="connsiteX7" fmla="*/ 3922713 w 11409278"/>
                <a:gd name="connsiteY7" fmla="*/ 0 h 4533001"/>
                <a:gd name="connsiteX8" fmla="*/ 4621507 w 11409278"/>
                <a:gd name="connsiteY8" fmla="*/ 0 h 4533001"/>
                <a:gd name="connsiteX9" fmla="*/ 5110663 w 11409278"/>
                <a:gd name="connsiteY9" fmla="*/ 0 h 4533001"/>
                <a:gd name="connsiteX10" fmla="*/ 6019094 w 11409278"/>
                <a:gd name="connsiteY10" fmla="*/ 0 h 4533001"/>
                <a:gd name="connsiteX11" fmla="*/ 6508251 w 11409278"/>
                <a:gd name="connsiteY11" fmla="*/ 0 h 4533001"/>
                <a:gd name="connsiteX12" fmla="*/ 7102226 w 11409278"/>
                <a:gd name="connsiteY12" fmla="*/ 0 h 4533001"/>
                <a:gd name="connsiteX13" fmla="*/ 7801020 w 11409278"/>
                <a:gd name="connsiteY13" fmla="*/ 0 h 4533001"/>
                <a:gd name="connsiteX14" fmla="*/ 8604634 w 11409278"/>
                <a:gd name="connsiteY14" fmla="*/ 0 h 4533001"/>
                <a:gd name="connsiteX15" fmla="*/ 9408247 w 11409278"/>
                <a:gd name="connsiteY15" fmla="*/ 0 h 4533001"/>
                <a:gd name="connsiteX16" fmla="*/ 10002222 w 11409278"/>
                <a:gd name="connsiteY16" fmla="*/ 0 h 4533001"/>
                <a:gd name="connsiteX17" fmla="*/ 10945594 w 11409278"/>
                <a:gd name="connsiteY17" fmla="*/ 0 h 4533001"/>
                <a:gd name="connsiteX18" fmla="*/ 11409278 w 11409278"/>
                <a:gd name="connsiteY18" fmla="*/ 1273593 h 4533001"/>
                <a:gd name="connsiteX19" fmla="*/ 11409278 w 11409278"/>
                <a:gd name="connsiteY19" fmla="*/ 2226784 h 4533001"/>
                <a:gd name="connsiteX20" fmla="*/ 11409278 w 11409278"/>
                <a:gd name="connsiteY20" fmla="*/ 3259407 h 4533001"/>
                <a:gd name="connsiteX21" fmla="*/ 10945594 w 11409278"/>
                <a:gd name="connsiteY21" fmla="*/ 4533001 h 4533001"/>
                <a:gd name="connsiteX22" fmla="*/ 10246800 w 11409278"/>
                <a:gd name="connsiteY22" fmla="*/ 4533001 h 4533001"/>
                <a:gd name="connsiteX23" fmla="*/ 9652825 w 11409278"/>
                <a:gd name="connsiteY23" fmla="*/ 4533001 h 4533001"/>
                <a:gd name="connsiteX24" fmla="*/ 9268487 w 11409278"/>
                <a:gd name="connsiteY24" fmla="*/ 4533001 h 4533001"/>
                <a:gd name="connsiteX25" fmla="*/ 8464875 w 11409278"/>
                <a:gd name="connsiteY25" fmla="*/ 4533001 h 4533001"/>
                <a:gd name="connsiteX26" fmla="*/ 7766081 w 11409278"/>
                <a:gd name="connsiteY26" fmla="*/ 4533001 h 4533001"/>
                <a:gd name="connsiteX27" fmla="*/ 6857648 w 11409278"/>
                <a:gd name="connsiteY27" fmla="*/ 4533001 h 4533001"/>
                <a:gd name="connsiteX28" fmla="*/ 6158854 w 11409278"/>
                <a:gd name="connsiteY28" fmla="*/ 4533001 h 4533001"/>
                <a:gd name="connsiteX29" fmla="*/ 5355240 w 11409278"/>
                <a:gd name="connsiteY29" fmla="*/ 4533001 h 4533001"/>
                <a:gd name="connsiteX30" fmla="*/ 4656446 w 11409278"/>
                <a:gd name="connsiteY30" fmla="*/ 4533001 h 4533001"/>
                <a:gd name="connsiteX31" fmla="*/ 3957652 w 11409278"/>
                <a:gd name="connsiteY31" fmla="*/ 4533001 h 4533001"/>
                <a:gd name="connsiteX32" fmla="*/ 3154038 w 11409278"/>
                <a:gd name="connsiteY32" fmla="*/ 4533001 h 4533001"/>
                <a:gd name="connsiteX33" fmla="*/ 2455244 w 11409278"/>
                <a:gd name="connsiteY33" fmla="*/ 4533001 h 4533001"/>
                <a:gd name="connsiteX34" fmla="*/ 1756450 w 11409278"/>
                <a:gd name="connsiteY34" fmla="*/ 4533001 h 4533001"/>
                <a:gd name="connsiteX35" fmla="*/ 1057656 w 11409278"/>
                <a:gd name="connsiteY35" fmla="*/ 4533001 h 4533001"/>
                <a:gd name="connsiteX36" fmla="*/ 463681 w 11409278"/>
                <a:gd name="connsiteY36" fmla="*/ 4533001 h 4533001"/>
                <a:gd name="connsiteX37" fmla="*/ 0 w 11409278"/>
                <a:gd name="connsiteY37" fmla="*/ 3259407 h 4533001"/>
                <a:gd name="connsiteX38" fmla="*/ 0 w 11409278"/>
                <a:gd name="connsiteY38" fmla="*/ 2246643 h 4533001"/>
                <a:gd name="connsiteX39" fmla="*/ 0 w 11409278"/>
                <a:gd name="connsiteY39" fmla="*/ 1273593 h 4533001"/>
                <a:gd name="connsiteX0" fmla="*/ 0 w 11409278"/>
                <a:gd name="connsiteY0" fmla="*/ 1273593 h 4533001"/>
                <a:gd name="connsiteX1" fmla="*/ 463681 w 11409278"/>
                <a:gd name="connsiteY1" fmla="*/ 0 h 4533001"/>
                <a:gd name="connsiteX2" fmla="*/ 848019 w 11409278"/>
                <a:gd name="connsiteY2" fmla="*/ 0 h 4533001"/>
                <a:gd name="connsiteX3" fmla="*/ 1232356 w 11409278"/>
                <a:gd name="connsiteY3" fmla="*/ 0 h 4533001"/>
                <a:gd name="connsiteX4" fmla="*/ 1931150 w 11409278"/>
                <a:gd name="connsiteY4" fmla="*/ 0 h 4533001"/>
                <a:gd name="connsiteX5" fmla="*/ 2315486 w 11409278"/>
                <a:gd name="connsiteY5" fmla="*/ 0 h 4533001"/>
                <a:gd name="connsiteX6" fmla="*/ 3119100 w 11409278"/>
                <a:gd name="connsiteY6" fmla="*/ 0 h 4533001"/>
                <a:gd name="connsiteX7" fmla="*/ 3713075 w 11409278"/>
                <a:gd name="connsiteY7" fmla="*/ 0 h 4533001"/>
                <a:gd name="connsiteX8" fmla="*/ 4202231 w 11409278"/>
                <a:gd name="connsiteY8" fmla="*/ 0 h 4533001"/>
                <a:gd name="connsiteX9" fmla="*/ 4691387 w 11409278"/>
                <a:gd name="connsiteY9" fmla="*/ 0 h 4533001"/>
                <a:gd name="connsiteX10" fmla="*/ 5599818 w 11409278"/>
                <a:gd name="connsiteY10" fmla="*/ 0 h 4533001"/>
                <a:gd name="connsiteX11" fmla="*/ 6403432 w 11409278"/>
                <a:gd name="connsiteY11" fmla="*/ 0 h 4533001"/>
                <a:gd name="connsiteX12" fmla="*/ 6892588 w 11409278"/>
                <a:gd name="connsiteY12" fmla="*/ 0 h 4533001"/>
                <a:gd name="connsiteX13" fmla="*/ 7276924 w 11409278"/>
                <a:gd name="connsiteY13" fmla="*/ 0 h 4533001"/>
                <a:gd name="connsiteX14" fmla="*/ 7870899 w 11409278"/>
                <a:gd name="connsiteY14" fmla="*/ 0 h 4533001"/>
                <a:gd name="connsiteX15" fmla="*/ 8569693 w 11409278"/>
                <a:gd name="connsiteY15" fmla="*/ 0 h 4533001"/>
                <a:gd name="connsiteX16" fmla="*/ 8954031 w 11409278"/>
                <a:gd name="connsiteY16" fmla="*/ 0 h 4533001"/>
                <a:gd name="connsiteX17" fmla="*/ 9862462 w 11409278"/>
                <a:gd name="connsiteY17" fmla="*/ 0 h 4533001"/>
                <a:gd name="connsiteX18" fmla="*/ 10351619 w 11409278"/>
                <a:gd name="connsiteY18" fmla="*/ 0 h 4533001"/>
                <a:gd name="connsiteX19" fmla="*/ 10945594 w 11409278"/>
                <a:gd name="connsiteY19" fmla="*/ 0 h 4533001"/>
                <a:gd name="connsiteX20" fmla="*/ 11409278 w 11409278"/>
                <a:gd name="connsiteY20" fmla="*/ 1273593 h 4533001"/>
                <a:gd name="connsiteX21" fmla="*/ 11409278 w 11409278"/>
                <a:gd name="connsiteY21" fmla="*/ 2226784 h 4533001"/>
                <a:gd name="connsiteX22" fmla="*/ 11409278 w 11409278"/>
                <a:gd name="connsiteY22" fmla="*/ 3259407 h 4533001"/>
                <a:gd name="connsiteX23" fmla="*/ 10945594 w 11409278"/>
                <a:gd name="connsiteY23" fmla="*/ 4533001 h 4533001"/>
                <a:gd name="connsiteX24" fmla="*/ 10141980 w 11409278"/>
                <a:gd name="connsiteY24" fmla="*/ 4533001 h 4533001"/>
                <a:gd name="connsiteX25" fmla="*/ 9443186 w 11409278"/>
                <a:gd name="connsiteY25" fmla="*/ 4533001 h 4533001"/>
                <a:gd name="connsiteX26" fmla="*/ 8849211 w 11409278"/>
                <a:gd name="connsiteY26" fmla="*/ 4533001 h 4533001"/>
                <a:gd name="connsiteX27" fmla="*/ 8360056 w 11409278"/>
                <a:gd name="connsiteY27" fmla="*/ 4533001 h 4533001"/>
                <a:gd name="connsiteX28" fmla="*/ 7975719 w 11409278"/>
                <a:gd name="connsiteY28" fmla="*/ 4533001 h 4533001"/>
                <a:gd name="connsiteX29" fmla="*/ 7172105 w 11409278"/>
                <a:gd name="connsiteY29" fmla="*/ 4533001 h 4533001"/>
                <a:gd name="connsiteX30" fmla="*/ 6682950 w 11409278"/>
                <a:gd name="connsiteY30" fmla="*/ 4533001 h 4533001"/>
                <a:gd name="connsiteX31" fmla="*/ 6088975 w 11409278"/>
                <a:gd name="connsiteY31" fmla="*/ 4533001 h 4533001"/>
                <a:gd name="connsiteX32" fmla="*/ 5599818 w 11409278"/>
                <a:gd name="connsiteY32" fmla="*/ 4533001 h 4533001"/>
                <a:gd name="connsiteX33" fmla="*/ 4901024 w 11409278"/>
                <a:gd name="connsiteY33" fmla="*/ 4533001 h 4533001"/>
                <a:gd name="connsiteX34" fmla="*/ 4097410 w 11409278"/>
                <a:gd name="connsiteY34" fmla="*/ 4533001 h 4533001"/>
                <a:gd name="connsiteX35" fmla="*/ 3713075 w 11409278"/>
                <a:gd name="connsiteY35" fmla="*/ 4533001 h 4533001"/>
                <a:gd name="connsiteX36" fmla="*/ 3223919 w 11409278"/>
                <a:gd name="connsiteY36" fmla="*/ 4533001 h 4533001"/>
                <a:gd name="connsiteX37" fmla="*/ 2629943 w 11409278"/>
                <a:gd name="connsiteY37" fmla="*/ 4533001 h 4533001"/>
                <a:gd name="connsiteX38" fmla="*/ 1721511 w 11409278"/>
                <a:gd name="connsiteY38" fmla="*/ 4533001 h 4533001"/>
                <a:gd name="connsiteX39" fmla="*/ 1337174 w 11409278"/>
                <a:gd name="connsiteY39" fmla="*/ 4533001 h 4533001"/>
                <a:gd name="connsiteX40" fmla="*/ 463681 w 11409278"/>
                <a:gd name="connsiteY40" fmla="*/ 4533001 h 4533001"/>
                <a:gd name="connsiteX41" fmla="*/ 0 w 11409278"/>
                <a:gd name="connsiteY41" fmla="*/ 3259407 h 4533001"/>
                <a:gd name="connsiteX42" fmla="*/ 0 w 11409278"/>
                <a:gd name="connsiteY42" fmla="*/ 2306216 h 4533001"/>
                <a:gd name="connsiteX43" fmla="*/ 0 w 11409278"/>
                <a:gd name="connsiteY43" fmla="*/ 1273593 h 4533001"/>
                <a:gd name="connsiteX0" fmla="*/ 0 w 11409278"/>
                <a:gd name="connsiteY0" fmla="*/ 1273593 h 4533001"/>
                <a:gd name="connsiteX1" fmla="*/ 463681 w 11409278"/>
                <a:gd name="connsiteY1" fmla="*/ 0 h 4533001"/>
                <a:gd name="connsiteX2" fmla="*/ 848019 w 11409278"/>
                <a:gd name="connsiteY2" fmla="*/ 0 h 4533001"/>
                <a:gd name="connsiteX3" fmla="*/ 1651632 w 11409278"/>
                <a:gd name="connsiteY3" fmla="*/ 0 h 4533001"/>
                <a:gd name="connsiteX4" fmla="*/ 2455244 w 11409278"/>
                <a:gd name="connsiteY4" fmla="*/ 0 h 4533001"/>
                <a:gd name="connsiteX5" fmla="*/ 3049220 w 11409278"/>
                <a:gd name="connsiteY5" fmla="*/ 0 h 4533001"/>
                <a:gd name="connsiteX6" fmla="*/ 3433556 w 11409278"/>
                <a:gd name="connsiteY6" fmla="*/ 0 h 4533001"/>
                <a:gd name="connsiteX7" fmla="*/ 3922713 w 11409278"/>
                <a:gd name="connsiteY7" fmla="*/ 0 h 4533001"/>
                <a:gd name="connsiteX8" fmla="*/ 4621507 w 11409278"/>
                <a:gd name="connsiteY8" fmla="*/ 0 h 4533001"/>
                <a:gd name="connsiteX9" fmla="*/ 5110663 w 11409278"/>
                <a:gd name="connsiteY9" fmla="*/ 0 h 4533001"/>
                <a:gd name="connsiteX10" fmla="*/ 6019094 w 11409278"/>
                <a:gd name="connsiteY10" fmla="*/ 0 h 4533001"/>
                <a:gd name="connsiteX11" fmla="*/ 6508251 w 11409278"/>
                <a:gd name="connsiteY11" fmla="*/ 0 h 4533001"/>
                <a:gd name="connsiteX12" fmla="*/ 7102226 w 11409278"/>
                <a:gd name="connsiteY12" fmla="*/ 0 h 4533001"/>
                <a:gd name="connsiteX13" fmla="*/ 7801020 w 11409278"/>
                <a:gd name="connsiteY13" fmla="*/ 0 h 4533001"/>
                <a:gd name="connsiteX14" fmla="*/ 8604634 w 11409278"/>
                <a:gd name="connsiteY14" fmla="*/ 0 h 4533001"/>
                <a:gd name="connsiteX15" fmla="*/ 9408247 w 11409278"/>
                <a:gd name="connsiteY15" fmla="*/ 0 h 4533001"/>
                <a:gd name="connsiteX16" fmla="*/ 10002222 w 11409278"/>
                <a:gd name="connsiteY16" fmla="*/ 0 h 4533001"/>
                <a:gd name="connsiteX17" fmla="*/ 10945594 w 11409278"/>
                <a:gd name="connsiteY17" fmla="*/ 0 h 4533001"/>
                <a:gd name="connsiteX18" fmla="*/ 11409278 w 11409278"/>
                <a:gd name="connsiteY18" fmla="*/ 1273593 h 4533001"/>
                <a:gd name="connsiteX19" fmla="*/ 11409278 w 11409278"/>
                <a:gd name="connsiteY19" fmla="*/ 2226784 h 4533001"/>
                <a:gd name="connsiteX20" fmla="*/ 11409278 w 11409278"/>
                <a:gd name="connsiteY20" fmla="*/ 3259407 h 4533001"/>
                <a:gd name="connsiteX21" fmla="*/ 10945594 w 11409278"/>
                <a:gd name="connsiteY21" fmla="*/ 4533001 h 4533001"/>
                <a:gd name="connsiteX22" fmla="*/ 10246800 w 11409278"/>
                <a:gd name="connsiteY22" fmla="*/ 4533001 h 4533001"/>
                <a:gd name="connsiteX23" fmla="*/ 9652825 w 11409278"/>
                <a:gd name="connsiteY23" fmla="*/ 4533001 h 4533001"/>
                <a:gd name="connsiteX24" fmla="*/ 9268487 w 11409278"/>
                <a:gd name="connsiteY24" fmla="*/ 4533001 h 4533001"/>
                <a:gd name="connsiteX25" fmla="*/ 8464875 w 11409278"/>
                <a:gd name="connsiteY25" fmla="*/ 4533001 h 4533001"/>
                <a:gd name="connsiteX26" fmla="*/ 7766081 w 11409278"/>
                <a:gd name="connsiteY26" fmla="*/ 4533001 h 4533001"/>
                <a:gd name="connsiteX27" fmla="*/ 6857648 w 11409278"/>
                <a:gd name="connsiteY27" fmla="*/ 4533001 h 4533001"/>
                <a:gd name="connsiteX28" fmla="*/ 6158854 w 11409278"/>
                <a:gd name="connsiteY28" fmla="*/ 4533001 h 4533001"/>
                <a:gd name="connsiteX29" fmla="*/ 5355240 w 11409278"/>
                <a:gd name="connsiteY29" fmla="*/ 4533001 h 4533001"/>
                <a:gd name="connsiteX30" fmla="*/ 4656446 w 11409278"/>
                <a:gd name="connsiteY30" fmla="*/ 4533001 h 4533001"/>
                <a:gd name="connsiteX31" fmla="*/ 3957652 w 11409278"/>
                <a:gd name="connsiteY31" fmla="*/ 4533001 h 4533001"/>
                <a:gd name="connsiteX32" fmla="*/ 3154038 w 11409278"/>
                <a:gd name="connsiteY32" fmla="*/ 4533001 h 4533001"/>
                <a:gd name="connsiteX33" fmla="*/ 2455244 w 11409278"/>
                <a:gd name="connsiteY33" fmla="*/ 4533001 h 4533001"/>
                <a:gd name="connsiteX34" fmla="*/ 1756450 w 11409278"/>
                <a:gd name="connsiteY34" fmla="*/ 4533001 h 4533001"/>
                <a:gd name="connsiteX35" fmla="*/ 1057656 w 11409278"/>
                <a:gd name="connsiteY35" fmla="*/ 4533001 h 4533001"/>
                <a:gd name="connsiteX36" fmla="*/ 463681 w 11409278"/>
                <a:gd name="connsiteY36" fmla="*/ 4533001 h 4533001"/>
                <a:gd name="connsiteX37" fmla="*/ 0 w 11409278"/>
                <a:gd name="connsiteY37" fmla="*/ 3259407 h 4533001"/>
                <a:gd name="connsiteX38" fmla="*/ 0 w 11409278"/>
                <a:gd name="connsiteY38" fmla="*/ 2246643 h 4533001"/>
                <a:gd name="connsiteX39" fmla="*/ 0 w 11409278"/>
                <a:gd name="connsiteY39" fmla="*/ 1273593 h 453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409278" h="4533001" fill="none" extrusionOk="0">
                  <a:moveTo>
                    <a:pt x="0" y="1273593"/>
                  </a:moveTo>
                  <a:cubicBezTo>
                    <a:pt x="-75999" y="454365"/>
                    <a:pt x="44883" y="81647"/>
                    <a:pt x="463681" y="0"/>
                  </a:cubicBezTo>
                  <a:cubicBezTo>
                    <a:pt x="590985" y="32550"/>
                    <a:pt x="703658" y="39397"/>
                    <a:pt x="848019" y="0"/>
                  </a:cubicBezTo>
                  <a:cubicBezTo>
                    <a:pt x="976814" y="83"/>
                    <a:pt x="1341507" y="-100506"/>
                    <a:pt x="1651632" y="0"/>
                  </a:cubicBezTo>
                  <a:cubicBezTo>
                    <a:pt x="1877487" y="147999"/>
                    <a:pt x="2201538" y="41550"/>
                    <a:pt x="2455244" y="0"/>
                  </a:cubicBezTo>
                  <a:cubicBezTo>
                    <a:pt x="2778611" y="6746"/>
                    <a:pt x="2862247" y="50279"/>
                    <a:pt x="3049220" y="0"/>
                  </a:cubicBezTo>
                  <a:cubicBezTo>
                    <a:pt x="3256673" y="-87057"/>
                    <a:pt x="3355972" y="26932"/>
                    <a:pt x="3433556" y="0"/>
                  </a:cubicBezTo>
                  <a:cubicBezTo>
                    <a:pt x="3446135" y="-9885"/>
                    <a:pt x="3785127" y="-70625"/>
                    <a:pt x="3922713" y="0"/>
                  </a:cubicBezTo>
                  <a:cubicBezTo>
                    <a:pt x="4085339" y="7451"/>
                    <a:pt x="4468837" y="52158"/>
                    <a:pt x="4621507" y="0"/>
                  </a:cubicBezTo>
                  <a:cubicBezTo>
                    <a:pt x="4822053" y="-96258"/>
                    <a:pt x="4964345" y="-45860"/>
                    <a:pt x="5110663" y="0"/>
                  </a:cubicBezTo>
                  <a:cubicBezTo>
                    <a:pt x="5345222" y="-53"/>
                    <a:pt x="5774176" y="-95251"/>
                    <a:pt x="6019094" y="0"/>
                  </a:cubicBezTo>
                  <a:cubicBezTo>
                    <a:pt x="6351924" y="39121"/>
                    <a:pt x="6345255" y="-7478"/>
                    <a:pt x="6508251" y="0"/>
                  </a:cubicBezTo>
                  <a:cubicBezTo>
                    <a:pt x="6656750" y="25889"/>
                    <a:pt x="6952089" y="-29089"/>
                    <a:pt x="7102226" y="0"/>
                  </a:cubicBezTo>
                  <a:cubicBezTo>
                    <a:pt x="7291678" y="-33410"/>
                    <a:pt x="7613031" y="-73104"/>
                    <a:pt x="7801020" y="0"/>
                  </a:cubicBezTo>
                  <a:cubicBezTo>
                    <a:pt x="7923371" y="15005"/>
                    <a:pt x="8407237" y="30523"/>
                    <a:pt x="8604634" y="0"/>
                  </a:cubicBezTo>
                  <a:cubicBezTo>
                    <a:pt x="8886058" y="54685"/>
                    <a:pt x="9135455" y="36765"/>
                    <a:pt x="9408247" y="0"/>
                  </a:cubicBezTo>
                  <a:cubicBezTo>
                    <a:pt x="9752312" y="-90788"/>
                    <a:pt x="9736593" y="-63652"/>
                    <a:pt x="10002222" y="0"/>
                  </a:cubicBezTo>
                  <a:cubicBezTo>
                    <a:pt x="10390219" y="95250"/>
                    <a:pt x="10547037" y="66896"/>
                    <a:pt x="10945594" y="0"/>
                  </a:cubicBezTo>
                  <a:cubicBezTo>
                    <a:pt x="11261554" y="-38168"/>
                    <a:pt x="11179941" y="374799"/>
                    <a:pt x="11409278" y="1273593"/>
                  </a:cubicBezTo>
                  <a:cubicBezTo>
                    <a:pt x="11425762" y="1548970"/>
                    <a:pt x="11353033" y="1803949"/>
                    <a:pt x="11409278" y="2226784"/>
                  </a:cubicBezTo>
                  <a:cubicBezTo>
                    <a:pt x="11440550" y="2577631"/>
                    <a:pt x="11340578" y="2801174"/>
                    <a:pt x="11409278" y="3259407"/>
                  </a:cubicBezTo>
                  <a:cubicBezTo>
                    <a:pt x="11340383" y="4194412"/>
                    <a:pt x="11334621" y="4612694"/>
                    <a:pt x="10945594" y="4533001"/>
                  </a:cubicBezTo>
                  <a:cubicBezTo>
                    <a:pt x="10697483" y="4443438"/>
                    <a:pt x="10475442" y="4538669"/>
                    <a:pt x="10246800" y="4533001"/>
                  </a:cubicBezTo>
                  <a:cubicBezTo>
                    <a:pt x="9957823" y="4524407"/>
                    <a:pt x="9907461" y="4526587"/>
                    <a:pt x="9652825" y="4533001"/>
                  </a:cubicBezTo>
                  <a:cubicBezTo>
                    <a:pt x="9395947" y="4539391"/>
                    <a:pt x="9426702" y="4512559"/>
                    <a:pt x="9268487" y="4533001"/>
                  </a:cubicBezTo>
                  <a:cubicBezTo>
                    <a:pt x="9050311" y="4566562"/>
                    <a:pt x="8686822" y="4480490"/>
                    <a:pt x="8464875" y="4533001"/>
                  </a:cubicBezTo>
                  <a:cubicBezTo>
                    <a:pt x="8293107" y="4536749"/>
                    <a:pt x="8084346" y="4502145"/>
                    <a:pt x="7766081" y="4533001"/>
                  </a:cubicBezTo>
                  <a:cubicBezTo>
                    <a:pt x="7406370" y="4529725"/>
                    <a:pt x="7182857" y="4560274"/>
                    <a:pt x="6857648" y="4533001"/>
                  </a:cubicBezTo>
                  <a:cubicBezTo>
                    <a:pt x="6582945" y="4512735"/>
                    <a:pt x="6346108" y="4531326"/>
                    <a:pt x="6158854" y="4533001"/>
                  </a:cubicBezTo>
                  <a:cubicBezTo>
                    <a:pt x="5953490" y="4470090"/>
                    <a:pt x="5769934" y="4504513"/>
                    <a:pt x="5355240" y="4533001"/>
                  </a:cubicBezTo>
                  <a:cubicBezTo>
                    <a:pt x="5026822" y="4617437"/>
                    <a:pt x="4896528" y="4586388"/>
                    <a:pt x="4656446" y="4533001"/>
                  </a:cubicBezTo>
                  <a:cubicBezTo>
                    <a:pt x="4460798" y="4483871"/>
                    <a:pt x="4099992" y="4588126"/>
                    <a:pt x="3957652" y="4533001"/>
                  </a:cubicBezTo>
                  <a:cubicBezTo>
                    <a:pt x="3843481" y="4503564"/>
                    <a:pt x="3358809" y="4635829"/>
                    <a:pt x="3154038" y="4533001"/>
                  </a:cubicBezTo>
                  <a:cubicBezTo>
                    <a:pt x="2987336" y="4433264"/>
                    <a:pt x="2601346" y="4582314"/>
                    <a:pt x="2455244" y="4533001"/>
                  </a:cubicBezTo>
                  <a:cubicBezTo>
                    <a:pt x="2345699" y="4537518"/>
                    <a:pt x="2078994" y="4575729"/>
                    <a:pt x="1756450" y="4533001"/>
                  </a:cubicBezTo>
                  <a:cubicBezTo>
                    <a:pt x="1465791" y="4513850"/>
                    <a:pt x="1314795" y="4600603"/>
                    <a:pt x="1057656" y="4533001"/>
                  </a:cubicBezTo>
                  <a:cubicBezTo>
                    <a:pt x="875193" y="4455760"/>
                    <a:pt x="705756" y="4480697"/>
                    <a:pt x="463681" y="4533001"/>
                  </a:cubicBezTo>
                  <a:cubicBezTo>
                    <a:pt x="137433" y="4284498"/>
                    <a:pt x="-185800" y="3960408"/>
                    <a:pt x="0" y="3259407"/>
                  </a:cubicBezTo>
                  <a:cubicBezTo>
                    <a:pt x="-20765" y="2771797"/>
                    <a:pt x="21872" y="2724327"/>
                    <a:pt x="0" y="2246643"/>
                  </a:cubicBezTo>
                  <a:cubicBezTo>
                    <a:pt x="45700" y="1760643"/>
                    <a:pt x="-49059" y="1485593"/>
                    <a:pt x="0" y="1273593"/>
                  </a:cubicBezTo>
                  <a:close/>
                </a:path>
                <a:path w="11409278" h="4533001" stroke="0" extrusionOk="0">
                  <a:moveTo>
                    <a:pt x="0" y="1273593"/>
                  </a:moveTo>
                  <a:cubicBezTo>
                    <a:pt x="75310" y="481698"/>
                    <a:pt x="235938" y="60762"/>
                    <a:pt x="463681" y="0"/>
                  </a:cubicBezTo>
                  <a:cubicBezTo>
                    <a:pt x="619520" y="-24278"/>
                    <a:pt x="731688" y="-2743"/>
                    <a:pt x="848019" y="0"/>
                  </a:cubicBezTo>
                  <a:cubicBezTo>
                    <a:pt x="982701" y="-14846"/>
                    <a:pt x="1050652" y="-11066"/>
                    <a:pt x="1232356" y="0"/>
                  </a:cubicBezTo>
                  <a:cubicBezTo>
                    <a:pt x="1381161" y="32449"/>
                    <a:pt x="1711797" y="75298"/>
                    <a:pt x="1931150" y="0"/>
                  </a:cubicBezTo>
                  <a:cubicBezTo>
                    <a:pt x="2232601" y="-48381"/>
                    <a:pt x="2140359" y="37411"/>
                    <a:pt x="2315486" y="0"/>
                  </a:cubicBezTo>
                  <a:cubicBezTo>
                    <a:pt x="2504661" y="-73862"/>
                    <a:pt x="2718430" y="-55634"/>
                    <a:pt x="3119100" y="0"/>
                  </a:cubicBezTo>
                  <a:cubicBezTo>
                    <a:pt x="3481701" y="6827"/>
                    <a:pt x="3446104" y="50106"/>
                    <a:pt x="3713075" y="0"/>
                  </a:cubicBezTo>
                  <a:cubicBezTo>
                    <a:pt x="3963911" y="-67509"/>
                    <a:pt x="4058212" y="27383"/>
                    <a:pt x="4202231" y="0"/>
                  </a:cubicBezTo>
                  <a:cubicBezTo>
                    <a:pt x="4357182" y="-29890"/>
                    <a:pt x="4578388" y="31860"/>
                    <a:pt x="4691387" y="0"/>
                  </a:cubicBezTo>
                  <a:cubicBezTo>
                    <a:pt x="4779515" y="-99446"/>
                    <a:pt x="5088606" y="-99114"/>
                    <a:pt x="5599818" y="0"/>
                  </a:cubicBezTo>
                  <a:cubicBezTo>
                    <a:pt x="5965999" y="129396"/>
                    <a:pt x="6178187" y="42131"/>
                    <a:pt x="6403432" y="0"/>
                  </a:cubicBezTo>
                  <a:cubicBezTo>
                    <a:pt x="6645336" y="-63491"/>
                    <a:pt x="6700453" y="27558"/>
                    <a:pt x="6892588" y="0"/>
                  </a:cubicBezTo>
                  <a:cubicBezTo>
                    <a:pt x="7092105" y="-62247"/>
                    <a:pt x="7138019" y="-12178"/>
                    <a:pt x="7276924" y="0"/>
                  </a:cubicBezTo>
                  <a:cubicBezTo>
                    <a:pt x="7319768" y="23408"/>
                    <a:pt x="7606007" y="121876"/>
                    <a:pt x="7870899" y="0"/>
                  </a:cubicBezTo>
                  <a:cubicBezTo>
                    <a:pt x="8094294" y="-126095"/>
                    <a:pt x="8256470" y="42915"/>
                    <a:pt x="8569693" y="0"/>
                  </a:cubicBezTo>
                  <a:cubicBezTo>
                    <a:pt x="8904567" y="-46868"/>
                    <a:pt x="8835089" y="14435"/>
                    <a:pt x="8954031" y="0"/>
                  </a:cubicBezTo>
                  <a:cubicBezTo>
                    <a:pt x="9109010" y="-61924"/>
                    <a:pt x="9624815" y="78944"/>
                    <a:pt x="9862462" y="0"/>
                  </a:cubicBezTo>
                  <a:cubicBezTo>
                    <a:pt x="10058606" y="-111144"/>
                    <a:pt x="10160435" y="68400"/>
                    <a:pt x="10351619" y="0"/>
                  </a:cubicBezTo>
                  <a:cubicBezTo>
                    <a:pt x="10508857" y="-29646"/>
                    <a:pt x="10653708" y="-9228"/>
                    <a:pt x="10945594" y="0"/>
                  </a:cubicBezTo>
                  <a:cubicBezTo>
                    <a:pt x="11185896" y="128918"/>
                    <a:pt x="11324537" y="538586"/>
                    <a:pt x="11409278" y="1273593"/>
                  </a:cubicBezTo>
                  <a:cubicBezTo>
                    <a:pt x="11355040" y="1452735"/>
                    <a:pt x="11393815" y="1934940"/>
                    <a:pt x="11409278" y="2226784"/>
                  </a:cubicBezTo>
                  <a:cubicBezTo>
                    <a:pt x="11526521" y="2397623"/>
                    <a:pt x="11463413" y="2805643"/>
                    <a:pt x="11409278" y="3259407"/>
                  </a:cubicBezTo>
                  <a:cubicBezTo>
                    <a:pt x="11370124" y="4119373"/>
                    <a:pt x="11177840" y="4430907"/>
                    <a:pt x="10945594" y="4533001"/>
                  </a:cubicBezTo>
                  <a:cubicBezTo>
                    <a:pt x="10569758" y="4451632"/>
                    <a:pt x="10420364" y="4623618"/>
                    <a:pt x="10141980" y="4533001"/>
                  </a:cubicBezTo>
                  <a:cubicBezTo>
                    <a:pt x="9933204" y="4404995"/>
                    <a:pt x="9687185" y="4451869"/>
                    <a:pt x="9443186" y="4533001"/>
                  </a:cubicBezTo>
                  <a:cubicBezTo>
                    <a:pt x="9204963" y="4554995"/>
                    <a:pt x="9061816" y="4420476"/>
                    <a:pt x="8849211" y="4533001"/>
                  </a:cubicBezTo>
                  <a:cubicBezTo>
                    <a:pt x="8649916" y="4581322"/>
                    <a:pt x="8463049" y="4540025"/>
                    <a:pt x="8360056" y="4533001"/>
                  </a:cubicBezTo>
                  <a:cubicBezTo>
                    <a:pt x="8255755" y="4495528"/>
                    <a:pt x="8132815" y="4495958"/>
                    <a:pt x="7975719" y="4533001"/>
                  </a:cubicBezTo>
                  <a:cubicBezTo>
                    <a:pt x="7784626" y="4585992"/>
                    <a:pt x="7553290" y="4522328"/>
                    <a:pt x="7172105" y="4533001"/>
                  </a:cubicBezTo>
                  <a:cubicBezTo>
                    <a:pt x="6805659" y="4619139"/>
                    <a:pt x="6849772" y="4550216"/>
                    <a:pt x="6682950" y="4533001"/>
                  </a:cubicBezTo>
                  <a:cubicBezTo>
                    <a:pt x="6497137" y="4554150"/>
                    <a:pt x="6220998" y="4504384"/>
                    <a:pt x="6088975" y="4533001"/>
                  </a:cubicBezTo>
                  <a:cubicBezTo>
                    <a:pt x="5972262" y="4581902"/>
                    <a:pt x="5773545" y="4508157"/>
                    <a:pt x="5599818" y="4533001"/>
                  </a:cubicBezTo>
                  <a:cubicBezTo>
                    <a:pt x="5387789" y="4567132"/>
                    <a:pt x="5096730" y="4526464"/>
                    <a:pt x="4901024" y="4533001"/>
                  </a:cubicBezTo>
                  <a:cubicBezTo>
                    <a:pt x="4828773" y="4512806"/>
                    <a:pt x="4427017" y="4542238"/>
                    <a:pt x="4097410" y="4533001"/>
                  </a:cubicBezTo>
                  <a:cubicBezTo>
                    <a:pt x="3744040" y="4448913"/>
                    <a:pt x="3842053" y="4491186"/>
                    <a:pt x="3713075" y="4533001"/>
                  </a:cubicBezTo>
                  <a:cubicBezTo>
                    <a:pt x="3606852" y="4545794"/>
                    <a:pt x="3299735" y="4502801"/>
                    <a:pt x="3223919" y="4533001"/>
                  </a:cubicBezTo>
                  <a:cubicBezTo>
                    <a:pt x="3058650" y="4621874"/>
                    <a:pt x="2852348" y="4486117"/>
                    <a:pt x="2629943" y="4533001"/>
                  </a:cubicBezTo>
                  <a:cubicBezTo>
                    <a:pt x="2312580" y="4518537"/>
                    <a:pt x="1980897" y="4638053"/>
                    <a:pt x="1721511" y="4533001"/>
                  </a:cubicBezTo>
                  <a:cubicBezTo>
                    <a:pt x="1443563" y="4415572"/>
                    <a:pt x="1497642" y="4564599"/>
                    <a:pt x="1337174" y="4533001"/>
                  </a:cubicBezTo>
                  <a:cubicBezTo>
                    <a:pt x="1254829" y="4538564"/>
                    <a:pt x="909409" y="4447694"/>
                    <a:pt x="463681" y="4533001"/>
                  </a:cubicBezTo>
                  <a:cubicBezTo>
                    <a:pt x="220778" y="4449090"/>
                    <a:pt x="126680" y="3733083"/>
                    <a:pt x="0" y="3259407"/>
                  </a:cubicBezTo>
                  <a:cubicBezTo>
                    <a:pt x="-37246" y="2934864"/>
                    <a:pt x="-68798" y="2663547"/>
                    <a:pt x="0" y="2306216"/>
                  </a:cubicBezTo>
                  <a:cubicBezTo>
                    <a:pt x="41409" y="2006214"/>
                    <a:pt x="40710" y="1812773"/>
                    <a:pt x="0" y="1273593"/>
                  </a:cubicBezTo>
                  <a:close/>
                </a:path>
                <a:path w="11409278" h="4533001" fill="none" stroke="0" extrusionOk="0">
                  <a:moveTo>
                    <a:pt x="0" y="1273593"/>
                  </a:moveTo>
                  <a:cubicBezTo>
                    <a:pt x="30974" y="436602"/>
                    <a:pt x="159268" y="38396"/>
                    <a:pt x="463681" y="0"/>
                  </a:cubicBezTo>
                  <a:cubicBezTo>
                    <a:pt x="602135" y="46803"/>
                    <a:pt x="717650" y="11011"/>
                    <a:pt x="848019" y="0"/>
                  </a:cubicBezTo>
                  <a:cubicBezTo>
                    <a:pt x="951988" y="-18514"/>
                    <a:pt x="1382792" y="-85666"/>
                    <a:pt x="1651632" y="0"/>
                  </a:cubicBezTo>
                  <a:cubicBezTo>
                    <a:pt x="1911316" y="75813"/>
                    <a:pt x="2208125" y="84210"/>
                    <a:pt x="2455244" y="0"/>
                  </a:cubicBezTo>
                  <a:cubicBezTo>
                    <a:pt x="2767257" y="-38786"/>
                    <a:pt x="2840294" y="76627"/>
                    <a:pt x="3049220" y="0"/>
                  </a:cubicBezTo>
                  <a:cubicBezTo>
                    <a:pt x="3274376" y="-66098"/>
                    <a:pt x="3375124" y="10354"/>
                    <a:pt x="3433556" y="0"/>
                  </a:cubicBezTo>
                  <a:cubicBezTo>
                    <a:pt x="3525816" y="376"/>
                    <a:pt x="3775115" y="-22705"/>
                    <a:pt x="3922713" y="0"/>
                  </a:cubicBezTo>
                  <a:cubicBezTo>
                    <a:pt x="4152043" y="6941"/>
                    <a:pt x="4420557" y="133145"/>
                    <a:pt x="4621507" y="0"/>
                  </a:cubicBezTo>
                  <a:cubicBezTo>
                    <a:pt x="4787630" y="-93241"/>
                    <a:pt x="4943480" y="-66610"/>
                    <a:pt x="5110663" y="0"/>
                  </a:cubicBezTo>
                  <a:cubicBezTo>
                    <a:pt x="5315696" y="13321"/>
                    <a:pt x="5609022" y="-24561"/>
                    <a:pt x="6019094" y="0"/>
                  </a:cubicBezTo>
                  <a:cubicBezTo>
                    <a:pt x="6362519" y="53040"/>
                    <a:pt x="6322117" y="-4830"/>
                    <a:pt x="6508251" y="0"/>
                  </a:cubicBezTo>
                  <a:cubicBezTo>
                    <a:pt x="6699446" y="-1302"/>
                    <a:pt x="6911337" y="-55431"/>
                    <a:pt x="7102226" y="0"/>
                  </a:cubicBezTo>
                  <a:cubicBezTo>
                    <a:pt x="7294343" y="-24291"/>
                    <a:pt x="7644809" y="-48101"/>
                    <a:pt x="7801020" y="0"/>
                  </a:cubicBezTo>
                  <a:cubicBezTo>
                    <a:pt x="7962517" y="109565"/>
                    <a:pt x="8302495" y="4626"/>
                    <a:pt x="8604634" y="0"/>
                  </a:cubicBezTo>
                  <a:cubicBezTo>
                    <a:pt x="8883785" y="-32775"/>
                    <a:pt x="9138325" y="132503"/>
                    <a:pt x="9408247" y="0"/>
                  </a:cubicBezTo>
                  <a:cubicBezTo>
                    <a:pt x="9745742" y="-87701"/>
                    <a:pt x="9735961" y="-56521"/>
                    <a:pt x="10002222" y="0"/>
                  </a:cubicBezTo>
                  <a:cubicBezTo>
                    <a:pt x="10219895" y="24612"/>
                    <a:pt x="10585272" y="132089"/>
                    <a:pt x="10945594" y="0"/>
                  </a:cubicBezTo>
                  <a:cubicBezTo>
                    <a:pt x="11171951" y="79027"/>
                    <a:pt x="11325752" y="583694"/>
                    <a:pt x="11409278" y="1273593"/>
                  </a:cubicBezTo>
                  <a:cubicBezTo>
                    <a:pt x="11422342" y="1625221"/>
                    <a:pt x="11442763" y="1795038"/>
                    <a:pt x="11409278" y="2226784"/>
                  </a:cubicBezTo>
                  <a:cubicBezTo>
                    <a:pt x="11388515" y="2598547"/>
                    <a:pt x="11424531" y="2868832"/>
                    <a:pt x="11409278" y="3259407"/>
                  </a:cubicBezTo>
                  <a:cubicBezTo>
                    <a:pt x="11499720" y="4086715"/>
                    <a:pt x="11293449" y="4663435"/>
                    <a:pt x="10945594" y="4533001"/>
                  </a:cubicBezTo>
                  <a:cubicBezTo>
                    <a:pt x="10655895" y="4460559"/>
                    <a:pt x="10536542" y="4569579"/>
                    <a:pt x="10246800" y="4533001"/>
                  </a:cubicBezTo>
                  <a:cubicBezTo>
                    <a:pt x="9974221" y="4517898"/>
                    <a:pt x="9918582" y="4505208"/>
                    <a:pt x="9652825" y="4533001"/>
                  </a:cubicBezTo>
                  <a:cubicBezTo>
                    <a:pt x="9376186" y="4556654"/>
                    <a:pt x="9431504" y="4526170"/>
                    <a:pt x="9268487" y="4533001"/>
                  </a:cubicBezTo>
                  <a:cubicBezTo>
                    <a:pt x="9125715" y="4567510"/>
                    <a:pt x="8603305" y="4534078"/>
                    <a:pt x="8464875" y="4533001"/>
                  </a:cubicBezTo>
                  <a:cubicBezTo>
                    <a:pt x="8269700" y="4583956"/>
                    <a:pt x="8110926" y="4510051"/>
                    <a:pt x="7766081" y="4533001"/>
                  </a:cubicBezTo>
                  <a:cubicBezTo>
                    <a:pt x="7393566" y="4531385"/>
                    <a:pt x="7131025" y="4494906"/>
                    <a:pt x="6857648" y="4533001"/>
                  </a:cubicBezTo>
                  <a:cubicBezTo>
                    <a:pt x="6542920" y="4603786"/>
                    <a:pt x="6388776" y="4559114"/>
                    <a:pt x="6158854" y="4533001"/>
                  </a:cubicBezTo>
                  <a:cubicBezTo>
                    <a:pt x="5927655" y="4500192"/>
                    <a:pt x="5628271" y="4529726"/>
                    <a:pt x="5355240" y="4533001"/>
                  </a:cubicBezTo>
                  <a:cubicBezTo>
                    <a:pt x="5028435" y="4592080"/>
                    <a:pt x="4864276" y="4562640"/>
                    <a:pt x="4656446" y="4533001"/>
                  </a:cubicBezTo>
                  <a:cubicBezTo>
                    <a:pt x="4404087" y="4455931"/>
                    <a:pt x="4131836" y="4559543"/>
                    <a:pt x="3957652" y="4533001"/>
                  </a:cubicBezTo>
                  <a:cubicBezTo>
                    <a:pt x="3805500" y="4519356"/>
                    <a:pt x="3310374" y="4635940"/>
                    <a:pt x="3154038" y="4533001"/>
                  </a:cubicBezTo>
                  <a:cubicBezTo>
                    <a:pt x="2951411" y="4414451"/>
                    <a:pt x="2644708" y="4512842"/>
                    <a:pt x="2455244" y="4533001"/>
                  </a:cubicBezTo>
                  <a:cubicBezTo>
                    <a:pt x="2355290" y="4467233"/>
                    <a:pt x="2068862" y="4514346"/>
                    <a:pt x="1756450" y="4533001"/>
                  </a:cubicBezTo>
                  <a:cubicBezTo>
                    <a:pt x="1447135" y="4530272"/>
                    <a:pt x="1281122" y="4608376"/>
                    <a:pt x="1057656" y="4533001"/>
                  </a:cubicBezTo>
                  <a:cubicBezTo>
                    <a:pt x="832036" y="4497036"/>
                    <a:pt x="760115" y="4489836"/>
                    <a:pt x="463681" y="4533001"/>
                  </a:cubicBezTo>
                  <a:cubicBezTo>
                    <a:pt x="318622" y="4405842"/>
                    <a:pt x="-45400" y="3764072"/>
                    <a:pt x="0" y="3259407"/>
                  </a:cubicBezTo>
                  <a:cubicBezTo>
                    <a:pt x="7842" y="2783020"/>
                    <a:pt x="-3184" y="2718684"/>
                    <a:pt x="0" y="2246643"/>
                  </a:cubicBezTo>
                  <a:cubicBezTo>
                    <a:pt x="-69041" y="1749447"/>
                    <a:pt x="35687" y="1535815"/>
                    <a:pt x="0" y="1273593"/>
                  </a:cubicBezTo>
                  <a:close/>
                </a:path>
                <a:path w="11409278" h="4533001" fill="none" stroke="0" extrusionOk="0">
                  <a:moveTo>
                    <a:pt x="0" y="1273593"/>
                  </a:moveTo>
                  <a:cubicBezTo>
                    <a:pt x="-77379" y="397508"/>
                    <a:pt x="139100" y="74669"/>
                    <a:pt x="463681" y="0"/>
                  </a:cubicBezTo>
                  <a:cubicBezTo>
                    <a:pt x="587957" y="25886"/>
                    <a:pt x="702058" y="23794"/>
                    <a:pt x="848019" y="0"/>
                  </a:cubicBezTo>
                  <a:cubicBezTo>
                    <a:pt x="935771" y="-24148"/>
                    <a:pt x="1302672" y="-101456"/>
                    <a:pt x="1651632" y="0"/>
                  </a:cubicBezTo>
                  <a:cubicBezTo>
                    <a:pt x="1905880" y="113240"/>
                    <a:pt x="2239364" y="50622"/>
                    <a:pt x="2455244" y="0"/>
                  </a:cubicBezTo>
                  <a:cubicBezTo>
                    <a:pt x="2778371" y="-10123"/>
                    <a:pt x="2845349" y="62316"/>
                    <a:pt x="3049220" y="0"/>
                  </a:cubicBezTo>
                  <a:cubicBezTo>
                    <a:pt x="3258337" y="-80547"/>
                    <a:pt x="3362404" y="29726"/>
                    <a:pt x="3433556" y="0"/>
                  </a:cubicBezTo>
                  <a:cubicBezTo>
                    <a:pt x="3506414" y="-991"/>
                    <a:pt x="3805846" y="-30103"/>
                    <a:pt x="3922713" y="0"/>
                  </a:cubicBezTo>
                  <a:cubicBezTo>
                    <a:pt x="4090028" y="15050"/>
                    <a:pt x="4449084" y="77927"/>
                    <a:pt x="4621507" y="0"/>
                  </a:cubicBezTo>
                  <a:cubicBezTo>
                    <a:pt x="4790764" y="-82854"/>
                    <a:pt x="4946571" y="-49496"/>
                    <a:pt x="5110663" y="0"/>
                  </a:cubicBezTo>
                  <a:cubicBezTo>
                    <a:pt x="5316802" y="25335"/>
                    <a:pt x="5679303" y="-36759"/>
                    <a:pt x="6019094" y="0"/>
                  </a:cubicBezTo>
                  <a:cubicBezTo>
                    <a:pt x="6350284" y="30288"/>
                    <a:pt x="6342957" y="-6201"/>
                    <a:pt x="6508251" y="0"/>
                  </a:cubicBezTo>
                  <a:cubicBezTo>
                    <a:pt x="6650940" y="-2900"/>
                    <a:pt x="6909511" y="-43254"/>
                    <a:pt x="7102226" y="0"/>
                  </a:cubicBezTo>
                  <a:cubicBezTo>
                    <a:pt x="7296891" y="-41951"/>
                    <a:pt x="7622605" y="-93436"/>
                    <a:pt x="7801020" y="0"/>
                  </a:cubicBezTo>
                  <a:cubicBezTo>
                    <a:pt x="7954795" y="85359"/>
                    <a:pt x="8310518" y="31614"/>
                    <a:pt x="8604634" y="0"/>
                  </a:cubicBezTo>
                  <a:cubicBezTo>
                    <a:pt x="8873776" y="-46866"/>
                    <a:pt x="9155023" y="48323"/>
                    <a:pt x="9408247" y="0"/>
                  </a:cubicBezTo>
                  <a:cubicBezTo>
                    <a:pt x="9748000" y="-85306"/>
                    <a:pt x="9739428" y="-64613"/>
                    <a:pt x="10002222" y="0"/>
                  </a:cubicBezTo>
                  <a:cubicBezTo>
                    <a:pt x="10320168" y="66025"/>
                    <a:pt x="10532640" y="75113"/>
                    <a:pt x="10945594" y="0"/>
                  </a:cubicBezTo>
                  <a:cubicBezTo>
                    <a:pt x="11209495" y="-22974"/>
                    <a:pt x="11312858" y="424937"/>
                    <a:pt x="11409278" y="1273593"/>
                  </a:cubicBezTo>
                  <a:cubicBezTo>
                    <a:pt x="11433328" y="1586540"/>
                    <a:pt x="11379283" y="1796906"/>
                    <a:pt x="11409278" y="2226784"/>
                  </a:cubicBezTo>
                  <a:cubicBezTo>
                    <a:pt x="11381110" y="2592668"/>
                    <a:pt x="11369370" y="2836774"/>
                    <a:pt x="11409278" y="3259407"/>
                  </a:cubicBezTo>
                  <a:cubicBezTo>
                    <a:pt x="11400684" y="4179107"/>
                    <a:pt x="11301664" y="4621746"/>
                    <a:pt x="10945594" y="4533001"/>
                  </a:cubicBezTo>
                  <a:cubicBezTo>
                    <a:pt x="10683072" y="4482992"/>
                    <a:pt x="10493578" y="4542965"/>
                    <a:pt x="10246800" y="4533001"/>
                  </a:cubicBezTo>
                  <a:cubicBezTo>
                    <a:pt x="9964898" y="4526532"/>
                    <a:pt x="9915520" y="4512415"/>
                    <a:pt x="9652825" y="4533001"/>
                  </a:cubicBezTo>
                  <a:cubicBezTo>
                    <a:pt x="9390471" y="4549466"/>
                    <a:pt x="9429793" y="4512826"/>
                    <a:pt x="9268487" y="4533001"/>
                  </a:cubicBezTo>
                  <a:cubicBezTo>
                    <a:pt x="9144979" y="4554496"/>
                    <a:pt x="8646646" y="4506089"/>
                    <a:pt x="8464875" y="4533001"/>
                  </a:cubicBezTo>
                  <a:cubicBezTo>
                    <a:pt x="8287279" y="4576851"/>
                    <a:pt x="8094879" y="4493497"/>
                    <a:pt x="7766081" y="4533001"/>
                  </a:cubicBezTo>
                  <a:cubicBezTo>
                    <a:pt x="7440524" y="4508208"/>
                    <a:pt x="7176869" y="4544127"/>
                    <a:pt x="6857648" y="4533001"/>
                  </a:cubicBezTo>
                  <a:cubicBezTo>
                    <a:pt x="6558588" y="4556143"/>
                    <a:pt x="6384101" y="4563127"/>
                    <a:pt x="6158854" y="4533001"/>
                  </a:cubicBezTo>
                  <a:cubicBezTo>
                    <a:pt x="5925942" y="4487911"/>
                    <a:pt x="5689854" y="4520091"/>
                    <a:pt x="5355240" y="4533001"/>
                  </a:cubicBezTo>
                  <a:cubicBezTo>
                    <a:pt x="5037704" y="4577981"/>
                    <a:pt x="4857680" y="4591270"/>
                    <a:pt x="4656446" y="4533001"/>
                  </a:cubicBezTo>
                  <a:cubicBezTo>
                    <a:pt x="4445191" y="4458450"/>
                    <a:pt x="4092974" y="4578786"/>
                    <a:pt x="3957652" y="4533001"/>
                  </a:cubicBezTo>
                  <a:cubicBezTo>
                    <a:pt x="3823071" y="4520476"/>
                    <a:pt x="3338283" y="4595233"/>
                    <a:pt x="3154038" y="4533001"/>
                  </a:cubicBezTo>
                  <a:cubicBezTo>
                    <a:pt x="2957380" y="4398143"/>
                    <a:pt x="2611746" y="4537334"/>
                    <a:pt x="2455244" y="4533001"/>
                  </a:cubicBezTo>
                  <a:cubicBezTo>
                    <a:pt x="2330638" y="4515353"/>
                    <a:pt x="2020396" y="4596944"/>
                    <a:pt x="1756450" y="4533001"/>
                  </a:cubicBezTo>
                  <a:cubicBezTo>
                    <a:pt x="1474949" y="4526253"/>
                    <a:pt x="1268160" y="4573585"/>
                    <a:pt x="1057656" y="4533001"/>
                  </a:cubicBezTo>
                  <a:cubicBezTo>
                    <a:pt x="854327" y="4473526"/>
                    <a:pt x="721667" y="4501318"/>
                    <a:pt x="463681" y="4533001"/>
                  </a:cubicBezTo>
                  <a:cubicBezTo>
                    <a:pt x="290708" y="4389562"/>
                    <a:pt x="-164115" y="3898013"/>
                    <a:pt x="0" y="3259407"/>
                  </a:cubicBezTo>
                  <a:cubicBezTo>
                    <a:pt x="-31394" y="2768117"/>
                    <a:pt x="18100" y="2724485"/>
                    <a:pt x="0" y="2246643"/>
                  </a:cubicBezTo>
                  <a:cubicBezTo>
                    <a:pt x="33300" y="1757623"/>
                    <a:pt x="-15986" y="1536178"/>
                    <a:pt x="0" y="1273593"/>
                  </a:cubicBezTo>
                  <a:close/>
                </a:path>
              </a:pathLst>
            </a:custGeom>
            <a:solidFill>
              <a:srgbClr val="FFE5F0"/>
            </a:solidFill>
            <a:ln w="38100">
              <a:solidFill>
                <a:srgbClr val="FF0066"/>
              </a:solidFill>
              <a:extLst>
                <a:ext uri="{C807C97D-BFC1-408E-A445-0C87EB9F89A2}">
                  <ask:lineSketchStyleProps xmlns:ask="http://schemas.microsoft.com/office/drawing/2018/sketchyshapes" xmlns="" sd="2339202902">
                    <a:custGeom>
                      <a:avLst/>
                      <a:gdLst>
                        <a:gd name="connsiteX0" fmla="*/ 0 w 7407638"/>
                        <a:gd name="connsiteY0" fmla="*/ 1273593 h 4533001"/>
                        <a:gd name="connsiteX1" fmla="*/ 301052 w 7407638"/>
                        <a:gd name="connsiteY1" fmla="*/ 0 h 4533001"/>
                        <a:gd name="connsiteX2" fmla="*/ 550589 w 7407638"/>
                        <a:gd name="connsiteY2" fmla="*/ 0 h 4533001"/>
                        <a:gd name="connsiteX3" fmla="*/ 1072346 w 7407638"/>
                        <a:gd name="connsiteY3" fmla="*/ 0 h 4533001"/>
                        <a:gd name="connsiteX4" fmla="*/ 1594103 w 7407638"/>
                        <a:gd name="connsiteY4" fmla="*/ 0 h 4533001"/>
                        <a:gd name="connsiteX5" fmla="*/ 1979750 w 7407638"/>
                        <a:gd name="connsiteY5" fmla="*/ 0 h 4533001"/>
                        <a:gd name="connsiteX6" fmla="*/ 2229286 w 7407638"/>
                        <a:gd name="connsiteY6" fmla="*/ 0 h 4533001"/>
                        <a:gd name="connsiteX7" fmla="*/ 2546878 w 7407638"/>
                        <a:gd name="connsiteY7" fmla="*/ 0 h 4533001"/>
                        <a:gd name="connsiteX8" fmla="*/ 3000580 w 7407638"/>
                        <a:gd name="connsiteY8" fmla="*/ 0 h 4533001"/>
                        <a:gd name="connsiteX9" fmla="*/ 3318172 w 7407638"/>
                        <a:gd name="connsiteY9" fmla="*/ 0 h 4533001"/>
                        <a:gd name="connsiteX10" fmla="*/ 3907984 w 7407638"/>
                        <a:gd name="connsiteY10" fmla="*/ 0 h 4533001"/>
                        <a:gd name="connsiteX11" fmla="*/ 4225576 w 7407638"/>
                        <a:gd name="connsiteY11" fmla="*/ 0 h 4533001"/>
                        <a:gd name="connsiteX12" fmla="*/ 4611223 w 7407638"/>
                        <a:gd name="connsiteY12" fmla="*/ 0 h 4533001"/>
                        <a:gd name="connsiteX13" fmla="*/ 5064925 w 7407638"/>
                        <a:gd name="connsiteY13" fmla="*/ 0 h 4533001"/>
                        <a:gd name="connsiteX14" fmla="*/ 5586683 w 7407638"/>
                        <a:gd name="connsiteY14" fmla="*/ 0 h 4533001"/>
                        <a:gd name="connsiteX15" fmla="*/ 6108440 w 7407638"/>
                        <a:gd name="connsiteY15" fmla="*/ 0 h 4533001"/>
                        <a:gd name="connsiteX16" fmla="*/ 6494087 w 7407638"/>
                        <a:gd name="connsiteY16" fmla="*/ 0 h 4533001"/>
                        <a:gd name="connsiteX17" fmla="*/ 7106585 w 7407638"/>
                        <a:gd name="connsiteY17" fmla="*/ 0 h 4533001"/>
                        <a:gd name="connsiteX18" fmla="*/ 7407638 w 7407638"/>
                        <a:gd name="connsiteY18" fmla="*/ 1273593 h 4533001"/>
                        <a:gd name="connsiteX19" fmla="*/ 7407638 w 7407638"/>
                        <a:gd name="connsiteY19" fmla="*/ 2226784 h 4533001"/>
                        <a:gd name="connsiteX20" fmla="*/ 7407638 w 7407638"/>
                        <a:gd name="connsiteY20" fmla="*/ 3259407 h 4533001"/>
                        <a:gd name="connsiteX21" fmla="*/ 7106585 w 7407638"/>
                        <a:gd name="connsiteY21" fmla="*/ 4533001 h 4533001"/>
                        <a:gd name="connsiteX22" fmla="*/ 6652883 w 7407638"/>
                        <a:gd name="connsiteY22" fmla="*/ 4533001 h 4533001"/>
                        <a:gd name="connsiteX23" fmla="*/ 6267236 w 7407638"/>
                        <a:gd name="connsiteY23" fmla="*/ 4533001 h 4533001"/>
                        <a:gd name="connsiteX24" fmla="*/ 6017699 w 7407638"/>
                        <a:gd name="connsiteY24" fmla="*/ 4533001 h 4533001"/>
                        <a:gd name="connsiteX25" fmla="*/ 5495942 w 7407638"/>
                        <a:gd name="connsiteY25" fmla="*/ 4533001 h 4533001"/>
                        <a:gd name="connsiteX26" fmla="*/ 5042240 w 7407638"/>
                        <a:gd name="connsiteY26" fmla="*/ 4533001 h 4533001"/>
                        <a:gd name="connsiteX27" fmla="*/ 4452427 w 7407638"/>
                        <a:gd name="connsiteY27" fmla="*/ 4533001 h 4533001"/>
                        <a:gd name="connsiteX28" fmla="*/ 3998725 w 7407638"/>
                        <a:gd name="connsiteY28" fmla="*/ 4533001 h 4533001"/>
                        <a:gd name="connsiteX29" fmla="*/ 3476967 w 7407638"/>
                        <a:gd name="connsiteY29" fmla="*/ 4533001 h 4533001"/>
                        <a:gd name="connsiteX30" fmla="*/ 3023265 w 7407638"/>
                        <a:gd name="connsiteY30" fmla="*/ 4533001 h 4533001"/>
                        <a:gd name="connsiteX31" fmla="*/ 2569563 w 7407638"/>
                        <a:gd name="connsiteY31" fmla="*/ 4533001 h 4533001"/>
                        <a:gd name="connsiteX32" fmla="*/ 2047805 w 7407638"/>
                        <a:gd name="connsiteY32" fmla="*/ 4533001 h 4533001"/>
                        <a:gd name="connsiteX33" fmla="*/ 1594103 w 7407638"/>
                        <a:gd name="connsiteY33" fmla="*/ 4533001 h 4533001"/>
                        <a:gd name="connsiteX34" fmla="*/ 1140401 w 7407638"/>
                        <a:gd name="connsiteY34" fmla="*/ 4533001 h 4533001"/>
                        <a:gd name="connsiteX35" fmla="*/ 686699 w 7407638"/>
                        <a:gd name="connsiteY35" fmla="*/ 4533001 h 4533001"/>
                        <a:gd name="connsiteX36" fmla="*/ 301052 w 7407638"/>
                        <a:gd name="connsiteY36" fmla="*/ 4533001 h 4533001"/>
                        <a:gd name="connsiteX37" fmla="*/ 0 w 7407638"/>
                        <a:gd name="connsiteY37" fmla="*/ 3259407 h 4533001"/>
                        <a:gd name="connsiteX38" fmla="*/ 0 w 7407638"/>
                        <a:gd name="connsiteY38" fmla="*/ 2246643 h 4533001"/>
                        <a:gd name="connsiteX39" fmla="*/ 0 w 7407638"/>
                        <a:gd name="connsiteY39" fmla="*/ 1273593 h 4533001"/>
                        <a:gd name="connsiteX0" fmla="*/ 0 w 7407638"/>
                        <a:gd name="connsiteY0" fmla="*/ 1273593 h 4533001"/>
                        <a:gd name="connsiteX1" fmla="*/ 301052 w 7407638"/>
                        <a:gd name="connsiteY1" fmla="*/ 0 h 4533001"/>
                        <a:gd name="connsiteX2" fmla="*/ 550589 w 7407638"/>
                        <a:gd name="connsiteY2" fmla="*/ 0 h 4533001"/>
                        <a:gd name="connsiteX3" fmla="*/ 800125 w 7407638"/>
                        <a:gd name="connsiteY3" fmla="*/ 0 h 4533001"/>
                        <a:gd name="connsiteX4" fmla="*/ 1253827 w 7407638"/>
                        <a:gd name="connsiteY4" fmla="*/ 0 h 4533001"/>
                        <a:gd name="connsiteX5" fmla="*/ 1503363 w 7407638"/>
                        <a:gd name="connsiteY5" fmla="*/ 0 h 4533001"/>
                        <a:gd name="connsiteX6" fmla="*/ 2025121 w 7407638"/>
                        <a:gd name="connsiteY6" fmla="*/ 0 h 4533001"/>
                        <a:gd name="connsiteX7" fmla="*/ 2410768 w 7407638"/>
                        <a:gd name="connsiteY7" fmla="*/ 0 h 4533001"/>
                        <a:gd name="connsiteX8" fmla="*/ 2728359 w 7407638"/>
                        <a:gd name="connsiteY8" fmla="*/ 0 h 4533001"/>
                        <a:gd name="connsiteX9" fmla="*/ 3045951 w 7407638"/>
                        <a:gd name="connsiteY9" fmla="*/ 0 h 4533001"/>
                        <a:gd name="connsiteX10" fmla="*/ 3635763 w 7407638"/>
                        <a:gd name="connsiteY10" fmla="*/ 0 h 4533001"/>
                        <a:gd name="connsiteX11" fmla="*/ 4157521 w 7407638"/>
                        <a:gd name="connsiteY11" fmla="*/ 0 h 4533001"/>
                        <a:gd name="connsiteX12" fmla="*/ 4475112 w 7407638"/>
                        <a:gd name="connsiteY12" fmla="*/ 0 h 4533001"/>
                        <a:gd name="connsiteX13" fmla="*/ 4724648 w 7407638"/>
                        <a:gd name="connsiteY13" fmla="*/ 0 h 4533001"/>
                        <a:gd name="connsiteX14" fmla="*/ 5110295 w 7407638"/>
                        <a:gd name="connsiteY14" fmla="*/ 0 h 4533001"/>
                        <a:gd name="connsiteX15" fmla="*/ 5563997 w 7407638"/>
                        <a:gd name="connsiteY15" fmla="*/ 0 h 4533001"/>
                        <a:gd name="connsiteX16" fmla="*/ 5813534 w 7407638"/>
                        <a:gd name="connsiteY16" fmla="*/ 0 h 4533001"/>
                        <a:gd name="connsiteX17" fmla="*/ 6403346 w 7407638"/>
                        <a:gd name="connsiteY17" fmla="*/ 0 h 4533001"/>
                        <a:gd name="connsiteX18" fmla="*/ 6720938 w 7407638"/>
                        <a:gd name="connsiteY18" fmla="*/ 0 h 4533001"/>
                        <a:gd name="connsiteX19" fmla="*/ 7106585 w 7407638"/>
                        <a:gd name="connsiteY19" fmla="*/ 0 h 4533001"/>
                        <a:gd name="connsiteX20" fmla="*/ 7407638 w 7407638"/>
                        <a:gd name="connsiteY20" fmla="*/ 1273593 h 4533001"/>
                        <a:gd name="connsiteX21" fmla="*/ 7407638 w 7407638"/>
                        <a:gd name="connsiteY21" fmla="*/ 2226784 h 4533001"/>
                        <a:gd name="connsiteX22" fmla="*/ 7407638 w 7407638"/>
                        <a:gd name="connsiteY22" fmla="*/ 3259407 h 4533001"/>
                        <a:gd name="connsiteX23" fmla="*/ 7106585 w 7407638"/>
                        <a:gd name="connsiteY23" fmla="*/ 4533001 h 4533001"/>
                        <a:gd name="connsiteX24" fmla="*/ 6584827 w 7407638"/>
                        <a:gd name="connsiteY24" fmla="*/ 4533001 h 4533001"/>
                        <a:gd name="connsiteX25" fmla="*/ 6131125 w 7407638"/>
                        <a:gd name="connsiteY25" fmla="*/ 4533001 h 4533001"/>
                        <a:gd name="connsiteX26" fmla="*/ 5745478 w 7407638"/>
                        <a:gd name="connsiteY26" fmla="*/ 4533001 h 4533001"/>
                        <a:gd name="connsiteX27" fmla="*/ 5427887 w 7407638"/>
                        <a:gd name="connsiteY27" fmla="*/ 4533001 h 4533001"/>
                        <a:gd name="connsiteX28" fmla="*/ 5178351 w 7407638"/>
                        <a:gd name="connsiteY28" fmla="*/ 4533001 h 4533001"/>
                        <a:gd name="connsiteX29" fmla="*/ 4656593 w 7407638"/>
                        <a:gd name="connsiteY29" fmla="*/ 4533001 h 4533001"/>
                        <a:gd name="connsiteX30" fmla="*/ 4339002 w 7407638"/>
                        <a:gd name="connsiteY30" fmla="*/ 4533001 h 4533001"/>
                        <a:gd name="connsiteX31" fmla="*/ 3953355 w 7407638"/>
                        <a:gd name="connsiteY31" fmla="*/ 4533001 h 4533001"/>
                        <a:gd name="connsiteX32" fmla="*/ 3635763 w 7407638"/>
                        <a:gd name="connsiteY32" fmla="*/ 4533001 h 4533001"/>
                        <a:gd name="connsiteX33" fmla="*/ 3182061 w 7407638"/>
                        <a:gd name="connsiteY33" fmla="*/ 4533001 h 4533001"/>
                        <a:gd name="connsiteX34" fmla="*/ 2660303 w 7407638"/>
                        <a:gd name="connsiteY34" fmla="*/ 4533001 h 4533001"/>
                        <a:gd name="connsiteX35" fmla="*/ 2410768 w 7407638"/>
                        <a:gd name="connsiteY35" fmla="*/ 4533001 h 4533001"/>
                        <a:gd name="connsiteX36" fmla="*/ 2093176 w 7407638"/>
                        <a:gd name="connsiteY36" fmla="*/ 4533001 h 4533001"/>
                        <a:gd name="connsiteX37" fmla="*/ 1707529 w 7407638"/>
                        <a:gd name="connsiteY37" fmla="*/ 4533001 h 4533001"/>
                        <a:gd name="connsiteX38" fmla="*/ 1117716 w 7407638"/>
                        <a:gd name="connsiteY38" fmla="*/ 4533001 h 4533001"/>
                        <a:gd name="connsiteX39" fmla="*/ 868180 w 7407638"/>
                        <a:gd name="connsiteY39" fmla="*/ 4533001 h 4533001"/>
                        <a:gd name="connsiteX40" fmla="*/ 301052 w 7407638"/>
                        <a:gd name="connsiteY40" fmla="*/ 4533001 h 4533001"/>
                        <a:gd name="connsiteX41" fmla="*/ 0 w 7407638"/>
                        <a:gd name="connsiteY41" fmla="*/ 3259407 h 4533001"/>
                        <a:gd name="connsiteX42" fmla="*/ 0 w 7407638"/>
                        <a:gd name="connsiteY42" fmla="*/ 2306216 h 4533001"/>
                        <a:gd name="connsiteX43" fmla="*/ 0 w 7407638"/>
                        <a:gd name="connsiteY43" fmla="*/ 1273593 h 453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407638" h="4533001" fill="none" extrusionOk="0">
                          <a:moveTo>
                            <a:pt x="0" y="1273593"/>
                          </a:moveTo>
                          <a:cubicBezTo>
                            <a:pt x="-14812" y="467323"/>
                            <a:pt x="64584" y="67763"/>
                            <a:pt x="301052" y="0"/>
                          </a:cubicBezTo>
                          <a:cubicBezTo>
                            <a:pt x="392622" y="39464"/>
                            <a:pt x="457420" y="25045"/>
                            <a:pt x="550589" y="0"/>
                          </a:cubicBezTo>
                          <a:cubicBezTo>
                            <a:pt x="636736" y="-6542"/>
                            <a:pt x="887961" y="-98487"/>
                            <a:pt x="1072346" y="0"/>
                          </a:cubicBezTo>
                          <a:cubicBezTo>
                            <a:pt x="1227023" y="115452"/>
                            <a:pt x="1416493" y="34308"/>
                            <a:pt x="1594103" y="0"/>
                          </a:cubicBezTo>
                          <a:cubicBezTo>
                            <a:pt x="1801964" y="-3397"/>
                            <a:pt x="1856913" y="54189"/>
                            <a:pt x="1979750" y="0"/>
                          </a:cubicBezTo>
                          <a:cubicBezTo>
                            <a:pt x="2113943" y="-82356"/>
                            <a:pt x="2178202" y="18794"/>
                            <a:pt x="2229286" y="0"/>
                          </a:cubicBezTo>
                          <a:cubicBezTo>
                            <a:pt x="2257938" y="-9115"/>
                            <a:pt x="2451264" y="-34494"/>
                            <a:pt x="2546878" y="0"/>
                          </a:cubicBezTo>
                          <a:cubicBezTo>
                            <a:pt x="2650639" y="13426"/>
                            <a:pt x="2898107" y="54550"/>
                            <a:pt x="3000580" y="0"/>
                          </a:cubicBezTo>
                          <a:cubicBezTo>
                            <a:pt x="3130496" y="-83384"/>
                            <a:pt x="3215108" y="-34299"/>
                            <a:pt x="3318172" y="0"/>
                          </a:cubicBezTo>
                          <a:cubicBezTo>
                            <a:pt x="3442224" y="22641"/>
                            <a:pt x="3705832" y="-61989"/>
                            <a:pt x="3907984" y="0"/>
                          </a:cubicBezTo>
                          <a:cubicBezTo>
                            <a:pt x="4124907" y="41018"/>
                            <a:pt x="4117558" y="-6603"/>
                            <a:pt x="4225576" y="0"/>
                          </a:cubicBezTo>
                          <a:cubicBezTo>
                            <a:pt x="4333977" y="12619"/>
                            <a:pt x="4495504" y="-19033"/>
                            <a:pt x="4611223" y="0"/>
                          </a:cubicBezTo>
                          <a:cubicBezTo>
                            <a:pt x="4738964" y="-13272"/>
                            <a:pt x="4949477" y="-57300"/>
                            <a:pt x="5064925" y="0"/>
                          </a:cubicBezTo>
                          <a:cubicBezTo>
                            <a:pt x="5160108" y="31296"/>
                            <a:pt x="5431102" y="26932"/>
                            <a:pt x="5586683" y="0"/>
                          </a:cubicBezTo>
                          <a:cubicBezTo>
                            <a:pt x="5767132" y="398"/>
                            <a:pt x="5913920" y="64796"/>
                            <a:pt x="6108440" y="0"/>
                          </a:cubicBezTo>
                          <a:cubicBezTo>
                            <a:pt x="6330008" y="-91394"/>
                            <a:pt x="6323774" y="-65626"/>
                            <a:pt x="6494087" y="0"/>
                          </a:cubicBezTo>
                          <a:cubicBezTo>
                            <a:pt x="6713677" y="80612"/>
                            <a:pt x="6873124" y="94087"/>
                            <a:pt x="7106585" y="0"/>
                          </a:cubicBezTo>
                          <a:cubicBezTo>
                            <a:pt x="7289168" y="-82725"/>
                            <a:pt x="7315137" y="475170"/>
                            <a:pt x="7407638" y="1273593"/>
                          </a:cubicBezTo>
                          <a:cubicBezTo>
                            <a:pt x="7416423" y="1564377"/>
                            <a:pt x="7381741" y="1811655"/>
                            <a:pt x="7407638" y="2226784"/>
                          </a:cubicBezTo>
                          <a:cubicBezTo>
                            <a:pt x="7424362" y="2599325"/>
                            <a:pt x="7384914" y="2825936"/>
                            <a:pt x="7407638" y="3259407"/>
                          </a:cubicBezTo>
                          <a:cubicBezTo>
                            <a:pt x="7384918" y="4151974"/>
                            <a:pt x="7320987" y="4637436"/>
                            <a:pt x="7106585" y="4533001"/>
                          </a:cubicBezTo>
                          <a:cubicBezTo>
                            <a:pt x="6935585" y="4444103"/>
                            <a:pt x="6807382" y="4542295"/>
                            <a:pt x="6652883" y="4533001"/>
                          </a:cubicBezTo>
                          <a:cubicBezTo>
                            <a:pt x="6471583" y="4517708"/>
                            <a:pt x="6437354" y="4516672"/>
                            <a:pt x="6267236" y="4533001"/>
                          </a:cubicBezTo>
                          <a:cubicBezTo>
                            <a:pt x="6099741" y="4542118"/>
                            <a:pt x="6120377" y="4513600"/>
                            <a:pt x="6017699" y="4533001"/>
                          </a:cubicBezTo>
                          <a:cubicBezTo>
                            <a:pt x="5905011" y="4550115"/>
                            <a:pt x="5629181" y="4483069"/>
                            <a:pt x="5495942" y="4533001"/>
                          </a:cubicBezTo>
                          <a:cubicBezTo>
                            <a:pt x="5380028" y="4560894"/>
                            <a:pt x="5250531" y="4507553"/>
                            <a:pt x="5042240" y="4533001"/>
                          </a:cubicBezTo>
                          <a:cubicBezTo>
                            <a:pt x="4811955" y="4530899"/>
                            <a:pt x="4668506" y="4519140"/>
                            <a:pt x="4452427" y="4533001"/>
                          </a:cubicBezTo>
                          <a:cubicBezTo>
                            <a:pt x="4252599" y="4544462"/>
                            <a:pt x="4121960" y="4550920"/>
                            <a:pt x="3998725" y="4533001"/>
                          </a:cubicBezTo>
                          <a:cubicBezTo>
                            <a:pt x="3871528" y="4496123"/>
                            <a:pt x="3724013" y="4489325"/>
                            <a:pt x="3476967" y="4533001"/>
                          </a:cubicBezTo>
                          <a:cubicBezTo>
                            <a:pt x="3262875" y="4605480"/>
                            <a:pt x="3175076" y="4586733"/>
                            <a:pt x="3023265" y="4533001"/>
                          </a:cubicBezTo>
                          <a:cubicBezTo>
                            <a:pt x="2893266" y="4480712"/>
                            <a:pt x="2666550" y="4576346"/>
                            <a:pt x="2569563" y="4533001"/>
                          </a:cubicBezTo>
                          <a:cubicBezTo>
                            <a:pt x="2483414" y="4506383"/>
                            <a:pt x="2186833" y="4634720"/>
                            <a:pt x="2047805" y="4533001"/>
                          </a:cubicBezTo>
                          <a:cubicBezTo>
                            <a:pt x="1928180" y="4432745"/>
                            <a:pt x="1690352" y="4571372"/>
                            <a:pt x="1594103" y="4533001"/>
                          </a:cubicBezTo>
                          <a:cubicBezTo>
                            <a:pt x="1499680" y="4513021"/>
                            <a:pt x="1345457" y="4569099"/>
                            <a:pt x="1140401" y="4533001"/>
                          </a:cubicBezTo>
                          <a:cubicBezTo>
                            <a:pt x="949666" y="4510898"/>
                            <a:pt x="846467" y="4597742"/>
                            <a:pt x="686699" y="4533001"/>
                          </a:cubicBezTo>
                          <a:cubicBezTo>
                            <a:pt x="555742" y="4467089"/>
                            <a:pt x="470735" y="4468955"/>
                            <a:pt x="301052" y="4533001"/>
                          </a:cubicBezTo>
                          <a:cubicBezTo>
                            <a:pt x="108030" y="4365681"/>
                            <a:pt x="-99016" y="3951429"/>
                            <a:pt x="0" y="3259407"/>
                          </a:cubicBezTo>
                          <a:cubicBezTo>
                            <a:pt x="-11745" y="2773645"/>
                            <a:pt x="13451" y="2722198"/>
                            <a:pt x="0" y="2246643"/>
                          </a:cubicBezTo>
                          <a:cubicBezTo>
                            <a:pt x="24789" y="1763200"/>
                            <a:pt x="-14444" y="1491557"/>
                            <a:pt x="0" y="1273593"/>
                          </a:cubicBezTo>
                          <a:close/>
                        </a:path>
                        <a:path w="7407638" h="4533001" stroke="0" extrusionOk="0">
                          <a:moveTo>
                            <a:pt x="0" y="1273593"/>
                          </a:moveTo>
                          <a:cubicBezTo>
                            <a:pt x="15255" y="473991"/>
                            <a:pt x="150977" y="42567"/>
                            <a:pt x="301052" y="0"/>
                          </a:cubicBezTo>
                          <a:cubicBezTo>
                            <a:pt x="404156" y="-31445"/>
                            <a:pt x="467791" y="3725"/>
                            <a:pt x="550589" y="0"/>
                          </a:cubicBezTo>
                          <a:cubicBezTo>
                            <a:pt x="639750" y="-8682"/>
                            <a:pt x="683424" y="-9312"/>
                            <a:pt x="800125" y="0"/>
                          </a:cubicBezTo>
                          <a:cubicBezTo>
                            <a:pt x="910374" y="12679"/>
                            <a:pt x="1102932" y="66276"/>
                            <a:pt x="1253827" y="0"/>
                          </a:cubicBezTo>
                          <a:cubicBezTo>
                            <a:pt x="1439071" y="-51573"/>
                            <a:pt x="1391582" y="36894"/>
                            <a:pt x="1503363" y="0"/>
                          </a:cubicBezTo>
                          <a:cubicBezTo>
                            <a:pt x="1619544" y="-57532"/>
                            <a:pt x="1775087" y="-7411"/>
                            <a:pt x="2025121" y="0"/>
                          </a:cubicBezTo>
                          <a:cubicBezTo>
                            <a:pt x="2265636" y="3313"/>
                            <a:pt x="2235676" y="50532"/>
                            <a:pt x="2410768" y="0"/>
                          </a:cubicBezTo>
                          <a:cubicBezTo>
                            <a:pt x="2587671" y="-58502"/>
                            <a:pt x="2636073" y="37112"/>
                            <a:pt x="2728359" y="0"/>
                          </a:cubicBezTo>
                          <a:cubicBezTo>
                            <a:pt x="2820306" y="-53581"/>
                            <a:pt x="2959584" y="36158"/>
                            <a:pt x="3045951" y="0"/>
                          </a:cubicBezTo>
                          <a:cubicBezTo>
                            <a:pt x="3125120" y="-70260"/>
                            <a:pt x="3327616" y="-104011"/>
                            <a:pt x="3635763" y="0"/>
                          </a:cubicBezTo>
                          <a:cubicBezTo>
                            <a:pt x="3892378" y="115014"/>
                            <a:pt x="4007118" y="36645"/>
                            <a:pt x="4157521" y="0"/>
                          </a:cubicBezTo>
                          <a:cubicBezTo>
                            <a:pt x="4314634" y="-51653"/>
                            <a:pt x="4353200" y="35451"/>
                            <a:pt x="4475112" y="0"/>
                          </a:cubicBezTo>
                          <a:cubicBezTo>
                            <a:pt x="4601257" y="-59993"/>
                            <a:pt x="4636563" y="-15647"/>
                            <a:pt x="4724648" y="0"/>
                          </a:cubicBezTo>
                          <a:cubicBezTo>
                            <a:pt x="4779121" y="21022"/>
                            <a:pt x="4962684" y="92981"/>
                            <a:pt x="5110295" y="0"/>
                          </a:cubicBezTo>
                          <a:cubicBezTo>
                            <a:pt x="5243901" y="-85813"/>
                            <a:pt x="5360266" y="37564"/>
                            <a:pt x="5563997" y="0"/>
                          </a:cubicBezTo>
                          <a:cubicBezTo>
                            <a:pt x="5776625" y="-32061"/>
                            <a:pt x="5724367" y="17319"/>
                            <a:pt x="5813534" y="0"/>
                          </a:cubicBezTo>
                          <a:cubicBezTo>
                            <a:pt x="5913947" y="-38725"/>
                            <a:pt x="6252514" y="76491"/>
                            <a:pt x="6403346" y="0"/>
                          </a:cubicBezTo>
                          <a:cubicBezTo>
                            <a:pt x="6543559" y="-81105"/>
                            <a:pt x="6590687" y="44209"/>
                            <a:pt x="6720938" y="0"/>
                          </a:cubicBezTo>
                          <a:cubicBezTo>
                            <a:pt x="6835885" y="-35933"/>
                            <a:pt x="6932904" y="-5518"/>
                            <a:pt x="7106585" y="0"/>
                          </a:cubicBezTo>
                          <a:cubicBezTo>
                            <a:pt x="7263626" y="112277"/>
                            <a:pt x="7366155" y="558500"/>
                            <a:pt x="7407638" y="1273593"/>
                          </a:cubicBezTo>
                          <a:cubicBezTo>
                            <a:pt x="7383529" y="1459287"/>
                            <a:pt x="7403635" y="1988317"/>
                            <a:pt x="7407638" y="2226784"/>
                          </a:cubicBezTo>
                          <a:cubicBezTo>
                            <a:pt x="7461788" y="2414843"/>
                            <a:pt x="7437874" y="2827382"/>
                            <a:pt x="7407638" y="3259407"/>
                          </a:cubicBezTo>
                          <a:cubicBezTo>
                            <a:pt x="7413321" y="4114422"/>
                            <a:pt x="7263036" y="4428194"/>
                            <a:pt x="7106585" y="4533001"/>
                          </a:cubicBezTo>
                          <a:cubicBezTo>
                            <a:pt x="6879286" y="4477988"/>
                            <a:pt x="6747762" y="4601129"/>
                            <a:pt x="6584827" y="4533001"/>
                          </a:cubicBezTo>
                          <a:cubicBezTo>
                            <a:pt x="6442703" y="4436994"/>
                            <a:pt x="6276548" y="4467679"/>
                            <a:pt x="6131125" y="4533001"/>
                          </a:cubicBezTo>
                          <a:cubicBezTo>
                            <a:pt x="5981651" y="4570570"/>
                            <a:pt x="5872113" y="4463103"/>
                            <a:pt x="5745478" y="4533001"/>
                          </a:cubicBezTo>
                          <a:cubicBezTo>
                            <a:pt x="5618858" y="4595513"/>
                            <a:pt x="5494345" y="4542492"/>
                            <a:pt x="5427887" y="4533001"/>
                          </a:cubicBezTo>
                          <a:cubicBezTo>
                            <a:pt x="5360952" y="4507286"/>
                            <a:pt x="5281654" y="4510860"/>
                            <a:pt x="5178351" y="4533001"/>
                          </a:cubicBezTo>
                          <a:cubicBezTo>
                            <a:pt x="5064073" y="4553900"/>
                            <a:pt x="4905651" y="4490267"/>
                            <a:pt x="4656593" y="4533001"/>
                          </a:cubicBezTo>
                          <a:cubicBezTo>
                            <a:pt x="4416854" y="4617558"/>
                            <a:pt x="4449388" y="4544309"/>
                            <a:pt x="4339002" y="4533001"/>
                          </a:cubicBezTo>
                          <a:cubicBezTo>
                            <a:pt x="4221812" y="4539124"/>
                            <a:pt x="4044606" y="4502796"/>
                            <a:pt x="3953355" y="4533001"/>
                          </a:cubicBezTo>
                          <a:cubicBezTo>
                            <a:pt x="3862367" y="4572228"/>
                            <a:pt x="3745218" y="4503282"/>
                            <a:pt x="3635763" y="4533001"/>
                          </a:cubicBezTo>
                          <a:cubicBezTo>
                            <a:pt x="3517792" y="4571319"/>
                            <a:pt x="3292776" y="4512620"/>
                            <a:pt x="3182061" y="4533001"/>
                          </a:cubicBezTo>
                          <a:cubicBezTo>
                            <a:pt x="3116275" y="4538977"/>
                            <a:pt x="2878669" y="4553724"/>
                            <a:pt x="2660303" y="4533001"/>
                          </a:cubicBezTo>
                          <a:cubicBezTo>
                            <a:pt x="2426745" y="4464892"/>
                            <a:pt x="2485818" y="4490811"/>
                            <a:pt x="2410768" y="4533001"/>
                          </a:cubicBezTo>
                          <a:cubicBezTo>
                            <a:pt x="2343400" y="4566562"/>
                            <a:pt x="2152363" y="4491625"/>
                            <a:pt x="2093176" y="4533001"/>
                          </a:cubicBezTo>
                          <a:cubicBezTo>
                            <a:pt x="1997234" y="4605627"/>
                            <a:pt x="1858467" y="4518434"/>
                            <a:pt x="1707529" y="4533001"/>
                          </a:cubicBezTo>
                          <a:cubicBezTo>
                            <a:pt x="1532134" y="4523257"/>
                            <a:pt x="1265258" y="4653104"/>
                            <a:pt x="1117716" y="4533001"/>
                          </a:cubicBezTo>
                          <a:cubicBezTo>
                            <a:pt x="952791" y="4413137"/>
                            <a:pt x="973262" y="4538822"/>
                            <a:pt x="868180" y="4533001"/>
                          </a:cubicBezTo>
                          <a:cubicBezTo>
                            <a:pt x="791918" y="4536795"/>
                            <a:pt x="565908" y="4496278"/>
                            <a:pt x="301052" y="4533001"/>
                          </a:cubicBezTo>
                          <a:cubicBezTo>
                            <a:pt x="132062" y="4557332"/>
                            <a:pt x="29073" y="3783556"/>
                            <a:pt x="0" y="3259407"/>
                          </a:cubicBezTo>
                          <a:cubicBezTo>
                            <a:pt x="-11598" y="2910767"/>
                            <a:pt x="-19000" y="2659143"/>
                            <a:pt x="0" y="2306216"/>
                          </a:cubicBezTo>
                          <a:cubicBezTo>
                            <a:pt x="9859" y="1976257"/>
                            <a:pt x="21977" y="1806463"/>
                            <a:pt x="0" y="1273593"/>
                          </a:cubicBezTo>
                          <a:close/>
                        </a:path>
                        <a:path w="7407638" h="4533001" fill="none" stroke="0" extrusionOk="0">
                          <a:moveTo>
                            <a:pt x="0" y="1273593"/>
                          </a:moveTo>
                          <a:cubicBezTo>
                            <a:pt x="15146" y="463122"/>
                            <a:pt x="134831" y="61943"/>
                            <a:pt x="301052" y="0"/>
                          </a:cubicBezTo>
                          <a:cubicBezTo>
                            <a:pt x="395981" y="39578"/>
                            <a:pt x="453647" y="15614"/>
                            <a:pt x="550589" y="0"/>
                          </a:cubicBezTo>
                          <a:cubicBezTo>
                            <a:pt x="629571" y="-23142"/>
                            <a:pt x="897076" y="-97358"/>
                            <a:pt x="1072346" y="0"/>
                          </a:cubicBezTo>
                          <a:cubicBezTo>
                            <a:pt x="1252251" y="94239"/>
                            <a:pt x="1435116" y="37680"/>
                            <a:pt x="1594103" y="0"/>
                          </a:cubicBezTo>
                          <a:cubicBezTo>
                            <a:pt x="1801835" y="-41690"/>
                            <a:pt x="1841753" y="74012"/>
                            <a:pt x="1979750" y="0"/>
                          </a:cubicBezTo>
                          <a:cubicBezTo>
                            <a:pt x="2118334" y="-66204"/>
                            <a:pt x="2183913" y="18833"/>
                            <a:pt x="2229286" y="0"/>
                          </a:cubicBezTo>
                          <a:cubicBezTo>
                            <a:pt x="2285417" y="-7497"/>
                            <a:pt x="2461989" y="-23866"/>
                            <a:pt x="2546878" y="0"/>
                          </a:cubicBezTo>
                          <a:cubicBezTo>
                            <a:pt x="2678250" y="32984"/>
                            <a:pt x="2857928" y="88327"/>
                            <a:pt x="3000580" y="0"/>
                          </a:cubicBezTo>
                          <a:cubicBezTo>
                            <a:pt x="3116085" y="-66771"/>
                            <a:pt x="3209707" y="-43129"/>
                            <a:pt x="3318172" y="0"/>
                          </a:cubicBezTo>
                          <a:cubicBezTo>
                            <a:pt x="3441551" y="36016"/>
                            <a:pt x="3644080" y="-15550"/>
                            <a:pt x="3907984" y="0"/>
                          </a:cubicBezTo>
                          <a:cubicBezTo>
                            <a:pt x="4129748" y="43852"/>
                            <a:pt x="4110179" y="-695"/>
                            <a:pt x="4225576" y="0"/>
                          </a:cubicBezTo>
                          <a:cubicBezTo>
                            <a:pt x="4321059" y="-13714"/>
                            <a:pt x="4458247" y="-38698"/>
                            <a:pt x="4611223" y="0"/>
                          </a:cubicBezTo>
                          <a:cubicBezTo>
                            <a:pt x="4746472" y="-8754"/>
                            <a:pt x="4963400" y="-43618"/>
                            <a:pt x="5064925" y="0"/>
                          </a:cubicBezTo>
                          <a:cubicBezTo>
                            <a:pt x="5168723" y="53620"/>
                            <a:pt x="5401997" y="25460"/>
                            <a:pt x="5586683" y="0"/>
                          </a:cubicBezTo>
                          <a:cubicBezTo>
                            <a:pt x="5762197" y="-42726"/>
                            <a:pt x="5905456" y="85554"/>
                            <a:pt x="6108440" y="0"/>
                          </a:cubicBezTo>
                          <a:cubicBezTo>
                            <a:pt x="6327532" y="-87070"/>
                            <a:pt x="6322691" y="-62476"/>
                            <a:pt x="6494087" y="0"/>
                          </a:cubicBezTo>
                          <a:cubicBezTo>
                            <a:pt x="6626113" y="38805"/>
                            <a:pt x="6853823" y="91092"/>
                            <a:pt x="7106585" y="0"/>
                          </a:cubicBezTo>
                          <a:cubicBezTo>
                            <a:pt x="7221218" y="38872"/>
                            <a:pt x="7441582" y="552379"/>
                            <a:pt x="7407638" y="1273593"/>
                          </a:cubicBezTo>
                          <a:cubicBezTo>
                            <a:pt x="7424596" y="1606621"/>
                            <a:pt x="7423942" y="1783774"/>
                            <a:pt x="7407638" y="2226784"/>
                          </a:cubicBezTo>
                          <a:cubicBezTo>
                            <a:pt x="7387251" y="2629991"/>
                            <a:pt x="7402211" y="2857887"/>
                            <a:pt x="7407638" y="3259407"/>
                          </a:cubicBezTo>
                          <a:cubicBezTo>
                            <a:pt x="7430338" y="4121762"/>
                            <a:pt x="7306402" y="4640791"/>
                            <a:pt x="7106585" y="4533001"/>
                          </a:cubicBezTo>
                          <a:cubicBezTo>
                            <a:pt x="6928685" y="4461786"/>
                            <a:pt x="6853265" y="4552887"/>
                            <a:pt x="6652883" y="4533001"/>
                          </a:cubicBezTo>
                          <a:cubicBezTo>
                            <a:pt x="6473416" y="4522437"/>
                            <a:pt x="6439102" y="4508720"/>
                            <a:pt x="6267236" y="4533001"/>
                          </a:cubicBezTo>
                          <a:cubicBezTo>
                            <a:pt x="6091605" y="4558378"/>
                            <a:pt x="6124078" y="4518722"/>
                            <a:pt x="6017699" y="4533001"/>
                          </a:cubicBezTo>
                          <a:cubicBezTo>
                            <a:pt x="5940121" y="4548434"/>
                            <a:pt x="5599854" y="4502219"/>
                            <a:pt x="5495942" y="4533001"/>
                          </a:cubicBezTo>
                          <a:cubicBezTo>
                            <a:pt x="5375165" y="4594920"/>
                            <a:pt x="5274466" y="4511462"/>
                            <a:pt x="5042240" y="4533001"/>
                          </a:cubicBezTo>
                          <a:cubicBezTo>
                            <a:pt x="4827880" y="4528768"/>
                            <a:pt x="4661437" y="4521557"/>
                            <a:pt x="4452427" y="4533001"/>
                          </a:cubicBezTo>
                          <a:cubicBezTo>
                            <a:pt x="4243885" y="4576964"/>
                            <a:pt x="4138078" y="4568460"/>
                            <a:pt x="3998725" y="4533001"/>
                          </a:cubicBezTo>
                          <a:cubicBezTo>
                            <a:pt x="3830716" y="4492955"/>
                            <a:pt x="3661744" y="4496186"/>
                            <a:pt x="3476967" y="4533001"/>
                          </a:cubicBezTo>
                          <a:cubicBezTo>
                            <a:pt x="3265108" y="4581824"/>
                            <a:pt x="3140494" y="4590011"/>
                            <a:pt x="3023265" y="4533001"/>
                          </a:cubicBezTo>
                          <a:cubicBezTo>
                            <a:pt x="2879015" y="4456664"/>
                            <a:pt x="2660951" y="4559196"/>
                            <a:pt x="2569563" y="4533001"/>
                          </a:cubicBezTo>
                          <a:cubicBezTo>
                            <a:pt x="2455355" y="4548100"/>
                            <a:pt x="2171555" y="4605869"/>
                            <a:pt x="2047805" y="4533001"/>
                          </a:cubicBezTo>
                          <a:cubicBezTo>
                            <a:pt x="1899209" y="4422096"/>
                            <a:pt x="1699272" y="4531676"/>
                            <a:pt x="1594103" y="4533001"/>
                          </a:cubicBezTo>
                          <a:cubicBezTo>
                            <a:pt x="1518472" y="4512395"/>
                            <a:pt x="1330281" y="4561114"/>
                            <a:pt x="1140401" y="4533001"/>
                          </a:cubicBezTo>
                          <a:cubicBezTo>
                            <a:pt x="951387" y="4514183"/>
                            <a:pt x="824518" y="4590674"/>
                            <a:pt x="686699" y="4533001"/>
                          </a:cubicBezTo>
                          <a:cubicBezTo>
                            <a:pt x="542553" y="4485006"/>
                            <a:pt x="481419" y="4477092"/>
                            <a:pt x="301052" y="4533001"/>
                          </a:cubicBezTo>
                          <a:cubicBezTo>
                            <a:pt x="236420" y="4421253"/>
                            <a:pt x="-37380" y="3900110"/>
                            <a:pt x="0" y="3259407"/>
                          </a:cubicBezTo>
                          <a:cubicBezTo>
                            <a:pt x="-3085" y="2780926"/>
                            <a:pt x="-791" y="2728280"/>
                            <a:pt x="0" y="2246643"/>
                          </a:cubicBezTo>
                          <a:cubicBezTo>
                            <a:pt x="-43706" y="1738152"/>
                            <a:pt x="18250" y="1546668"/>
                            <a:pt x="0" y="127359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AAAE905-4C26-4600-986E-1A462BAD4571}"/>
                </a:ext>
              </a:extLst>
            </p:cNvPr>
            <p:cNvSpPr txBox="1"/>
            <p:nvPr/>
          </p:nvSpPr>
          <p:spPr>
            <a:xfrm>
              <a:off x="750338" y="539653"/>
              <a:ext cx="11367340"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Cách chơi: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Trong thời gian 1 phút các tổ viết lên mỗi thẻ tên một món ăn được làm từ lúa gạo, sau đó lần lượt lên bảng dán thẻ vào ô của đội mình.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Sau 1 phút đội nào dẫn được nhiều thẻ từ có tên một món ăn được làm từ lúa gạo đúng hơn (loại bỏ những thẻ có tên món ăn bị tr</a:t>
              </a:r>
              <a:r>
                <a:rPr lang="en-US" sz="3200" dirty="0">
                  <a:solidFill>
                    <a:prstClr val="black"/>
                  </a:solidFill>
                  <a:latin typeface="Cambria" panose="02040503050406030204" pitchFamily="18" charset="0"/>
                  <a:ea typeface="Cambria" panose="02040503050406030204" pitchFamily="18" charset="0"/>
                </a:rPr>
                <a:t>ù</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ng lặp), đội đó triến thắng</a:t>
              </a:r>
            </a:p>
          </p:txBody>
        </p:sp>
        <p:pic>
          <p:nvPicPr>
            <p:cNvPr id="8" name="Picture 7" descr="A pink and yellow chat bubbles&#10;&#10;Description automatically generated">
              <a:extLst>
                <a:ext uri="{FF2B5EF4-FFF2-40B4-BE49-F238E27FC236}">
                  <a16:creationId xmlns:a16="http://schemas.microsoft.com/office/drawing/2014/main" id="{2887C56A-DAF6-41A5-8750-C53327C3576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8264" y="-362734"/>
              <a:ext cx="1173636" cy="877330"/>
            </a:xfrm>
            <a:prstGeom prst="rect">
              <a:avLst/>
            </a:prstGeom>
          </p:spPr>
        </p:pic>
      </p:grpSp>
      <p:pic>
        <p:nvPicPr>
          <p:cNvPr id="12" name="Picture 13">
            <a:extLst>
              <a:ext uri="{FF2B5EF4-FFF2-40B4-BE49-F238E27FC236}">
                <a16:creationId xmlns:a16="http://schemas.microsoft.com/office/drawing/2014/main" id="{B0FBCD83-DAE0-4AF8-AD19-D8C7D3780FCB}"/>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248748">
            <a:off x="8120326" y="44907"/>
            <a:ext cx="3806200" cy="2193322"/>
          </a:xfrm>
          <a:prstGeom prst="rect">
            <a:avLst/>
          </a:prstGeom>
        </p:spPr>
      </p:pic>
      <p:grpSp>
        <p:nvGrpSpPr>
          <p:cNvPr id="13" name="Group 12">
            <a:extLst>
              <a:ext uri="{FF2B5EF4-FFF2-40B4-BE49-F238E27FC236}">
                <a16:creationId xmlns:a16="http://schemas.microsoft.com/office/drawing/2014/main" id="{CC83DAF9-47D9-451E-B4D0-80CCD8AB6E27}"/>
              </a:ext>
            </a:extLst>
          </p:cNvPr>
          <p:cNvGrpSpPr/>
          <p:nvPr/>
        </p:nvGrpSpPr>
        <p:grpSpPr>
          <a:xfrm>
            <a:off x="-600501" y="5350414"/>
            <a:ext cx="13088356" cy="1607728"/>
            <a:chOff x="0" y="5834926"/>
            <a:chExt cx="12168784" cy="1023074"/>
          </a:xfrm>
        </p:grpSpPr>
        <p:sp>
          <p:nvSpPr>
            <p:cNvPr id="14" name="Freeform 28">
              <a:extLst>
                <a:ext uri="{FF2B5EF4-FFF2-40B4-BE49-F238E27FC236}">
                  <a16:creationId xmlns:a16="http://schemas.microsoft.com/office/drawing/2014/main" id="{B1FBC934-705C-40DC-86B8-36BD56E0DA35}"/>
                </a:ext>
              </a:extLst>
            </p:cNvPr>
            <p:cNvSpPr/>
            <p:nvPr/>
          </p:nvSpPr>
          <p:spPr>
            <a:xfrm>
              <a:off x="0" y="5858493"/>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7"/>
              <a:stretch>
                <a:fillRect/>
              </a:stretch>
            </a:blipFill>
          </p:spPr>
          <p:txBody>
            <a:bodyPr/>
            <a:lstStyle/>
            <a:p>
              <a:endParaRPr lang="en-US"/>
            </a:p>
          </p:txBody>
        </p:sp>
        <p:sp>
          <p:nvSpPr>
            <p:cNvPr id="15" name="Freeform 28">
              <a:extLst>
                <a:ext uri="{FF2B5EF4-FFF2-40B4-BE49-F238E27FC236}">
                  <a16:creationId xmlns:a16="http://schemas.microsoft.com/office/drawing/2014/main" id="{C5BB92C9-E12C-4352-9631-E58231A9D6B8}"/>
                </a:ext>
              </a:extLst>
            </p:cNvPr>
            <p:cNvSpPr/>
            <p:nvPr/>
          </p:nvSpPr>
          <p:spPr>
            <a:xfrm>
              <a:off x="3590730" y="5858492"/>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7"/>
              <a:stretch>
                <a:fillRect/>
              </a:stretch>
            </a:blipFill>
          </p:spPr>
          <p:txBody>
            <a:bodyPr/>
            <a:lstStyle/>
            <a:p>
              <a:endParaRPr lang="en-US"/>
            </a:p>
          </p:txBody>
        </p:sp>
        <p:sp>
          <p:nvSpPr>
            <p:cNvPr id="16" name="Freeform 28">
              <a:extLst>
                <a:ext uri="{FF2B5EF4-FFF2-40B4-BE49-F238E27FC236}">
                  <a16:creationId xmlns:a16="http://schemas.microsoft.com/office/drawing/2014/main" id="{2C67A9B2-4124-406E-884A-4FB272B4692A}"/>
                </a:ext>
              </a:extLst>
            </p:cNvPr>
            <p:cNvSpPr/>
            <p:nvPr/>
          </p:nvSpPr>
          <p:spPr>
            <a:xfrm>
              <a:off x="72088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7"/>
              <a:stretch>
                <a:fillRect/>
              </a:stretch>
            </a:blipFill>
          </p:spPr>
          <p:txBody>
            <a:bodyPr/>
            <a:lstStyle/>
            <a:p>
              <a:endParaRPr lang="en-US"/>
            </a:p>
          </p:txBody>
        </p:sp>
        <p:sp>
          <p:nvSpPr>
            <p:cNvPr id="17" name="Freeform 28">
              <a:extLst>
                <a:ext uri="{FF2B5EF4-FFF2-40B4-BE49-F238E27FC236}">
                  <a16:creationId xmlns:a16="http://schemas.microsoft.com/office/drawing/2014/main" id="{33495D2B-4E88-4EAC-8D8B-55A83D0127E5}"/>
                </a:ext>
              </a:extLst>
            </p:cNvPr>
            <p:cNvSpPr/>
            <p:nvPr/>
          </p:nvSpPr>
          <p:spPr>
            <a:xfrm>
              <a:off x="85506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7"/>
              <a:stretch>
                <a:fillRect/>
              </a:stretch>
            </a:blipFill>
          </p:spPr>
          <p:txBody>
            <a:bodyPr/>
            <a:lstStyle/>
            <a:p>
              <a:endParaRPr lang="en-US"/>
            </a:p>
          </p:txBody>
        </p:sp>
      </p:grpSp>
      <p:sp>
        <p:nvSpPr>
          <p:cNvPr id="18" name="Freeform 7">
            <a:extLst>
              <a:ext uri="{FF2B5EF4-FFF2-40B4-BE49-F238E27FC236}">
                <a16:creationId xmlns:a16="http://schemas.microsoft.com/office/drawing/2014/main" id="{2A4BEBC8-23F0-41A0-8EFA-1F88FA87D4E7}"/>
              </a:ext>
            </a:extLst>
          </p:cNvPr>
          <p:cNvSpPr/>
          <p:nvPr/>
        </p:nvSpPr>
        <p:spPr>
          <a:xfrm>
            <a:off x="7995920" y="3169920"/>
            <a:ext cx="3913487" cy="3788220"/>
          </a:xfrm>
          <a:custGeom>
            <a:avLst/>
            <a:gdLst/>
            <a:ahLst/>
            <a:cxnLst/>
            <a:rect l="l" t="t" r="r" b="b"/>
            <a:pathLst>
              <a:path w="2989306" h="2484861">
                <a:moveTo>
                  <a:pt x="0" y="0"/>
                </a:moveTo>
                <a:lnTo>
                  <a:pt x="2989307" y="0"/>
                </a:lnTo>
                <a:lnTo>
                  <a:pt x="2989307" y="2484861"/>
                </a:lnTo>
                <a:lnTo>
                  <a:pt x="0" y="248486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Tree>
    <p:extLst>
      <p:ext uri="{BB962C8B-B14F-4D97-AF65-F5344CB8AC3E}">
        <p14:creationId xmlns:p14="http://schemas.microsoft.com/office/powerpoint/2010/main" val="340064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E66815-4D19-46EB-A93B-2CFFA2CE4808}"/>
              </a:ext>
            </a:extLst>
          </p:cNvPr>
          <p:cNvSpPr/>
          <p:nvPr/>
        </p:nvSpPr>
        <p:spPr>
          <a:xfrm>
            <a:off x="218876" y="310896"/>
            <a:ext cx="11754248" cy="6236208"/>
          </a:xfrm>
          <a:prstGeom prst="roundRect">
            <a:avLst>
              <a:gd name="adj" fmla="val 12502"/>
            </a:avLst>
          </a:prstGeom>
          <a:solidFill>
            <a:srgbClr val="FFFFFF"/>
          </a:solidFill>
          <a:ln w="76200">
            <a:solidFill>
              <a:srgbClr val="FF5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Cách nấu cơm bằng nồi cơm điện tử Toshiba mềm deo thơm ngon khó cưỡng">
            <a:extLst>
              <a:ext uri="{FF2B5EF4-FFF2-40B4-BE49-F238E27FC236}">
                <a16:creationId xmlns:a16="http://schemas.microsoft.com/office/drawing/2014/main" id="{0B88B53F-3819-9BB1-B503-CE00BD9EA2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093" y="810260"/>
            <a:ext cx="4187507" cy="23528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ách làm bún tươi truyền thống tại nhà đơn giản, không cần dùng máy">
            <a:extLst>
              <a:ext uri="{FF2B5EF4-FFF2-40B4-BE49-F238E27FC236}">
                <a16:creationId xmlns:a16="http://schemas.microsoft.com/office/drawing/2014/main" id="{89D46622-465A-DC4B-04B6-D90DB38DF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708006"/>
            <a:ext cx="5214619" cy="25181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ách nấu phở thơm ngon, chuẩn vị đậm đà cho những người thân yêu">
            <a:extLst>
              <a:ext uri="{FF2B5EF4-FFF2-40B4-BE49-F238E27FC236}">
                <a16:creationId xmlns:a16="http://schemas.microsoft.com/office/drawing/2014/main" id="{3D102F19-C04E-9735-6FAE-27658DB4605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51840" y="3407820"/>
            <a:ext cx="4157028" cy="28913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ách nấu bánh canh thịt băm ngon hấp dẫn nhanh gọn cho bữa sáng">
            <a:extLst>
              <a:ext uri="{FF2B5EF4-FFF2-40B4-BE49-F238E27FC236}">
                <a16:creationId xmlns:a16="http://schemas.microsoft.com/office/drawing/2014/main" id="{DA9A0936-DBBE-831E-C46C-50C383A77C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670" y="3444240"/>
            <a:ext cx="5273130" cy="297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7975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wipe(down)">
                                      <p:cBhvr>
                                        <p:cTn id="12" dur="500"/>
                                        <p:tgtEl>
                                          <p:spTgt spid="1032"/>
                                        </p:tgtEl>
                                      </p:cBhvr>
                                    </p:animEffect>
                                  </p:childTnLst>
                                </p:cTn>
                              </p:par>
                              <p:par>
                                <p:cTn id="13" presetID="2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00"/>
                                        <p:tgtEl>
                                          <p:spTgt spid="1026"/>
                                        </p:tgtEl>
                                      </p:cBhvr>
                                    </p:animEffect>
                                  </p:childTnLst>
                                </p:cTn>
                              </p:par>
                              <p:par>
                                <p:cTn id="16" presetID="22" presetClass="entr" presetSubtype="4"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wipe(down)">
                                      <p:cBhvr>
                                        <p:cTn id="18" dur="500"/>
                                        <p:tgtEl>
                                          <p:spTgt spid="1028"/>
                                        </p:tgtEl>
                                      </p:cBhvr>
                                    </p:animEffect>
                                  </p:childTnLst>
                                </p:cTn>
                              </p:par>
                              <p:par>
                                <p:cTn id="19" presetID="22" presetClass="entr" presetSubtype="4"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wipe(down)">
                                      <p:cBhvr>
                                        <p:cTn id="21"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ACEEFC2-6824-21FA-8E3E-B4796D2462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58E7B24-1153-A0BD-CF95-64706E71BAF5}"/>
              </a:ext>
            </a:extLst>
          </p:cNvPr>
          <p:cNvPicPr>
            <a:picLocks noChangeAspect="1"/>
          </p:cNvPicPr>
          <p:nvPr/>
        </p:nvPicPr>
        <p:blipFill>
          <a:blip r:embed="rId3"/>
          <a:stretch>
            <a:fillRect/>
          </a:stretch>
        </p:blipFill>
        <p:spPr>
          <a:xfrm>
            <a:off x="-577357" y="1387630"/>
            <a:ext cx="6194073" cy="5200339"/>
          </a:xfrm>
          <a:prstGeom prst="rect">
            <a:avLst/>
          </a:prstGeom>
        </p:spPr>
      </p:pic>
      <p:pic>
        <p:nvPicPr>
          <p:cNvPr id="7" name="Picture 6" descr="A yellow circles with red lines&#10;&#10;Description automatically generated">
            <a:extLst>
              <a:ext uri="{FF2B5EF4-FFF2-40B4-BE49-F238E27FC236}">
                <a16:creationId xmlns:a16="http://schemas.microsoft.com/office/drawing/2014/main" id="{A56CD925-0BA0-EF3A-0C52-41BCBCDD059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260080" y="660400"/>
            <a:ext cx="2492232" cy="1491932"/>
          </a:xfrm>
          <a:prstGeom prst="rect">
            <a:avLst/>
          </a:prstGeom>
        </p:spPr>
      </p:pic>
    </p:spTree>
    <p:extLst>
      <p:ext uri="{BB962C8B-B14F-4D97-AF65-F5344CB8AC3E}">
        <p14:creationId xmlns:p14="http://schemas.microsoft.com/office/powerpoint/2010/main" val="282485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E66815-4D19-46EB-A93B-2CFFA2CE4808}"/>
              </a:ext>
            </a:extLst>
          </p:cNvPr>
          <p:cNvSpPr/>
          <p:nvPr/>
        </p:nvSpPr>
        <p:spPr>
          <a:xfrm>
            <a:off x="218876" y="310896"/>
            <a:ext cx="11754248" cy="6236208"/>
          </a:xfrm>
          <a:prstGeom prst="roundRect">
            <a:avLst>
              <a:gd name="adj" fmla="val 12502"/>
            </a:avLst>
          </a:prstGeom>
          <a:solidFill>
            <a:srgbClr val="FFFFFF">
              <a:alpha val="87059"/>
            </a:srgbClr>
          </a:solidFill>
          <a:ln w="76200">
            <a:solidFill>
              <a:srgbClr val="FF5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F66A982-E90E-EA70-099F-537D705D17A0}"/>
              </a:ext>
            </a:extLst>
          </p:cNvPr>
          <p:cNvPicPr>
            <a:picLocks noChangeAspect="1"/>
          </p:cNvPicPr>
          <p:nvPr/>
        </p:nvPicPr>
        <p:blipFill>
          <a:blip r:embed="rId2"/>
          <a:stretch>
            <a:fillRect/>
          </a:stretch>
        </p:blipFill>
        <p:spPr>
          <a:xfrm>
            <a:off x="8671401" y="558800"/>
            <a:ext cx="3108801" cy="5496877"/>
          </a:xfrm>
          <a:prstGeom prst="rect">
            <a:avLst/>
          </a:prstGeom>
        </p:spPr>
      </p:pic>
      <p:sp>
        <p:nvSpPr>
          <p:cNvPr id="7" name="TextBox 6">
            <a:extLst>
              <a:ext uri="{FF2B5EF4-FFF2-40B4-BE49-F238E27FC236}">
                <a16:creationId xmlns:a16="http://schemas.microsoft.com/office/drawing/2014/main" id="{C7B0BBFD-6D14-732F-0CB3-A773D0F645B9}"/>
              </a:ext>
            </a:extLst>
          </p:cNvPr>
          <p:cNvSpPr txBox="1"/>
          <p:nvPr/>
        </p:nvSpPr>
        <p:spPr>
          <a:xfrm>
            <a:off x="457200" y="1330960"/>
            <a:ext cx="4429760" cy="193899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Tháng Chín heo may về phố</a:t>
            </a:r>
          </a:p>
          <a:p>
            <a:pPr algn="just"/>
            <a:r>
              <a:rPr lang="vi-VN" sz="2400" b="0" i="0" dirty="0">
                <a:solidFill>
                  <a:srgbClr val="000000"/>
                </a:solidFill>
                <a:effectLst/>
                <a:latin typeface="Cambria" panose="02040503050406030204" pitchFamily="18" charset="0"/>
                <a:ea typeface="Cambria" panose="02040503050406030204" pitchFamily="18" charset="0"/>
              </a:rPr>
              <a:t>Dắt theo hương cốm vào thu</a:t>
            </a:r>
          </a:p>
          <a:p>
            <a:pPr algn="just"/>
            <a:r>
              <a:rPr lang="vi-VN" sz="2400" b="0" i="0" dirty="0">
                <a:solidFill>
                  <a:srgbClr val="000000"/>
                </a:solidFill>
                <a:effectLst/>
                <a:latin typeface="Cambria" panose="02040503050406030204" pitchFamily="18" charset="0"/>
                <a:ea typeface="Cambria" panose="02040503050406030204" pitchFamily="18" charset="0"/>
              </a:rPr>
              <a:t>Sớm nay xôn xao ô cửa</a:t>
            </a:r>
          </a:p>
          <a:p>
            <a:pPr algn="just"/>
            <a:r>
              <a:rPr lang="vi-VN" sz="2400" b="0" i="0" dirty="0">
                <a:solidFill>
                  <a:srgbClr val="000000"/>
                </a:solidFill>
                <a:effectLst/>
                <a:latin typeface="Cambria" panose="02040503050406030204" pitchFamily="18" charset="0"/>
                <a:ea typeface="Cambria" panose="02040503050406030204" pitchFamily="18" charset="0"/>
              </a:rPr>
              <a:t>Gió thơm vừa ghé – ô kìa!</a:t>
            </a:r>
          </a:p>
          <a:p>
            <a:pPr algn="just"/>
            <a:endParaRPr lang="en-US" sz="2400"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9257F965-4608-FA75-EC71-8AA6922BB0FB}"/>
              </a:ext>
            </a:extLst>
          </p:cNvPr>
          <p:cNvSpPr txBox="1"/>
          <p:nvPr/>
        </p:nvSpPr>
        <p:spPr>
          <a:xfrm>
            <a:off x="447040" y="3230880"/>
            <a:ext cx="4348480" cy="3046988"/>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Gió kể: Ngày xưa hạt thóc</a:t>
            </a:r>
          </a:p>
          <a:p>
            <a:pPr algn="just"/>
            <a:r>
              <a:rPr lang="vi-VN" sz="2400" b="0" i="0" dirty="0">
                <a:solidFill>
                  <a:srgbClr val="000000"/>
                </a:solidFill>
                <a:effectLst/>
                <a:latin typeface="Cambria" panose="02040503050406030204" pitchFamily="18" charset="0"/>
                <a:ea typeface="Cambria" panose="02040503050406030204" pitchFamily="18" charset="0"/>
              </a:rPr>
              <a:t>Trời đem gieo tặng nhà nông</a:t>
            </a:r>
          </a:p>
          <a:p>
            <a:pPr algn="just"/>
            <a:r>
              <a:rPr lang="vi-VN" sz="2400" b="0" i="0" dirty="0">
                <a:solidFill>
                  <a:srgbClr val="000000"/>
                </a:solidFill>
                <a:effectLst/>
                <a:latin typeface="Cambria" panose="02040503050406030204" pitchFamily="18" charset="0"/>
                <a:ea typeface="Cambria" panose="02040503050406030204" pitchFamily="18" charset="0"/>
              </a:rPr>
              <a:t>Sớm khuya mồ hôi đổ xuống</a:t>
            </a:r>
          </a:p>
          <a:p>
            <a:pPr algn="just"/>
            <a:r>
              <a:rPr lang="vi-VN" sz="2400" b="0" i="0" dirty="0">
                <a:solidFill>
                  <a:srgbClr val="000000"/>
                </a:solidFill>
                <a:effectLst/>
                <a:latin typeface="Cambria" panose="02040503050406030204" pitchFamily="18" charset="0"/>
                <a:ea typeface="Cambria" panose="02040503050406030204" pitchFamily="18" charset="0"/>
              </a:rPr>
              <a:t>Đợi mùa cây lúa trĩu bông!</a:t>
            </a:r>
          </a:p>
          <a:p>
            <a:pPr algn="just"/>
            <a:r>
              <a:rPr lang="vi-VN" sz="2400" b="0" i="0" dirty="0">
                <a:solidFill>
                  <a:srgbClr val="000000"/>
                </a:solidFill>
                <a:effectLst/>
                <a:latin typeface="Cambria" panose="02040503050406030204" pitchFamily="18" charset="0"/>
                <a:ea typeface="Cambria" panose="02040503050406030204" pitchFamily="18" charset="0"/>
              </a:rPr>
              <a:t>Hạt lúa tròn căng hơi sữa</a:t>
            </a:r>
          </a:p>
          <a:p>
            <a:pPr algn="just"/>
            <a:r>
              <a:rPr lang="vi-VN" sz="2400" b="0" i="0" dirty="0">
                <a:solidFill>
                  <a:srgbClr val="000000"/>
                </a:solidFill>
                <a:effectLst/>
                <a:latin typeface="Cambria" panose="02040503050406030204" pitchFamily="18" charset="0"/>
                <a:ea typeface="Cambria" panose="02040503050406030204" pitchFamily="18" charset="0"/>
              </a:rPr>
              <a:t>Thảo thơm dâng tặng cho đời</a:t>
            </a:r>
          </a:p>
          <a:p>
            <a:pPr algn="just"/>
            <a:r>
              <a:rPr lang="vi-VN" sz="2400" b="0" i="0" dirty="0">
                <a:solidFill>
                  <a:srgbClr val="000000"/>
                </a:solidFill>
                <a:effectLst/>
                <a:latin typeface="Cambria" panose="02040503050406030204" pitchFamily="18" charset="0"/>
                <a:ea typeface="Cambria" panose="02040503050406030204" pitchFamily="18" charset="0"/>
              </a:rPr>
              <a:t>Tay me, tay ba sàng sẩy</a:t>
            </a:r>
          </a:p>
          <a:p>
            <a:pPr algn="just"/>
            <a:r>
              <a:rPr lang="vi-VN" sz="2400" b="0" i="0" dirty="0">
                <a:solidFill>
                  <a:srgbClr val="000000"/>
                </a:solidFill>
                <a:effectLst/>
                <a:latin typeface="Cambria" panose="02040503050406030204" pitchFamily="18" charset="0"/>
                <a:ea typeface="Cambria" panose="02040503050406030204" pitchFamily="18" charset="0"/>
              </a:rPr>
              <a:t>Cốm mang hồn đất, hồn người.</a:t>
            </a:r>
          </a:p>
        </p:txBody>
      </p:sp>
      <p:sp>
        <p:nvSpPr>
          <p:cNvPr id="9" name="TextBox 8">
            <a:extLst>
              <a:ext uri="{FF2B5EF4-FFF2-40B4-BE49-F238E27FC236}">
                <a16:creationId xmlns:a16="http://schemas.microsoft.com/office/drawing/2014/main" id="{C11A316E-DC46-77B9-7540-4BFDBA65FEBD}"/>
              </a:ext>
            </a:extLst>
          </p:cNvPr>
          <p:cNvSpPr txBox="1"/>
          <p:nvPr/>
        </p:nvSpPr>
        <p:spPr>
          <a:xfrm>
            <a:off x="5151120" y="1371600"/>
            <a:ext cx="3870960" cy="1569660"/>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Em </a:t>
            </a:r>
            <a:r>
              <a:rPr lang="en-US" sz="2400" b="0" i="0" dirty="0" err="1">
                <a:solidFill>
                  <a:srgbClr val="000000"/>
                </a:solidFill>
                <a:effectLst/>
                <a:latin typeface="Cambria" panose="02040503050406030204" pitchFamily="18" charset="0"/>
                <a:ea typeface="Cambria" panose="02040503050406030204" pitchFamily="18" charset="0"/>
              </a:rPr>
              <a:t>thấy</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màu</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vàng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của</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nắng</a:t>
            </a:r>
            <a:endParaRPr lang="en-US" sz="2400" b="0" i="0" dirty="0">
              <a:solidFill>
                <a:srgbClr val="000000"/>
              </a:solidFill>
              <a:effectLst/>
              <a:latin typeface="Cambria" panose="02040503050406030204" pitchFamily="18" charset="0"/>
              <a:ea typeface="Cambria" panose="02040503050406030204" pitchFamily="18" charset="0"/>
            </a:endParaRPr>
          </a:p>
          <a:p>
            <a:pPr algn="just"/>
            <a:r>
              <a:rPr lang="en-US" sz="2400" b="0" i="0" dirty="0">
                <a:solidFill>
                  <a:srgbClr val="000000"/>
                </a:solidFill>
                <a:effectLst/>
                <a:latin typeface="Cambria" panose="02040503050406030204" pitchFamily="18" charset="0"/>
                <a:ea typeface="Cambria" panose="02040503050406030204" pitchFamily="18" charset="0"/>
              </a:rPr>
              <a:t>Em </a:t>
            </a:r>
            <a:r>
              <a:rPr lang="en-US" sz="2400" b="0" i="0" dirty="0" err="1">
                <a:solidFill>
                  <a:srgbClr val="000000"/>
                </a:solidFill>
                <a:effectLst/>
                <a:latin typeface="Cambria" panose="02040503050406030204" pitchFamily="18" charset="0"/>
                <a:ea typeface="Cambria" panose="02040503050406030204" pitchFamily="18" charset="0"/>
              </a:rPr>
              <a:t>thấy</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màu</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xanh</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của</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trời</a:t>
            </a:r>
            <a:endParaRPr lang="en-US" sz="2400" b="0" i="0" dirty="0">
              <a:solidFill>
                <a:srgbClr val="000000"/>
              </a:solidFill>
              <a:effectLst/>
              <a:latin typeface="Cambria" panose="02040503050406030204" pitchFamily="18" charset="0"/>
              <a:ea typeface="Cambria" panose="02040503050406030204" pitchFamily="18" charset="0"/>
            </a:endParaRPr>
          </a:p>
          <a:p>
            <a:pPr algn="just"/>
            <a:r>
              <a:rPr lang="en-US" sz="2400" b="0" i="0" dirty="0">
                <a:solidFill>
                  <a:srgbClr val="000000"/>
                </a:solidFill>
                <a:effectLst/>
                <a:latin typeface="Cambria" panose="02040503050406030204" pitchFamily="18" charset="0"/>
                <a:ea typeface="Cambria" panose="02040503050406030204" pitchFamily="18" charset="0"/>
              </a:rPr>
              <a:t>Em </a:t>
            </a:r>
            <a:r>
              <a:rPr lang="en-US" sz="2400" b="0" i="0" dirty="0" err="1">
                <a:solidFill>
                  <a:srgbClr val="000000"/>
                </a:solidFill>
                <a:effectLst/>
                <a:latin typeface="Cambria" panose="02040503050406030204" pitchFamily="18" charset="0"/>
                <a:ea typeface="Cambria" panose="02040503050406030204" pitchFamily="18" charset="0"/>
              </a:rPr>
              <a:t>thấy</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màu</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nâu</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của</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đất</a:t>
            </a:r>
            <a:endParaRPr lang="en-US" sz="2400" b="0" i="0" dirty="0">
              <a:solidFill>
                <a:srgbClr val="000000"/>
              </a:solidFill>
              <a:effectLst/>
              <a:latin typeface="Cambria" panose="02040503050406030204" pitchFamily="18" charset="0"/>
              <a:ea typeface="Cambria" panose="02040503050406030204" pitchFamily="18" charset="0"/>
            </a:endParaRPr>
          </a:p>
          <a:p>
            <a:pPr algn="just"/>
            <a:r>
              <a:rPr lang="en-US" sz="2400" b="0" i="0" dirty="0">
                <a:solidFill>
                  <a:srgbClr val="000000"/>
                </a:solidFill>
                <a:effectLst/>
                <a:latin typeface="Cambria" panose="02040503050406030204" pitchFamily="18" charset="0"/>
                <a:ea typeface="Cambria" panose="02040503050406030204" pitchFamily="18" charset="0"/>
              </a:rPr>
              <a:t>Ủ </a:t>
            </a:r>
            <a:r>
              <a:rPr lang="en-US" sz="2400" b="0" i="0" dirty="0" err="1">
                <a:solidFill>
                  <a:srgbClr val="000000"/>
                </a:solidFill>
                <a:effectLst/>
                <a:latin typeface="Cambria" panose="02040503050406030204" pitchFamily="18" charset="0"/>
                <a:ea typeface="Cambria" panose="02040503050406030204" pitchFamily="18" charset="0"/>
              </a:rPr>
              <a:t>trong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hạt</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cốm</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xanh</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ngời</a:t>
            </a:r>
            <a:r>
              <a:rPr lang="en-US" sz="2400" b="0" i="0" dirty="0">
                <a:solidFill>
                  <a:srgbClr val="000000"/>
                </a:solidFill>
                <a:effectLst/>
                <a:latin typeface="Cambria" panose="02040503050406030204" pitchFamily="18" charset="0"/>
                <a:ea typeface="Cambria" panose="02040503050406030204" pitchFamily="18" charset="0"/>
              </a:rPr>
              <a:t>!</a:t>
            </a:r>
          </a:p>
        </p:txBody>
      </p:sp>
      <p:sp>
        <p:nvSpPr>
          <p:cNvPr id="10" name="TextBox 9">
            <a:extLst>
              <a:ext uri="{FF2B5EF4-FFF2-40B4-BE49-F238E27FC236}">
                <a16:creationId xmlns:a16="http://schemas.microsoft.com/office/drawing/2014/main" id="{D4CCE0B2-FB1A-A657-090E-7D3D7B878C9B}"/>
              </a:ext>
            </a:extLst>
          </p:cNvPr>
          <p:cNvSpPr txBox="1"/>
          <p:nvPr/>
        </p:nvSpPr>
        <p:spPr>
          <a:xfrm>
            <a:off x="5100320" y="3352800"/>
            <a:ext cx="4196080" cy="193899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Tháng Chín bước chân ra phố</a:t>
            </a:r>
          </a:p>
          <a:p>
            <a:pPr algn="just"/>
            <a:r>
              <a:rPr lang="vi-VN" sz="2400" b="0" i="0" dirty="0">
                <a:solidFill>
                  <a:srgbClr val="000000"/>
                </a:solidFill>
                <a:effectLst/>
                <a:latin typeface="Cambria" panose="02040503050406030204" pitchFamily="18" charset="0"/>
                <a:ea typeface="Cambria" panose="02040503050406030204" pitchFamily="18" charset="0"/>
              </a:rPr>
              <a:t>Tay lùa từng ngón gió thơm</a:t>
            </a:r>
          </a:p>
          <a:p>
            <a:pPr algn="just"/>
            <a:r>
              <a:rPr lang="vi-VN" sz="2400" b="0" i="0" dirty="0">
                <a:solidFill>
                  <a:srgbClr val="000000"/>
                </a:solidFill>
                <a:effectLst/>
                <a:latin typeface="Cambria" panose="02040503050406030204" pitchFamily="18" charset="0"/>
                <a:ea typeface="Cambria" panose="02040503050406030204" pitchFamily="18" charset="0"/>
              </a:rPr>
              <a:t>Hồ Gươm chớp đôi mắt biếc</a:t>
            </a:r>
          </a:p>
          <a:p>
            <a:pPr algn="just"/>
            <a:r>
              <a:rPr lang="vi-VN" sz="2400" b="0" i="0" dirty="0">
                <a:solidFill>
                  <a:srgbClr val="000000"/>
                </a:solidFill>
                <a:effectLst/>
                <a:latin typeface="Cambria" panose="02040503050406030204" pitchFamily="18" charset="0"/>
                <a:ea typeface="Cambria" panose="02040503050406030204" pitchFamily="18" charset="0"/>
              </a:rPr>
              <a:t>Nhắc mùa hương cốm vừa lên!</a:t>
            </a:r>
          </a:p>
          <a:p>
            <a:pPr algn="r"/>
            <a:r>
              <a:rPr lang="vi-VN" sz="2400" b="0" i="0" dirty="0">
                <a:solidFill>
                  <a:srgbClr val="000000"/>
                </a:solidFill>
                <a:effectLst/>
                <a:latin typeface="Cambria" panose="02040503050406030204" pitchFamily="18" charset="0"/>
                <a:ea typeface="Cambria" panose="02040503050406030204" pitchFamily="18" charset="0"/>
              </a:rPr>
              <a:t>(Bảo Ngọc)</a:t>
            </a:r>
          </a:p>
        </p:txBody>
      </p:sp>
      <p:sp>
        <p:nvSpPr>
          <p:cNvPr id="13" name="文本框 18">
            <a:extLst>
              <a:ext uri="{FF2B5EF4-FFF2-40B4-BE49-F238E27FC236}">
                <a16:creationId xmlns:a16="http://schemas.microsoft.com/office/drawing/2014/main" id="{E38D05CA-F1E4-2430-4973-8BDFD68C5A48}"/>
              </a:ext>
            </a:extLst>
          </p:cNvPr>
          <p:cNvSpPr txBox="1"/>
          <p:nvPr/>
        </p:nvSpPr>
        <p:spPr>
          <a:xfrm>
            <a:off x="2149535" y="1392695"/>
            <a:ext cx="6976836" cy="830997"/>
          </a:xfrm>
          <a:prstGeom prst="rect">
            <a:avLst/>
          </a:prstGeom>
          <a:noFill/>
        </p:spPr>
        <p:txBody>
          <a:bodyPr wrap="square" rtlCol="0">
            <a:prstTxWarp prst="textArchUp">
              <a:avLst/>
            </a:prstTxWarp>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dirty="0">
              <a:ln w="260350">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UTM Mother" panose="02040603050506020204" pitchFamily="18" charset="0"/>
              <a:ea typeface="等线" panose="02010600030101010101" pitchFamily="2" charset="-122"/>
              <a:cs typeface="+mn-cs"/>
            </a:endParaRPr>
          </a:p>
        </p:txBody>
      </p:sp>
      <p:pic>
        <p:nvPicPr>
          <p:cNvPr id="15" name="Picture 14">
            <a:extLst>
              <a:ext uri="{FF2B5EF4-FFF2-40B4-BE49-F238E27FC236}">
                <a16:creationId xmlns:a16="http://schemas.microsoft.com/office/drawing/2014/main" id="{BAAA2CCF-BD24-9461-7C67-FEA7C1FD17EE}"/>
              </a:ext>
            </a:extLst>
          </p:cNvPr>
          <p:cNvPicPr>
            <a:picLocks noChangeAspect="1"/>
          </p:cNvPicPr>
          <p:nvPr/>
        </p:nvPicPr>
        <p:blipFill>
          <a:blip r:embed="rId3"/>
          <a:stretch>
            <a:fillRect/>
          </a:stretch>
        </p:blipFill>
        <p:spPr>
          <a:xfrm>
            <a:off x="1323531" y="395184"/>
            <a:ext cx="7309738" cy="926672"/>
          </a:xfrm>
          <a:prstGeom prst="rect">
            <a:avLst/>
          </a:prstGeom>
        </p:spPr>
      </p:pic>
    </p:spTree>
    <p:extLst>
      <p:ext uri="{BB962C8B-B14F-4D97-AF65-F5344CB8AC3E}">
        <p14:creationId xmlns:p14="http://schemas.microsoft.com/office/powerpoint/2010/main" val="1671353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7">
            <a:extLst>
              <a:ext uri="{FF2B5EF4-FFF2-40B4-BE49-F238E27FC236}">
                <a16:creationId xmlns:a16="http://schemas.microsoft.com/office/drawing/2014/main" id="{C12FC27D-9A1F-496E-A6D2-46F4F9E1326B}"/>
              </a:ext>
            </a:extLst>
          </p:cNvPr>
          <p:cNvSpPr/>
          <p:nvPr/>
        </p:nvSpPr>
        <p:spPr>
          <a:xfrm>
            <a:off x="0" y="-450376"/>
            <a:ext cx="12310281" cy="7308376"/>
          </a:xfrm>
          <a:custGeom>
            <a:avLst/>
            <a:gdLst/>
            <a:ahLst/>
            <a:cxnLst/>
            <a:rect l="l" t="t" r="r" b="b"/>
            <a:pathLst>
              <a:path w="3243795" h="2161179">
                <a:moveTo>
                  <a:pt x="0" y="0"/>
                </a:moveTo>
                <a:lnTo>
                  <a:pt x="3243795" y="0"/>
                </a:lnTo>
                <a:lnTo>
                  <a:pt x="3243795" y="2161178"/>
                </a:lnTo>
                <a:lnTo>
                  <a:pt x="0" y="216117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Rectangle: Rounded Corners 19">
            <a:extLst>
              <a:ext uri="{FF2B5EF4-FFF2-40B4-BE49-F238E27FC236}">
                <a16:creationId xmlns:a16="http://schemas.microsoft.com/office/drawing/2014/main" id="{A6D90F99-E353-42DE-A34F-75ED104658CF}"/>
              </a:ext>
            </a:extLst>
          </p:cNvPr>
          <p:cNvSpPr/>
          <p:nvPr/>
        </p:nvSpPr>
        <p:spPr>
          <a:xfrm>
            <a:off x="218876" y="420042"/>
            <a:ext cx="11754248" cy="4445469"/>
          </a:xfrm>
          <a:prstGeom prst="roundRect">
            <a:avLst>
              <a:gd name="adj" fmla="val 12502"/>
            </a:avLst>
          </a:prstGeom>
          <a:solidFill>
            <a:srgbClr val="FFFFFF">
              <a:alpha val="87059"/>
            </a:srgbClr>
          </a:solidFill>
          <a:ln w="7620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1BB47596-8558-4697-BC09-BB86696059FC}"/>
              </a:ext>
            </a:extLst>
          </p:cNvPr>
          <p:cNvGrpSpPr/>
          <p:nvPr/>
        </p:nvGrpSpPr>
        <p:grpSpPr>
          <a:xfrm>
            <a:off x="2758598" y="569860"/>
            <a:ext cx="5837884" cy="919401"/>
            <a:chOff x="715316" y="628899"/>
            <a:chExt cx="5837884" cy="919401"/>
          </a:xfrm>
        </p:grpSpPr>
        <p:sp>
          <p:nvSpPr>
            <p:cNvPr id="12" name="TextBox 11">
              <a:extLst>
                <a:ext uri="{FF2B5EF4-FFF2-40B4-BE49-F238E27FC236}">
                  <a16:creationId xmlns:a16="http://schemas.microsoft.com/office/drawing/2014/main" id="{7B66E065-495F-4CA7-B87E-97D2765A298D}"/>
                </a:ext>
              </a:extLst>
            </p:cNvPr>
            <p:cNvSpPr txBox="1"/>
            <p:nvPr/>
          </p:nvSpPr>
          <p:spPr>
            <a:xfrm>
              <a:off x="1105540" y="628899"/>
              <a:ext cx="5447660" cy="919401"/>
            </a:xfrm>
            <a:prstGeom prst="roundRect">
              <a:avLst/>
            </a:prstGeom>
            <a:solidFill>
              <a:srgbClr val="F8D0DB"/>
            </a:solidFill>
            <a:ln w="38100">
              <a:solidFill>
                <a:srgbClr val="FF656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Roboto" panose="02000000000000000000" pitchFamily="2" charset="0"/>
                  <a:cs typeface="+mn-cs"/>
                </a:rPr>
                <a:t>   Luyện đọc câu</a:t>
              </a:r>
              <a:endParaRPr kumimoji="0" lang="en-US" sz="48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13" name="Picture 12" descr="A question mark in a speech bubble&#10;&#10;Description automatically generated">
              <a:extLst>
                <a:ext uri="{FF2B5EF4-FFF2-40B4-BE49-F238E27FC236}">
                  <a16:creationId xmlns:a16="http://schemas.microsoft.com/office/drawing/2014/main" id="{71FA307D-7AE9-4749-9BC7-299703548C4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5316" y="727878"/>
              <a:ext cx="797968" cy="797968"/>
            </a:xfrm>
            <a:prstGeom prst="rect">
              <a:avLst/>
            </a:prstGeom>
          </p:spPr>
        </p:pic>
      </p:grpSp>
      <p:grpSp>
        <p:nvGrpSpPr>
          <p:cNvPr id="14" name="Group 13">
            <a:extLst>
              <a:ext uri="{FF2B5EF4-FFF2-40B4-BE49-F238E27FC236}">
                <a16:creationId xmlns:a16="http://schemas.microsoft.com/office/drawing/2014/main" id="{ADC6BB4A-13FD-4935-A093-C0FE8F56ED9B}"/>
              </a:ext>
            </a:extLst>
          </p:cNvPr>
          <p:cNvGrpSpPr/>
          <p:nvPr/>
        </p:nvGrpSpPr>
        <p:grpSpPr>
          <a:xfrm>
            <a:off x="-266890" y="5423340"/>
            <a:ext cx="12926139" cy="1463736"/>
            <a:chOff x="-266890" y="5423340"/>
            <a:chExt cx="12926139" cy="1463736"/>
          </a:xfrm>
        </p:grpSpPr>
        <p:sp>
          <p:nvSpPr>
            <p:cNvPr id="16" name="Freeform 21">
              <a:extLst>
                <a:ext uri="{FF2B5EF4-FFF2-40B4-BE49-F238E27FC236}">
                  <a16:creationId xmlns:a16="http://schemas.microsoft.com/office/drawing/2014/main" id="{E8DCAC62-384E-48F0-8CA4-5ACA517A51F9}"/>
                </a:ext>
              </a:extLst>
            </p:cNvPr>
            <p:cNvSpPr/>
            <p:nvPr/>
          </p:nvSpPr>
          <p:spPr>
            <a:xfrm>
              <a:off x="-266890" y="5456077"/>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Freeform 21">
              <a:extLst>
                <a:ext uri="{FF2B5EF4-FFF2-40B4-BE49-F238E27FC236}">
                  <a16:creationId xmlns:a16="http://schemas.microsoft.com/office/drawing/2014/main" id="{D40FF2E3-BE21-450D-8681-86A670216DDE}"/>
                </a:ext>
              </a:extLst>
            </p:cNvPr>
            <p:cNvSpPr/>
            <p:nvPr/>
          </p:nvSpPr>
          <p:spPr>
            <a:xfrm>
              <a:off x="2758598" y="5431336"/>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Freeform 21">
              <a:extLst>
                <a:ext uri="{FF2B5EF4-FFF2-40B4-BE49-F238E27FC236}">
                  <a16:creationId xmlns:a16="http://schemas.microsoft.com/office/drawing/2014/main" id="{6151BDC4-6CDD-420F-B36B-D4429C14B29A}"/>
                </a:ext>
              </a:extLst>
            </p:cNvPr>
            <p:cNvSpPr/>
            <p:nvPr/>
          </p:nvSpPr>
          <p:spPr>
            <a:xfrm>
              <a:off x="5874759" y="5423340"/>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Freeform 21">
              <a:extLst>
                <a:ext uri="{FF2B5EF4-FFF2-40B4-BE49-F238E27FC236}">
                  <a16:creationId xmlns:a16="http://schemas.microsoft.com/office/drawing/2014/main" id="{E922CD27-9252-4351-AB18-FBF27C57966E}"/>
                </a:ext>
              </a:extLst>
            </p:cNvPr>
            <p:cNvSpPr/>
            <p:nvPr/>
          </p:nvSpPr>
          <p:spPr>
            <a:xfrm>
              <a:off x="8616412" y="5468408"/>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8" name="Group 7">
            <a:extLst>
              <a:ext uri="{FF2B5EF4-FFF2-40B4-BE49-F238E27FC236}">
                <a16:creationId xmlns:a16="http://schemas.microsoft.com/office/drawing/2014/main" id="{6F1524B0-2216-6ABB-B5C7-84777022BB01}"/>
              </a:ext>
            </a:extLst>
          </p:cNvPr>
          <p:cNvGrpSpPr/>
          <p:nvPr/>
        </p:nvGrpSpPr>
        <p:grpSpPr>
          <a:xfrm>
            <a:off x="823938" y="1835132"/>
            <a:ext cx="10864342" cy="2889131"/>
            <a:chOff x="-388975" y="2028866"/>
            <a:chExt cx="29447063" cy="2889131"/>
          </a:xfrm>
        </p:grpSpPr>
        <p:sp>
          <p:nvSpPr>
            <p:cNvPr id="9" name="Rectangle: Rounded Corners 8">
              <a:extLst>
                <a:ext uri="{FF2B5EF4-FFF2-40B4-BE49-F238E27FC236}">
                  <a16:creationId xmlns:a16="http://schemas.microsoft.com/office/drawing/2014/main" id="{0A83C6F8-8BF9-5F35-CD30-3B4282104FA9}"/>
                </a:ext>
              </a:extLst>
            </p:cNvPr>
            <p:cNvSpPr/>
            <p:nvPr/>
          </p:nvSpPr>
          <p:spPr>
            <a:xfrm>
              <a:off x="-388975" y="2028866"/>
              <a:ext cx="27379817" cy="2889131"/>
            </a:xfrm>
            <a:prstGeom prst="roundRect">
              <a:avLst>
                <a:gd name="adj" fmla="val 38541"/>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30F6A27A-A709-B44E-99FF-83D21E8E0A8C}"/>
                </a:ext>
              </a:extLst>
            </p:cNvPr>
            <p:cNvSpPr txBox="1"/>
            <p:nvPr/>
          </p:nvSpPr>
          <p:spPr>
            <a:xfrm>
              <a:off x="4240565" y="2407414"/>
              <a:ext cx="24817523"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Em thấy</a:t>
              </a:r>
              <a:r>
                <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màu vàng </a:t>
              </a:r>
              <a:r>
                <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của nắng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Em thấy</a:t>
              </a:r>
              <a:r>
                <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màu vàng</a:t>
              </a:r>
              <a:r>
                <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của trời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Em thấy</a:t>
              </a:r>
              <a:r>
                <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màu nâu</a:t>
              </a:r>
              <a:r>
                <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của đất</a:t>
              </a:r>
            </a:p>
          </p:txBody>
        </p:sp>
      </p:grpSp>
    </p:spTree>
    <p:extLst>
      <p:ext uri="{BB962C8B-B14F-4D97-AF65-F5344CB8AC3E}">
        <p14:creationId xmlns:p14="http://schemas.microsoft.com/office/powerpoint/2010/main" val="128784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8">
            <a:extLst>
              <a:ext uri="{FF2B5EF4-FFF2-40B4-BE49-F238E27FC236}">
                <a16:creationId xmlns:a16="http://schemas.microsoft.com/office/drawing/2014/main" id="{F0E6A730-B133-48AF-A9D8-0554C4732060}"/>
              </a:ext>
            </a:extLst>
          </p:cNvPr>
          <p:cNvSpPr/>
          <p:nvPr/>
        </p:nvSpPr>
        <p:spPr>
          <a:xfrm>
            <a:off x="0" y="0"/>
            <a:ext cx="12192000" cy="6858000"/>
          </a:xfrm>
          <a:custGeom>
            <a:avLst/>
            <a:gdLst/>
            <a:ahLst/>
            <a:cxnLst/>
            <a:rect l="l" t="t" r="r" b="b"/>
            <a:pathLst>
              <a:path w="2076268" h="2076268">
                <a:moveTo>
                  <a:pt x="0" y="0"/>
                </a:moveTo>
                <a:lnTo>
                  <a:pt x="2076268" y="0"/>
                </a:lnTo>
                <a:lnTo>
                  <a:pt x="2076268" y="2076268"/>
                </a:lnTo>
                <a:lnTo>
                  <a:pt x="0" y="20762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Rectangle: Rounded Corners 2">
            <a:extLst>
              <a:ext uri="{FF2B5EF4-FFF2-40B4-BE49-F238E27FC236}">
                <a16:creationId xmlns:a16="http://schemas.microsoft.com/office/drawing/2014/main" id="{4C0634F6-14AE-4106-96AA-868793395AD2}"/>
              </a:ext>
            </a:extLst>
          </p:cNvPr>
          <p:cNvSpPr/>
          <p:nvPr/>
        </p:nvSpPr>
        <p:spPr>
          <a:xfrm>
            <a:off x="320351" y="1880895"/>
            <a:ext cx="11551297" cy="2396466"/>
          </a:xfrm>
          <a:prstGeom prst="roundRect">
            <a:avLst>
              <a:gd name="adj" fmla="val 8726"/>
            </a:avLst>
          </a:prstGeom>
          <a:solidFill>
            <a:schemeClr val="bg1">
              <a:alpha val="84000"/>
            </a:schemeClr>
          </a:solid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solidFill>
                  <a:srgbClr val="ED7D31">
                    <a:lumMod val="50000"/>
                  </a:srgbClr>
                </a:solid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6D64F6A1-157D-48E0-977B-C226781E6BB6}"/>
              </a:ext>
            </a:extLst>
          </p:cNvPr>
          <p:cNvSpPr txBox="1"/>
          <p:nvPr/>
        </p:nvSpPr>
        <p:spPr>
          <a:xfrm>
            <a:off x="596107" y="1976217"/>
            <a:ext cx="11023124" cy="2123658"/>
          </a:xfrm>
          <a:prstGeom prst="rect">
            <a:avLst/>
          </a:prstGeom>
          <a:noFill/>
        </p:spPr>
        <p:txBody>
          <a:bodyPr wrap="square">
            <a:spAutoFit/>
          </a:bodyPr>
          <a:lstStyle/>
          <a:p>
            <a:pPr lvl="0" algn="just">
              <a:defRPr/>
            </a:pPr>
            <a:r>
              <a:rPr lang="vi-VN" sz="4400" b="1" dirty="0">
                <a:solidFill>
                  <a:srgbClr val="FF0000"/>
                </a:solidFill>
                <a:latin typeface="Calibri" panose="020F0502020204030204" pitchFamily="34" charset="0"/>
                <a:cs typeface="Calibri" panose="020F0502020204030204" pitchFamily="34" charset="0"/>
              </a:rPr>
              <a:t>heo may: </a:t>
            </a:r>
            <a:r>
              <a:rPr lang="vi-VN" sz="4400" dirty="0">
                <a:solidFill>
                  <a:srgbClr val="FF0000"/>
                </a:solidFill>
                <a:latin typeface="Calibri" panose="020F0502020204030204" pitchFamily="34" charset="0"/>
                <a:cs typeface="Calibri" panose="020F0502020204030204" pitchFamily="34" charset="0"/>
              </a:rPr>
              <a:t>gió đặc trưng của mùa thu (xuất hiện khoảng tháng 9, 10), hơi se lạnh, nhẹ nhàng và khô ráo, thổi từ hướng Đông Bắc về Việt Nam. </a:t>
            </a:r>
          </a:p>
        </p:txBody>
      </p:sp>
      <p:pic>
        <p:nvPicPr>
          <p:cNvPr id="2" name="Picture 1">
            <a:extLst>
              <a:ext uri="{FF2B5EF4-FFF2-40B4-BE49-F238E27FC236}">
                <a16:creationId xmlns:a16="http://schemas.microsoft.com/office/drawing/2014/main" id="{D5507349-E9A9-8AF0-2D82-060205DACC85}"/>
              </a:ext>
            </a:extLst>
          </p:cNvPr>
          <p:cNvPicPr>
            <a:picLocks noChangeAspect="1"/>
          </p:cNvPicPr>
          <p:nvPr/>
        </p:nvPicPr>
        <p:blipFill>
          <a:blip r:embed="rId4"/>
          <a:stretch>
            <a:fillRect/>
          </a:stretch>
        </p:blipFill>
        <p:spPr>
          <a:xfrm>
            <a:off x="728187" y="137901"/>
            <a:ext cx="10498222" cy="1408298"/>
          </a:xfrm>
          <a:prstGeom prst="rect">
            <a:avLst/>
          </a:prstGeom>
        </p:spPr>
      </p:pic>
    </p:spTree>
    <p:extLst>
      <p:ext uri="{BB962C8B-B14F-4D97-AF65-F5344CB8AC3E}">
        <p14:creationId xmlns:p14="http://schemas.microsoft.com/office/powerpoint/2010/main" val="16365856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3000">
              <a:srgbClr val="FADD06"/>
            </a:gs>
            <a:gs pos="100000">
              <a:srgbClr val="CCFFFF"/>
            </a:gs>
          </a:gsLst>
          <a:path path="circle">
            <a:fillToRect l="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6219231-1A3B-480D-9345-EAC67A7323A6}"/>
              </a:ext>
            </a:extLst>
          </p:cNvPr>
          <p:cNvGrpSpPr/>
          <p:nvPr/>
        </p:nvGrpSpPr>
        <p:grpSpPr>
          <a:xfrm>
            <a:off x="230817" y="566309"/>
            <a:ext cx="11540269" cy="2129399"/>
            <a:chOff x="230817" y="566309"/>
            <a:chExt cx="11540269" cy="2129399"/>
          </a:xfrm>
        </p:grpSpPr>
        <p:sp>
          <p:nvSpPr>
            <p:cNvPr id="5" name="TextBox 4">
              <a:extLst>
                <a:ext uri="{FF2B5EF4-FFF2-40B4-BE49-F238E27FC236}">
                  <a16:creationId xmlns:a16="http://schemas.microsoft.com/office/drawing/2014/main" id="{045D98AE-00D6-6FCD-D5EE-DD78936440A9}"/>
                </a:ext>
              </a:extLst>
            </p:cNvPr>
            <p:cNvSpPr txBox="1"/>
            <p:nvPr/>
          </p:nvSpPr>
          <p:spPr>
            <a:xfrm>
              <a:off x="629802" y="566309"/>
              <a:ext cx="10932395" cy="1123712"/>
            </a:xfrm>
            <a:prstGeom prst="roundRect">
              <a:avLst/>
            </a:prstGeom>
            <a:solidFill>
              <a:srgbClr val="E7E7FF"/>
            </a:solidFill>
            <a:ln w="57150">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lang="en-US" sz="6000" b="1" dirty="0" err="1">
                  <a:solidFill>
                    <a:prstClr val="black"/>
                  </a:solidFill>
                  <a:latin typeface="Calibri" panose="020F0502020204030204"/>
                  <a:ea typeface="Roboto" panose="02000000000000000000" pitchFamily="2" charset="0"/>
                </a:rPr>
                <a:t>Nội</a:t>
              </a:r>
              <a:r>
                <a:rPr lang="en-US" sz="6000" b="1" dirty="0">
                  <a:solidFill>
                    <a:prstClr val="black"/>
                  </a:solidFill>
                  <a:latin typeface="Calibri" panose="020F0502020204030204"/>
                  <a:ea typeface="Roboto" panose="02000000000000000000" pitchFamily="2" charset="0"/>
                </a:rPr>
                <a:t> dung </a:t>
              </a:r>
              <a:r>
                <a:rPr kumimoji="0" lang="en-US" sz="6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của</a:t>
              </a:r>
              <a:r>
                <a:rPr kumimoji="0" lang="en-US" sz="6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bài</a:t>
              </a:r>
              <a:r>
                <a:rPr kumimoji="0" lang="en-US" sz="6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đọc</a:t>
              </a:r>
              <a:r>
                <a:rPr kumimoji="0" lang="en-US" sz="6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là</a:t>
              </a:r>
              <a:r>
                <a:rPr kumimoji="0" lang="en-US" sz="6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gì</a:t>
              </a:r>
              <a:r>
                <a:rPr kumimoji="0" lang="en-US" sz="6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a:t>
              </a:r>
              <a:endParaRPr kumimoji="0" lang="en-US"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8" name="Picture 7" descr="A question mark in a speech bubble&#10;&#10;Description automatically generated">
              <a:extLst>
                <a:ext uri="{FF2B5EF4-FFF2-40B4-BE49-F238E27FC236}">
                  <a16:creationId xmlns:a16="http://schemas.microsoft.com/office/drawing/2014/main" id="{E2C6F1DA-EC52-48AB-8950-E81F1D98254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0817" y="577820"/>
              <a:ext cx="1112201" cy="1112201"/>
            </a:xfrm>
            <a:prstGeom prst="rect">
              <a:avLst/>
            </a:prstGeom>
          </p:spPr>
        </p:pic>
        <p:pic>
          <p:nvPicPr>
            <p:cNvPr id="9" name="Picture 8" descr="A pink folder with a letter inside&#10;&#10;Description automatically generated">
              <a:extLst>
                <a:ext uri="{FF2B5EF4-FFF2-40B4-BE49-F238E27FC236}">
                  <a16:creationId xmlns:a16="http://schemas.microsoft.com/office/drawing/2014/main" id="{9D32FA21-2E46-4138-B786-CAFF2F045F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3543" y="1128165"/>
              <a:ext cx="1567543" cy="1567543"/>
            </a:xfrm>
            <a:prstGeom prst="rect">
              <a:avLst/>
            </a:prstGeom>
          </p:spPr>
        </p:pic>
      </p:grpSp>
      <p:sp>
        <p:nvSpPr>
          <p:cNvPr id="19" name="Rectangle: Rounded Corners 18">
            <a:extLst>
              <a:ext uri="{FF2B5EF4-FFF2-40B4-BE49-F238E27FC236}">
                <a16:creationId xmlns:a16="http://schemas.microsoft.com/office/drawing/2014/main" id="{68B75186-682E-D5D6-C462-97E53ED68B6A}"/>
              </a:ext>
            </a:extLst>
          </p:cNvPr>
          <p:cNvSpPr/>
          <p:nvPr/>
        </p:nvSpPr>
        <p:spPr>
          <a:xfrm>
            <a:off x="471767" y="2251877"/>
            <a:ext cx="11248465" cy="4161481"/>
          </a:xfrm>
          <a:prstGeom prst="roundRect">
            <a:avLst/>
          </a:prstGeom>
          <a:solidFill>
            <a:srgbClr val="CCFFCC"/>
          </a:solidFill>
          <a:ln w="57150">
            <a:solidFill>
              <a:srgbClr val="00A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54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5400" dirty="0">
                <a:solidFill>
                  <a:prstClr val="black"/>
                </a:solidFill>
                <a:latin typeface="Calibri" panose="020F0502020204030204" pitchFamily="34" charset="0"/>
                <a:ea typeface="Calibri" panose="020F0502020204030204" pitchFamily="34" charset="0"/>
                <a:cs typeface="Calibri" panose="020F0502020204030204" pitchFamily="34" charset="0"/>
              </a:rPr>
              <a:t>Cốm là một đặc sản tiêu biểu của Hà Nội, là một thức quà ngon. Cốm được làm từ những tinh tuý của đất trời và bàn tay khéo léo của người làm cốm.</a:t>
            </a:r>
          </a:p>
        </p:txBody>
      </p:sp>
      <p:sp>
        <p:nvSpPr>
          <p:cNvPr id="30" name="Freeform 8">
            <a:extLst>
              <a:ext uri="{FF2B5EF4-FFF2-40B4-BE49-F238E27FC236}">
                <a16:creationId xmlns:a16="http://schemas.microsoft.com/office/drawing/2014/main" id="{DCF5940D-ADDB-4F3D-ADF8-7FA8F8B2273D}"/>
              </a:ext>
            </a:extLst>
          </p:cNvPr>
          <p:cNvSpPr/>
          <p:nvPr/>
        </p:nvSpPr>
        <p:spPr>
          <a:xfrm>
            <a:off x="7661934" y="5846398"/>
            <a:ext cx="3657600" cy="822960"/>
          </a:xfrm>
          <a:custGeom>
            <a:avLst/>
            <a:gdLst/>
            <a:ahLst/>
            <a:cxnLst/>
            <a:rect l="l" t="t" r="r" b="b"/>
            <a:pathLst>
              <a:path w="3657600" h="822960">
                <a:moveTo>
                  <a:pt x="0" y="0"/>
                </a:moveTo>
                <a:lnTo>
                  <a:pt x="3657600" y="0"/>
                </a:lnTo>
                <a:lnTo>
                  <a:pt x="3657600" y="822960"/>
                </a:lnTo>
                <a:lnTo>
                  <a:pt x="0" y="82296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Tree>
    <p:extLst>
      <p:ext uri="{BB962C8B-B14F-4D97-AF65-F5344CB8AC3E}">
        <p14:creationId xmlns:p14="http://schemas.microsoft.com/office/powerpoint/2010/main" val="144558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downRight)">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B142D96DF8BD4187C0BD8915B76B44" ma:contentTypeVersion="12" ma:contentTypeDescription="Create a new document." ma:contentTypeScope="" ma:versionID="ad718c3057d2a3af094f6f82cfc1da09">
  <xsd:schema xmlns:xsd="http://www.w3.org/2001/XMLSchema" xmlns:xs="http://www.w3.org/2001/XMLSchema" xmlns:p="http://schemas.microsoft.com/office/2006/metadata/properties" xmlns:ns3="ef9fbb00-3a11-451f-a0e3-723ec126c7ed" xmlns:ns4="e3474fc8-c587-4375-aa46-28eda414bf22" targetNamespace="http://schemas.microsoft.com/office/2006/metadata/properties" ma:root="true" ma:fieldsID="4aa590b769be117cbe16d79f742626f9" ns3:_="" ns4:_="">
    <xsd:import namespace="ef9fbb00-3a11-451f-a0e3-723ec126c7ed"/>
    <xsd:import namespace="e3474fc8-c587-4375-aa46-28eda414bf2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_activity" minOccurs="0"/>
                <xsd:element ref="ns4:MediaServiceAutoTag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fbb00-3a11-451f-a0e3-723ec126c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474fc8-c587-4375-aa46-28eda414bf2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e3474fc8-c587-4375-aa46-28eda414bf22" xsi:nil="true"/>
  </documentManagement>
</p:properties>
</file>

<file path=customXml/itemProps1.xml><?xml version="1.0" encoding="utf-8"?>
<ds:datastoreItem xmlns:ds="http://schemas.openxmlformats.org/officeDocument/2006/customXml" ds:itemID="{93ED9EF5-CF86-4AC8-B414-1A03C4613B46}">
  <ds:schemaRefs>
    <ds:schemaRef ds:uri="http://schemas.microsoft.com/sharepoint/v3/contenttype/forms"/>
  </ds:schemaRefs>
</ds:datastoreItem>
</file>

<file path=customXml/itemProps2.xml><?xml version="1.0" encoding="utf-8"?>
<ds:datastoreItem xmlns:ds="http://schemas.openxmlformats.org/officeDocument/2006/customXml" ds:itemID="{386F1997-58C0-48A7-8DE7-DA983B7E29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9fbb00-3a11-451f-a0e3-723ec126c7ed"/>
    <ds:schemaRef ds:uri="e3474fc8-c587-4375-aa46-28eda414bf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47383A-52EE-4670-BBCF-32741AFB336D}">
  <ds:schemaRefs>
    <ds:schemaRef ds:uri="http://schemas.microsoft.com/office/2006/documentManagement/types"/>
    <ds:schemaRef ds:uri="http://purl.org/dc/dcmitype/"/>
    <ds:schemaRef ds:uri="http://purl.org/dc/elements/1.1/"/>
    <ds:schemaRef ds:uri="http://www.w3.org/XML/1998/namespace"/>
    <ds:schemaRef ds:uri="http://purl.org/dc/terms/"/>
    <ds:schemaRef ds:uri="e3474fc8-c587-4375-aa46-28eda414bf22"/>
    <ds:schemaRef ds:uri="http://schemas.microsoft.com/office/infopath/2007/PartnerControls"/>
    <ds:schemaRef ds:uri="http://schemas.openxmlformats.org/package/2006/metadata/core-properties"/>
    <ds:schemaRef ds:uri="ef9fbb00-3a11-451f-a0e3-723ec126c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9Slide.vn</Template>
  <TotalTime>879</TotalTime>
  <Words>458</Words>
  <Application>Microsoft Office PowerPoint</Application>
  <PresentationFormat>Widescreen</PresentationFormat>
  <Paragraphs>51</Paragraphs>
  <Slides>11</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11</vt:i4>
      </vt:variant>
    </vt:vector>
  </HeadingPairs>
  <TitlesOfParts>
    <vt:vector size="22" baseType="lpstr">
      <vt:lpstr>Aptos</vt:lpstr>
      <vt:lpstr>Aptos Display</vt:lpstr>
      <vt:lpstr>Arial</vt:lpstr>
      <vt:lpstr>Calibri</vt:lpstr>
      <vt:lpstr>Cambria</vt:lpstr>
      <vt:lpstr>等线</vt:lpstr>
      <vt:lpstr>Roboto</vt:lpstr>
      <vt:lpstr>UTM Mother</vt:lpstr>
      <vt:lpstr>1_Custom Design</vt:lpstr>
      <vt:lpstr>2_Custom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Admin</cp:lastModifiedBy>
  <cp:revision>30</cp:revision>
  <dcterms:created xsi:type="dcterms:W3CDTF">2023-07-30T15:19:28Z</dcterms:created>
  <dcterms:modified xsi:type="dcterms:W3CDTF">2026-03-22T14:30:07Z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0x01010087B142D96DF8BD4187C0BD8915B76B44</vt:lpwstr>
  </property>
</Properties>
</file>