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24" r:id="rId2"/>
    <p:sldMasterId id="2147483732" r:id="rId3"/>
    <p:sldMasterId id="2147483744" r:id="rId4"/>
    <p:sldMasterId id="2147483756" r:id="rId5"/>
    <p:sldMasterId id="2147483768" r:id="rId6"/>
    <p:sldMasterId id="2147483784" r:id="rId7"/>
  </p:sldMasterIdLst>
  <p:notesMasterIdLst>
    <p:notesMasterId r:id="rId27"/>
  </p:notesMasterIdLst>
  <p:sldIdLst>
    <p:sldId id="263" r:id="rId8"/>
    <p:sldId id="296" r:id="rId9"/>
    <p:sldId id="258" r:id="rId10"/>
    <p:sldId id="411" r:id="rId11"/>
    <p:sldId id="412" r:id="rId12"/>
    <p:sldId id="265" r:id="rId13"/>
    <p:sldId id="266" r:id="rId14"/>
    <p:sldId id="257" r:id="rId15"/>
    <p:sldId id="399" r:id="rId16"/>
    <p:sldId id="398" r:id="rId17"/>
    <p:sldId id="414" r:id="rId18"/>
    <p:sldId id="340" r:id="rId19"/>
    <p:sldId id="415" r:id="rId20"/>
    <p:sldId id="416" r:id="rId21"/>
    <p:sldId id="359" r:id="rId22"/>
    <p:sldId id="443" r:id="rId23"/>
    <p:sldId id="444" r:id="rId24"/>
    <p:sldId id="445" r:id="rId25"/>
    <p:sldId id="39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DEEA2"/>
    <a:srgbClr val="FEDDB4"/>
    <a:srgbClr val="F29AC0"/>
    <a:srgbClr val="8E56A1"/>
    <a:srgbClr val="1AABD8"/>
    <a:srgbClr val="4CC1BB"/>
    <a:srgbClr val="BED64C"/>
    <a:srgbClr val="EEE82E"/>
    <a:srgbClr val="FCB71E"/>
    <a:srgbClr val="EF51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0" autoAdjust="0"/>
    <p:restoredTop sz="86164" autoAdjust="0"/>
  </p:normalViewPr>
  <p:slideViewPr>
    <p:cSldViewPr snapToGrid="0">
      <p:cViewPr varScale="1">
        <p:scale>
          <a:sx n="73" d="100"/>
          <a:sy n="73" d="100"/>
        </p:scale>
        <p:origin x="924"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BA4EBE-EB32-4F6D-9D57-C054BC9954B3}" type="datetimeFigureOut">
              <a:rPr lang="en-US" smtClean="0"/>
              <a:t>3/22/2026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1B032-8904-43BF-979F-52734189217C}" type="slidenum">
              <a:rPr lang="en-US" smtClean="0"/>
              <a:t>‹#›</a:t>
            </a:fld>
            <a:endParaRPr lang="en-US"/>
          </a:p>
        </p:txBody>
      </p:sp>
    </p:spTree>
    <p:extLst>
      <p:ext uri="{BB962C8B-B14F-4D97-AF65-F5344CB8AC3E}">
        <p14:creationId xmlns:p14="http://schemas.microsoft.com/office/powerpoint/2010/main" val="14616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2702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2642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7736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5829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8960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4767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4604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1377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facebook.com/teamKTUTS" TargetMode="External"/><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facebook.com/teamKTUTS" TargetMode="External"/><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6A1A8-2440-4F60-865B-9D27D25599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164D3C-9558-40F3-87F2-E82FB078FBE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98D148-D258-4D63-85DF-FE6BC29D5FB1}"/>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3/22/2026</a:t>
            </a:fld>
            <a:endParaRPr lang="en-US"/>
          </a:p>
        </p:txBody>
      </p:sp>
      <p:sp>
        <p:nvSpPr>
          <p:cNvPr id="5" name="Footer Placeholder 4">
            <a:extLst>
              <a:ext uri="{FF2B5EF4-FFF2-40B4-BE49-F238E27FC236}">
                <a16:creationId xmlns:a16="http://schemas.microsoft.com/office/drawing/2014/main" id="{5E1CC134-959B-45A2-B4EF-77D33A37D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3874FB-9FC4-4518-8FDF-71A4DA744B7B}"/>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979050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296AA-6EC3-4804-BD8E-42B0E2DAFB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3041B9-72E2-445F-8F25-5F7A09F367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F6B34-FD45-46E5-8EE4-4399F9E21E60}"/>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3/22/2026</a:t>
            </a:fld>
            <a:endParaRPr lang="en-US"/>
          </a:p>
        </p:txBody>
      </p:sp>
      <p:sp>
        <p:nvSpPr>
          <p:cNvPr id="5" name="Footer Placeholder 4">
            <a:extLst>
              <a:ext uri="{FF2B5EF4-FFF2-40B4-BE49-F238E27FC236}">
                <a16:creationId xmlns:a16="http://schemas.microsoft.com/office/drawing/2014/main" id="{A0519E55-A1B0-4210-B16D-6CCC1A1553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1AB301-B20B-4872-B7C2-ED9D239C0A5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74953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9B46B5-AAAB-4DA6-8F51-8AD562D0E7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A3A760-C1F0-4B5F-B580-393C4775671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A74B3-9761-40CD-A5C7-4EC1E891C1E2}"/>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3/22/2026</a:t>
            </a:fld>
            <a:endParaRPr lang="en-US"/>
          </a:p>
        </p:txBody>
      </p:sp>
      <p:sp>
        <p:nvSpPr>
          <p:cNvPr id="5" name="Footer Placeholder 4">
            <a:extLst>
              <a:ext uri="{FF2B5EF4-FFF2-40B4-BE49-F238E27FC236}">
                <a16:creationId xmlns:a16="http://schemas.microsoft.com/office/drawing/2014/main" id="{2026C224-DCA1-42CA-B19C-FB6F5DD81A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07A63E-B92A-40BE-AA68-F7DCBC6A6ED7}"/>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569865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5CE4F-C279-412D-A033-1796A88A6F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4D74ED-3807-46FC-889C-92182611FD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D05FD7-740D-4186-8D7D-8047CC1C0E77}"/>
              </a:ext>
            </a:extLst>
          </p:cNvPr>
          <p:cNvSpPr>
            <a:spLocks noGrp="1"/>
          </p:cNvSpPr>
          <p:nvPr>
            <p:ph type="dt" sz="half" idx="10"/>
          </p:nvPr>
        </p:nvSpPr>
        <p:spPr/>
        <p:txBody>
          <a:bodyPr/>
          <a:lstStyle/>
          <a:p>
            <a:fld id="{1D5FA68B-3AAB-4385-AA78-4548B54286B0}" type="datetimeFigureOut">
              <a:rPr lang="en-US" smtClean="0"/>
              <a:t>3/22/2026</a:t>
            </a:fld>
            <a:endParaRPr lang="en-US"/>
          </a:p>
        </p:txBody>
      </p:sp>
      <p:sp>
        <p:nvSpPr>
          <p:cNvPr id="5" name="Footer Placeholder 4">
            <a:extLst>
              <a:ext uri="{FF2B5EF4-FFF2-40B4-BE49-F238E27FC236}">
                <a16:creationId xmlns:a16="http://schemas.microsoft.com/office/drawing/2014/main" id="{A6F8785B-A83E-4E0E-9424-49BBCCBDCA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FBB927-EDC0-4DE6-B1F1-E869D0E5DD0D}"/>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1726709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81E09-E96B-408A-8C12-7A7917F2CB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B28364-9084-4B69-9624-ED4F953E2E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3BE1F-49EF-4937-9921-3178BDEB075D}"/>
              </a:ext>
            </a:extLst>
          </p:cNvPr>
          <p:cNvSpPr>
            <a:spLocks noGrp="1"/>
          </p:cNvSpPr>
          <p:nvPr>
            <p:ph type="dt" sz="half" idx="10"/>
          </p:nvPr>
        </p:nvSpPr>
        <p:spPr/>
        <p:txBody>
          <a:bodyPr/>
          <a:lstStyle/>
          <a:p>
            <a:fld id="{1D5FA68B-3AAB-4385-AA78-4548B54286B0}" type="datetimeFigureOut">
              <a:rPr lang="en-US" smtClean="0"/>
              <a:t>3/22/2026</a:t>
            </a:fld>
            <a:endParaRPr lang="en-US"/>
          </a:p>
        </p:txBody>
      </p:sp>
      <p:sp>
        <p:nvSpPr>
          <p:cNvPr id="5" name="Footer Placeholder 4">
            <a:extLst>
              <a:ext uri="{FF2B5EF4-FFF2-40B4-BE49-F238E27FC236}">
                <a16:creationId xmlns:a16="http://schemas.microsoft.com/office/drawing/2014/main" id="{C70DA291-5ADF-40CA-B8D2-F54ECBAD8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F9B81-C0E5-4EA1-8526-ED524E3FB67A}"/>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3724732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31EEE-7EC1-43D6-9906-FEC4D5ACEA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76B17E-8E95-457E-A878-72F451EB0B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04A372-1AAF-439F-8137-4200EAE7EEF4}"/>
              </a:ext>
            </a:extLst>
          </p:cNvPr>
          <p:cNvSpPr>
            <a:spLocks noGrp="1"/>
          </p:cNvSpPr>
          <p:nvPr>
            <p:ph type="dt" sz="half" idx="10"/>
          </p:nvPr>
        </p:nvSpPr>
        <p:spPr/>
        <p:txBody>
          <a:bodyPr/>
          <a:lstStyle/>
          <a:p>
            <a:fld id="{1D5FA68B-3AAB-4385-AA78-4548B54286B0}" type="datetimeFigureOut">
              <a:rPr lang="en-US" smtClean="0"/>
              <a:t>3/22/2026</a:t>
            </a:fld>
            <a:endParaRPr lang="en-US"/>
          </a:p>
        </p:txBody>
      </p:sp>
      <p:sp>
        <p:nvSpPr>
          <p:cNvPr id="5" name="Footer Placeholder 4">
            <a:extLst>
              <a:ext uri="{FF2B5EF4-FFF2-40B4-BE49-F238E27FC236}">
                <a16:creationId xmlns:a16="http://schemas.microsoft.com/office/drawing/2014/main" id="{C6CE656D-9DF8-4E64-AD7F-E6B68C452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28392A-7B9B-472E-8D3C-4DA2801F7715}"/>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2106248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CD890-A3DB-4671-AD40-1E9222F6F0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493EFA-0F49-4EDA-936A-B0E203BA6E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4AC26F-AB0E-4DD1-8818-A6725979A3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304BA9-E3A5-4AAA-AED2-6BF65BCDC049}"/>
              </a:ext>
            </a:extLst>
          </p:cNvPr>
          <p:cNvSpPr>
            <a:spLocks noGrp="1"/>
          </p:cNvSpPr>
          <p:nvPr>
            <p:ph type="dt" sz="half" idx="10"/>
          </p:nvPr>
        </p:nvSpPr>
        <p:spPr/>
        <p:txBody>
          <a:bodyPr/>
          <a:lstStyle/>
          <a:p>
            <a:fld id="{1D5FA68B-3AAB-4385-AA78-4548B54286B0}" type="datetimeFigureOut">
              <a:rPr lang="en-US" smtClean="0"/>
              <a:t>3/22/2026</a:t>
            </a:fld>
            <a:endParaRPr lang="en-US"/>
          </a:p>
        </p:txBody>
      </p:sp>
      <p:sp>
        <p:nvSpPr>
          <p:cNvPr id="6" name="Footer Placeholder 5">
            <a:extLst>
              <a:ext uri="{FF2B5EF4-FFF2-40B4-BE49-F238E27FC236}">
                <a16:creationId xmlns:a16="http://schemas.microsoft.com/office/drawing/2014/main" id="{01891879-A544-4B21-841F-58EF0F6F52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206C5-AAAC-4E3C-BA04-E1DD3CAF7C98}"/>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4217342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69DD-D1D1-461B-AA00-BF6A125431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49BBF7-7DA8-44EC-9CB2-CA5B6EC201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195CCE-49F5-4A7E-8ED4-8414875142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794E25-9387-468C-8477-43B1E5E367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845D-7187-461F-9CBD-38E51E0B50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CCC516-738A-4E02-87E3-BBD94D0112AC}"/>
              </a:ext>
            </a:extLst>
          </p:cNvPr>
          <p:cNvSpPr>
            <a:spLocks noGrp="1"/>
          </p:cNvSpPr>
          <p:nvPr>
            <p:ph type="dt" sz="half" idx="10"/>
          </p:nvPr>
        </p:nvSpPr>
        <p:spPr/>
        <p:txBody>
          <a:bodyPr/>
          <a:lstStyle/>
          <a:p>
            <a:fld id="{1D5FA68B-3AAB-4385-AA78-4548B54286B0}" type="datetimeFigureOut">
              <a:rPr lang="en-US" smtClean="0"/>
              <a:t>3/22/2026</a:t>
            </a:fld>
            <a:endParaRPr lang="en-US"/>
          </a:p>
        </p:txBody>
      </p:sp>
      <p:sp>
        <p:nvSpPr>
          <p:cNvPr id="8" name="Footer Placeholder 7">
            <a:extLst>
              <a:ext uri="{FF2B5EF4-FFF2-40B4-BE49-F238E27FC236}">
                <a16:creationId xmlns:a16="http://schemas.microsoft.com/office/drawing/2014/main" id="{9FF92D33-55CB-4D89-9C5A-6597DFE578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ACBB6E-FD76-43CA-A168-191DBA894D81}"/>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994472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BCD63-6987-4071-992F-B60EFE94D5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8A32E9-3D9F-4F24-BE0F-F7BDBBADA039}"/>
              </a:ext>
            </a:extLst>
          </p:cNvPr>
          <p:cNvSpPr>
            <a:spLocks noGrp="1"/>
          </p:cNvSpPr>
          <p:nvPr>
            <p:ph type="dt" sz="half" idx="10"/>
          </p:nvPr>
        </p:nvSpPr>
        <p:spPr/>
        <p:txBody>
          <a:bodyPr/>
          <a:lstStyle/>
          <a:p>
            <a:fld id="{1D5FA68B-3AAB-4385-AA78-4548B54286B0}" type="datetimeFigureOut">
              <a:rPr lang="en-US" smtClean="0"/>
              <a:t>3/22/2026</a:t>
            </a:fld>
            <a:endParaRPr lang="en-US"/>
          </a:p>
        </p:txBody>
      </p:sp>
      <p:sp>
        <p:nvSpPr>
          <p:cNvPr id="4" name="Footer Placeholder 3">
            <a:extLst>
              <a:ext uri="{FF2B5EF4-FFF2-40B4-BE49-F238E27FC236}">
                <a16:creationId xmlns:a16="http://schemas.microsoft.com/office/drawing/2014/main" id="{97A2A963-1FE2-4C6A-BC9A-BB0442CCAD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DFC6F4-D808-417D-A2D5-433D3ED4D0BC}"/>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1911613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A06A7E-6AAF-4A3B-ACDC-21DD7C3C557B}"/>
              </a:ext>
            </a:extLst>
          </p:cNvPr>
          <p:cNvSpPr>
            <a:spLocks noGrp="1"/>
          </p:cNvSpPr>
          <p:nvPr>
            <p:ph type="dt" sz="half" idx="10"/>
          </p:nvPr>
        </p:nvSpPr>
        <p:spPr/>
        <p:txBody>
          <a:bodyPr/>
          <a:lstStyle/>
          <a:p>
            <a:fld id="{1D5FA68B-3AAB-4385-AA78-4548B54286B0}" type="datetimeFigureOut">
              <a:rPr lang="en-US" smtClean="0"/>
              <a:t>3/22/2026</a:t>
            </a:fld>
            <a:endParaRPr lang="en-US"/>
          </a:p>
        </p:txBody>
      </p:sp>
      <p:sp>
        <p:nvSpPr>
          <p:cNvPr id="3" name="Footer Placeholder 2">
            <a:extLst>
              <a:ext uri="{FF2B5EF4-FFF2-40B4-BE49-F238E27FC236}">
                <a16:creationId xmlns:a16="http://schemas.microsoft.com/office/drawing/2014/main" id="{220EC750-3A73-480A-A137-16460BCDEF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9DB370-9716-43C6-91FD-27EC22397995}"/>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2060406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916DE-035D-456C-BC8B-553865A5BC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388ED3-5751-4329-9659-46DCBD2FD5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10621C-98D6-4CE7-8DB1-A3C55C7065D2}"/>
              </a:ext>
            </a:extLst>
          </p:cNvPr>
          <p:cNvSpPr>
            <a:spLocks noGrp="1"/>
          </p:cNvSpPr>
          <p:nvPr>
            <p:ph type="dt" sz="half" idx="10"/>
          </p:nvPr>
        </p:nvSpPr>
        <p:spPr/>
        <p:txBody>
          <a:bodyPr/>
          <a:lstStyle/>
          <a:p>
            <a:fld id="{1992470E-4C0E-42F6-8EA0-E2D7D69C8C59}" type="datetimeFigureOut">
              <a:rPr lang="en-US" smtClean="0"/>
              <a:t>3/22/2026</a:t>
            </a:fld>
            <a:endParaRPr lang="en-US"/>
          </a:p>
        </p:txBody>
      </p:sp>
      <p:sp>
        <p:nvSpPr>
          <p:cNvPr id="5" name="Footer Placeholder 4">
            <a:extLst>
              <a:ext uri="{FF2B5EF4-FFF2-40B4-BE49-F238E27FC236}">
                <a16:creationId xmlns:a16="http://schemas.microsoft.com/office/drawing/2014/main" id="{4D840F12-D1D9-48AD-A447-EE182EB30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67AFE-55C7-4133-AEFB-43BB38CDCD27}"/>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79183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D1322-EB6F-4805-B97C-CFCB85780E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9ECB18-A94A-4C4C-9E05-D0DFB32F2F1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48C3B1-5AB2-444B-A1E4-F8FBB4D05A0E}"/>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3/22/2026</a:t>
            </a:fld>
            <a:endParaRPr lang="en-US"/>
          </a:p>
        </p:txBody>
      </p:sp>
      <p:sp>
        <p:nvSpPr>
          <p:cNvPr id="5" name="Footer Placeholder 4">
            <a:extLst>
              <a:ext uri="{FF2B5EF4-FFF2-40B4-BE49-F238E27FC236}">
                <a16:creationId xmlns:a16="http://schemas.microsoft.com/office/drawing/2014/main" id="{C374249C-DEC0-4AAF-A434-15F8E61E4F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984B36-4100-4E67-88DE-AFC41D94B3EA}"/>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26117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5200B-4DB9-43C9-8936-01A845DB38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24BDAA-92F2-4DC6-929A-D5976183B6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BAFEE-34BA-4437-A439-F938159EE2DE}"/>
              </a:ext>
            </a:extLst>
          </p:cNvPr>
          <p:cNvSpPr>
            <a:spLocks noGrp="1"/>
          </p:cNvSpPr>
          <p:nvPr>
            <p:ph type="dt" sz="half" idx="10"/>
          </p:nvPr>
        </p:nvSpPr>
        <p:spPr/>
        <p:txBody>
          <a:bodyPr/>
          <a:lstStyle/>
          <a:p>
            <a:fld id="{1992470E-4C0E-42F6-8EA0-E2D7D69C8C59}" type="datetimeFigureOut">
              <a:rPr lang="en-US" smtClean="0"/>
              <a:t>3/22/2026</a:t>
            </a:fld>
            <a:endParaRPr lang="en-US"/>
          </a:p>
        </p:txBody>
      </p:sp>
      <p:sp>
        <p:nvSpPr>
          <p:cNvPr id="5" name="Footer Placeholder 4">
            <a:extLst>
              <a:ext uri="{FF2B5EF4-FFF2-40B4-BE49-F238E27FC236}">
                <a16:creationId xmlns:a16="http://schemas.microsoft.com/office/drawing/2014/main" id="{99E8BDCC-C2A1-42BB-8B3E-1710813346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87011-9A6B-4E90-A9A0-781E4DEBD4AF}"/>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250191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ACF6-D5CB-482A-89DF-58749D5E50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3EFA4E-951D-46BD-AC3C-B3CDAAEE02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9E4D-78FA-4907-B002-C236945A300D}"/>
              </a:ext>
            </a:extLst>
          </p:cNvPr>
          <p:cNvSpPr>
            <a:spLocks noGrp="1"/>
          </p:cNvSpPr>
          <p:nvPr>
            <p:ph type="dt" sz="half" idx="10"/>
          </p:nvPr>
        </p:nvSpPr>
        <p:spPr/>
        <p:txBody>
          <a:bodyPr/>
          <a:lstStyle/>
          <a:p>
            <a:fld id="{1992470E-4C0E-42F6-8EA0-E2D7D69C8C59}" type="datetimeFigureOut">
              <a:rPr lang="en-US" smtClean="0"/>
              <a:t>3/22/2026</a:t>
            </a:fld>
            <a:endParaRPr lang="en-US"/>
          </a:p>
        </p:txBody>
      </p:sp>
      <p:sp>
        <p:nvSpPr>
          <p:cNvPr id="5" name="Footer Placeholder 4">
            <a:extLst>
              <a:ext uri="{FF2B5EF4-FFF2-40B4-BE49-F238E27FC236}">
                <a16:creationId xmlns:a16="http://schemas.microsoft.com/office/drawing/2014/main" id="{072CB1D5-7EB9-4F7A-BF52-35A81F5A9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9B01F7-EFA0-4989-B4D7-C412BBA37665}"/>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271512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2E75F-A408-44AE-8B50-50DB9AEBAC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5A2FA7-4297-4B85-B01E-EC0E75CD93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79B92D-DD42-467E-ACDC-CF5E26A99E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9DCDC3-21F0-4FAE-93A6-4B023AE027E2}"/>
              </a:ext>
            </a:extLst>
          </p:cNvPr>
          <p:cNvSpPr>
            <a:spLocks noGrp="1"/>
          </p:cNvSpPr>
          <p:nvPr>
            <p:ph type="dt" sz="half" idx="10"/>
          </p:nvPr>
        </p:nvSpPr>
        <p:spPr/>
        <p:txBody>
          <a:bodyPr/>
          <a:lstStyle/>
          <a:p>
            <a:fld id="{1992470E-4C0E-42F6-8EA0-E2D7D69C8C59}" type="datetimeFigureOut">
              <a:rPr lang="en-US" smtClean="0"/>
              <a:t>3/22/2026</a:t>
            </a:fld>
            <a:endParaRPr lang="en-US"/>
          </a:p>
        </p:txBody>
      </p:sp>
      <p:sp>
        <p:nvSpPr>
          <p:cNvPr id="6" name="Footer Placeholder 5">
            <a:extLst>
              <a:ext uri="{FF2B5EF4-FFF2-40B4-BE49-F238E27FC236}">
                <a16:creationId xmlns:a16="http://schemas.microsoft.com/office/drawing/2014/main" id="{4452ADDC-4164-48BF-8FB7-D717DD3B55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9E65D1-EBA9-45FA-9A4C-6395886E6182}"/>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485848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1AAFA-0366-41DB-A64B-223B558BDA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68DE0C-F7EB-42E1-AD47-C7EF5BCCD3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963A98-30A7-4985-92A4-17D8419274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1A8F20-B19F-4C6A-BAA1-D0C99E51A2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B168E3-E0A8-40D6-809E-BCCDA8601B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5A09B2-9A82-4EBF-B163-2D46400EC269}"/>
              </a:ext>
            </a:extLst>
          </p:cNvPr>
          <p:cNvSpPr>
            <a:spLocks noGrp="1"/>
          </p:cNvSpPr>
          <p:nvPr>
            <p:ph type="dt" sz="half" idx="10"/>
          </p:nvPr>
        </p:nvSpPr>
        <p:spPr/>
        <p:txBody>
          <a:bodyPr/>
          <a:lstStyle/>
          <a:p>
            <a:fld id="{1992470E-4C0E-42F6-8EA0-E2D7D69C8C59}" type="datetimeFigureOut">
              <a:rPr lang="en-US" smtClean="0"/>
              <a:t>3/22/2026</a:t>
            </a:fld>
            <a:endParaRPr lang="en-US"/>
          </a:p>
        </p:txBody>
      </p:sp>
      <p:sp>
        <p:nvSpPr>
          <p:cNvPr id="8" name="Footer Placeholder 7">
            <a:extLst>
              <a:ext uri="{FF2B5EF4-FFF2-40B4-BE49-F238E27FC236}">
                <a16:creationId xmlns:a16="http://schemas.microsoft.com/office/drawing/2014/main" id="{C3D42D61-DFBC-4430-B446-BC0AEF2ABE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F2A8EC-F2F6-4385-9EA7-13DA3B2CBFE5}"/>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1258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DA629-99C6-4A6C-8139-A5405940AB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E97B68-6C2E-4C89-B873-2D1D92C18A23}"/>
              </a:ext>
            </a:extLst>
          </p:cNvPr>
          <p:cNvSpPr>
            <a:spLocks noGrp="1"/>
          </p:cNvSpPr>
          <p:nvPr>
            <p:ph type="dt" sz="half" idx="10"/>
          </p:nvPr>
        </p:nvSpPr>
        <p:spPr/>
        <p:txBody>
          <a:bodyPr/>
          <a:lstStyle/>
          <a:p>
            <a:fld id="{1992470E-4C0E-42F6-8EA0-E2D7D69C8C59}" type="datetimeFigureOut">
              <a:rPr lang="en-US" smtClean="0"/>
              <a:t>3/22/2026</a:t>
            </a:fld>
            <a:endParaRPr lang="en-US"/>
          </a:p>
        </p:txBody>
      </p:sp>
      <p:sp>
        <p:nvSpPr>
          <p:cNvPr id="4" name="Footer Placeholder 3">
            <a:extLst>
              <a:ext uri="{FF2B5EF4-FFF2-40B4-BE49-F238E27FC236}">
                <a16:creationId xmlns:a16="http://schemas.microsoft.com/office/drawing/2014/main" id="{5555471C-C1F9-4D60-920F-717495E018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98481D-505B-44BC-AA0A-CDC7149A0DA3}"/>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26322873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A0BA6-6D4E-4B95-AEFA-BB39C50712F5}"/>
              </a:ext>
            </a:extLst>
          </p:cNvPr>
          <p:cNvSpPr>
            <a:spLocks noGrp="1"/>
          </p:cNvSpPr>
          <p:nvPr>
            <p:ph type="dt" sz="half" idx="10"/>
          </p:nvPr>
        </p:nvSpPr>
        <p:spPr/>
        <p:txBody>
          <a:bodyPr/>
          <a:lstStyle/>
          <a:p>
            <a:fld id="{1992470E-4C0E-42F6-8EA0-E2D7D69C8C59}" type="datetimeFigureOut">
              <a:rPr lang="en-US" smtClean="0"/>
              <a:t>3/22/2026</a:t>
            </a:fld>
            <a:endParaRPr lang="en-US"/>
          </a:p>
        </p:txBody>
      </p:sp>
      <p:sp>
        <p:nvSpPr>
          <p:cNvPr id="3" name="Footer Placeholder 2">
            <a:extLst>
              <a:ext uri="{FF2B5EF4-FFF2-40B4-BE49-F238E27FC236}">
                <a16:creationId xmlns:a16="http://schemas.microsoft.com/office/drawing/2014/main" id="{88C4FEFA-CDAB-4485-988E-A582ED0B22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F6E4EF-F4BA-49EB-9A7C-0914330064DF}"/>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1444444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D3E16-283C-43DB-8206-C19664DD89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5D5900-15D4-4392-8A53-F334C1E81D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52F38E-2B6C-4EFD-8B1D-48839D22C6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D004F4-586B-4CE5-BEAC-C883927C17C7}"/>
              </a:ext>
            </a:extLst>
          </p:cNvPr>
          <p:cNvSpPr>
            <a:spLocks noGrp="1"/>
          </p:cNvSpPr>
          <p:nvPr>
            <p:ph type="dt" sz="half" idx="10"/>
          </p:nvPr>
        </p:nvSpPr>
        <p:spPr/>
        <p:txBody>
          <a:bodyPr/>
          <a:lstStyle/>
          <a:p>
            <a:fld id="{1992470E-4C0E-42F6-8EA0-E2D7D69C8C59}" type="datetimeFigureOut">
              <a:rPr lang="en-US" smtClean="0"/>
              <a:t>3/22/2026</a:t>
            </a:fld>
            <a:endParaRPr lang="en-US"/>
          </a:p>
        </p:txBody>
      </p:sp>
      <p:sp>
        <p:nvSpPr>
          <p:cNvPr id="6" name="Footer Placeholder 5">
            <a:extLst>
              <a:ext uri="{FF2B5EF4-FFF2-40B4-BE49-F238E27FC236}">
                <a16:creationId xmlns:a16="http://schemas.microsoft.com/office/drawing/2014/main" id="{BAD44DAB-B829-458B-ABA2-B04FA470F7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9F8E6F-F0C0-4ECF-A088-C03D2218B116}"/>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1124908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1E15D-00EE-4543-9281-B1928CA9B4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4A5B7-6775-4CDE-9570-8E55EBF460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66FEA4-5E35-4A82-BC60-BC53E43638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5B9B0A-E706-498C-837F-78A0DE5FEBDC}"/>
              </a:ext>
            </a:extLst>
          </p:cNvPr>
          <p:cNvSpPr>
            <a:spLocks noGrp="1"/>
          </p:cNvSpPr>
          <p:nvPr>
            <p:ph type="dt" sz="half" idx="10"/>
          </p:nvPr>
        </p:nvSpPr>
        <p:spPr/>
        <p:txBody>
          <a:bodyPr/>
          <a:lstStyle/>
          <a:p>
            <a:fld id="{1992470E-4C0E-42F6-8EA0-E2D7D69C8C59}" type="datetimeFigureOut">
              <a:rPr lang="en-US" smtClean="0"/>
              <a:t>3/22/2026</a:t>
            </a:fld>
            <a:endParaRPr lang="en-US"/>
          </a:p>
        </p:txBody>
      </p:sp>
      <p:sp>
        <p:nvSpPr>
          <p:cNvPr id="6" name="Footer Placeholder 5">
            <a:extLst>
              <a:ext uri="{FF2B5EF4-FFF2-40B4-BE49-F238E27FC236}">
                <a16:creationId xmlns:a16="http://schemas.microsoft.com/office/drawing/2014/main" id="{A0E19517-A309-4CB0-8969-13FC48D7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AAB65B-54A7-4398-95D8-D12FEDE5B5C2}"/>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65114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6892C-EFC1-40B9-A29A-96D44499D4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F2A31C-10E7-49F1-9603-AB7A6D7FE1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AB71E3-83B4-41A4-817A-A63BB90946FC}"/>
              </a:ext>
            </a:extLst>
          </p:cNvPr>
          <p:cNvSpPr>
            <a:spLocks noGrp="1"/>
          </p:cNvSpPr>
          <p:nvPr>
            <p:ph type="dt" sz="half" idx="10"/>
          </p:nvPr>
        </p:nvSpPr>
        <p:spPr/>
        <p:txBody>
          <a:bodyPr/>
          <a:lstStyle/>
          <a:p>
            <a:fld id="{1992470E-4C0E-42F6-8EA0-E2D7D69C8C59}" type="datetimeFigureOut">
              <a:rPr lang="en-US" smtClean="0"/>
              <a:t>3/22/2026</a:t>
            </a:fld>
            <a:endParaRPr lang="en-US"/>
          </a:p>
        </p:txBody>
      </p:sp>
      <p:sp>
        <p:nvSpPr>
          <p:cNvPr id="5" name="Footer Placeholder 4">
            <a:extLst>
              <a:ext uri="{FF2B5EF4-FFF2-40B4-BE49-F238E27FC236}">
                <a16:creationId xmlns:a16="http://schemas.microsoft.com/office/drawing/2014/main" id="{CA4FED34-D01F-4118-82CE-E86FD93AC1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7DB5EB-D45D-43B6-B595-7F05881EB0D7}"/>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4054837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9A46BC-8B37-47C9-B3C6-93AC2C8CE0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A1A5D5-BC11-4900-ADF2-75456C3653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2B0B8-BC35-44DC-A366-490DDD8408E2}"/>
              </a:ext>
            </a:extLst>
          </p:cNvPr>
          <p:cNvSpPr>
            <a:spLocks noGrp="1"/>
          </p:cNvSpPr>
          <p:nvPr>
            <p:ph type="dt" sz="half" idx="10"/>
          </p:nvPr>
        </p:nvSpPr>
        <p:spPr/>
        <p:txBody>
          <a:bodyPr/>
          <a:lstStyle/>
          <a:p>
            <a:fld id="{1992470E-4C0E-42F6-8EA0-E2D7D69C8C59}" type="datetimeFigureOut">
              <a:rPr lang="en-US" smtClean="0"/>
              <a:t>3/22/2026</a:t>
            </a:fld>
            <a:endParaRPr lang="en-US"/>
          </a:p>
        </p:txBody>
      </p:sp>
      <p:sp>
        <p:nvSpPr>
          <p:cNvPr id="5" name="Footer Placeholder 4">
            <a:extLst>
              <a:ext uri="{FF2B5EF4-FFF2-40B4-BE49-F238E27FC236}">
                <a16:creationId xmlns:a16="http://schemas.microsoft.com/office/drawing/2014/main" id="{A860C174-F642-42A5-9B87-1E9E39980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3DEDD-FF5E-493E-BE75-D8D4FCEA6743}"/>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47489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012CC-1D0C-44DD-A73C-C009D1821AF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B49C17-599F-401D-A964-6BC0B3CB4CA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65F039-C071-4B08-A92E-8B9438B50334}"/>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3/22/2026</a:t>
            </a:fld>
            <a:endParaRPr lang="en-US"/>
          </a:p>
        </p:txBody>
      </p:sp>
      <p:sp>
        <p:nvSpPr>
          <p:cNvPr id="5" name="Footer Placeholder 4">
            <a:extLst>
              <a:ext uri="{FF2B5EF4-FFF2-40B4-BE49-F238E27FC236}">
                <a16:creationId xmlns:a16="http://schemas.microsoft.com/office/drawing/2014/main" id="{ACE9F918-7F31-4467-9B42-48920F5BAD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699E2E-6DA7-4B52-BF8D-2C239CE5664D}"/>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5662364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34256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5931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21364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00947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40911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92175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64443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30131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31130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6172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80DC8-72E2-42BB-8F7A-A1BBB82267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2E95C06-A8E4-413E-B10C-81B5D599164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ACCB8E-6501-4CA2-9E8A-78896FD54E3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C101E1-8ACC-4A87-9177-129ECD2BB688}"/>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3/22/2026</a:t>
            </a:fld>
            <a:endParaRPr lang="en-US"/>
          </a:p>
        </p:txBody>
      </p:sp>
      <p:sp>
        <p:nvSpPr>
          <p:cNvPr id="6" name="Footer Placeholder 5">
            <a:extLst>
              <a:ext uri="{FF2B5EF4-FFF2-40B4-BE49-F238E27FC236}">
                <a16:creationId xmlns:a16="http://schemas.microsoft.com/office/drawing/2014/main" id="{EAECA7AD-55AC-47FA-8D70-064D269D82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63D8E8-E80F-4403-9DC6-427A514066B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11035000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55341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6858-6A9C-4668-877A-9219875732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A20C25-5793-4205-ACFD-5795170F5B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5BCE05-2700-4FFE-8E4F-D9D3C955B2C9}"/>
              </a:ext>
            </a:extLst>
          </p:cNvPr>
          <p:cNvSpPr>
            <a:spLocks noGrp="1"/>
          </p:cNvSpPr>
          <p:nvPr>
            <p:ph type="dt" sz="half" idx="10"/>
          </p:nvPr>
        </p:nvSpPr>
        <p:spPr/>
        <p:txBody>
          <a:bodyPr/>
          <a:lstStyle/>
          <a:p>
            <a:fld id="{8947103C-D257-47B9-880F-3A7A2F20AD77}" type="datetimeFigureOut">
              <a:rPr lang="en-US" smtClean="0"/>
              <a:t>3/22/2026</a:t>
            </a:fld>
            <a:endParaRPr lang="en-US"/>
          </a:p>
        </p:txBody>
      </p:sp>
      <p:sp>
        <p:nvSpPr>
          <p:cNvPr id="5" name="Footer Placeholder 4">
            <a:extLst>
              <a:ext uri="{FF2B5EF4-FFF2-40B4-BE49-F238E27FC236}">
                <a16:creationId xmlns:a16="http://schemas.microsoft.com/office/drawing/2014/main" id="{A99378DE-CDF7-42E4-B266-11D21809B8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60E314-6B46-4101-A154-2F3E076DE3B0}"/>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1271615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ABDF0-DE8A-412D-AC2D-AE130625CF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B5472D-F7D2-4E36-B027-A4A8DA6AA9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846C8C-7889-410B-8306-FF99C3FC5286}"/>
              </a:ext>
            </a:extLst>
          </p:cNvPr>
          <p:cNvSpPr>
            <a:spLocks noGrp="1"/>
          </p:cNvSpPr>
          <p:nvPr>
            <p:ph type="dt" sz="half" idx="10"/>
          </p:nvPr>
        </p:nvSpPr>
        <p:spPr/>
        <p:txBody>
          <a:bodyPr/>
          <a:lstStyle/>
          <a:p>
            <a:fld id="{8947103C-D257-47B9-880F-3A7A2F20AD77}" type="datetimeFigureOut">
              <a:rPr lang="en-US" smtClean="0"/>
              <a:t>3/22/2026</a:t>
            </a:fld>
            <a:endParaRPr lang="en-US"/>
          </a:p>
        </p:txBody>
      </p:sp>
      <p:sp>
        <p:nvSpPr>
          <p:cNvPr id="5" name="Footer Placeholder 4">
            <a:extLst>
              <a:ext uri="{FF2B5EF4-FFF2-40B4-BE49-F238E27FC236}">
                <a16:creationId xmlns:a16="http://schemas.microsoft.com/office/drawing/2014/main" id="{32C73119-4014-4A40-BE45-36867B5F33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BFCC88-5854-4080-9EE2-47CC89670B70}"/>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2250993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B2B07-D853-4E88-BEC0-CBB6364340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8E60FC-34B6-4C1B-8725-1E3DA198E0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470C7A-02B8-49C0-93EF-FA88C58D8E37}"/>
              </a:ext>
            </a:extLst>
          </p:cNvPr>
          <p:cNvSpPr>
            <a:spLocks noGrp="1"/>
          </p:cNvSpPr>
          <p:nvPr>
            <p:ph type="dt" sz="half" idx="10"/>
          </p:nvPr>
        </p:nvSpPr>
        <p:spPr/>
        <p:txBody>
          <a:bodyPr/>
          <a:lstStyle/>
          <a:p>
            <a:fld id="{8947103C-D257-47B9-880F-3A7A2F20AD77}" type="datetimeFigureOut">
              <a:rPr lang="en-US" smtClean="0"/>
              <a:t>3/22/2026</a:t>
            </a:fld>
            <a:endParaRPr lang="en-US"/>
          </a:p>
        </p:txBody>
      </p:sp>
      <p:sp>
        <p:nvSpPr>
          <p:cNvPr id="5" name="Footer Placeholder 4">
            <a:extLst>
              <a:ext uri="{FF2B5EF4-FFF2-40B4-BE49-F238E27FC236}">
                <a16:creationId xmlns:a16="http://schemas.microsoft.com/office/drawing/2014/main" id="{334CAB14-C714-4451-B633-C62285486B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1A0848-C2F8-418B-876B-AB693E51745D}"/>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496671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9FBE-BC36-4B92-B32D-4DCE47EC08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EBB5D7-C5DE-4EFF-B5A0-A848471765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C0530E-4C8F-46FB-B0F8-66B1C3E24E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E63CC2-D548-4086-B042-68F50311E172}"/>
              </a:ext>
            </a:extLst>
          </p:cNvPr>
          <p:cNvSpPr>
            <a:spLocks noGrp="1"/>
          </p:cNvSpPr>
          <p:nvPr>
            <p:ph type="dt" sz="half" idx="10"/>
          </p:nvPr>
        </p:nvSpPr>
        <p:spPr/>
        <p:txBody>
          <a:bodyPr/>
          <a:lstStyle/>
          <a:p>
            <a:fld id="{8947103C-D257-47B9-880F-3A7A2F20AD77}" type="datetimeFigureOut">
              <a:rPr lang="en-US" smtClean="0"/>
              <a:t>3/22/2026</a:t>
            </a:fld>
            <a:endParaRPr lang="en-US"/>
          </a:p>
        </p:txBody>
      </p:sp>
      <p:sp>
        <p:nvSpPr>
          <p:cNvPr id="6" name="Footer Placeholder 5">
            <a:extLst>
              <a:ext uri="{FF2B5EF4-FFF2-40B4-BE49-F238E27FC236}">
                <a16:creationId xmlns:a16="http://schemas.microsoft.com/office/drawing/2014/main" id="{4330638D-0A10-46B7-BDF4-957695649C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16F8A6-4324-4EC1-974F-2057F44E1B41}"/>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15776804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EE551-62B1-4857-891C-4FF15005D1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BA9599-0F88-428C-AEB1-AC338B1608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1A1822-B594-489A-B6D4-BB68B74539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323F4E-6929-421E-B2A5-BCB11714D7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7ED7AE-B790-4171-AB8F-C8C1AEB46D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E33489-BC94-43BF-AFC7-67F629376605}"/>
              </a:ext>
            </a:extLst>
          </p:cNvPr>
          <p:cNvSpPr>
            <a:spLocks noGrp="1"/>
          </p:cNvSpPr>
          <p:nvPr>
            <p:ph type="dt" sz="half" idx="10"/>
          </p:nvPr>
        </p:nvSpPr>
        <p:spPr/>
        <p:txBody>
          <a:bodyPr/>
          <a:lstStyle/>
          <a:p>
            <a:fld id="{8947103C-D257-47B9-880F-3A7A2F20AD77}" type="datetimeFigureOut">
              <a:rPr lang="en-US" smtClean="0"/>
              <a:t>3/22/2026</a:t>
            </a:fld>
            <a:endParaRPr lang="en-US"/>
          </a:p>
        </p:txBody>
      </p:sp>
      <p:sp>
        <p:nvSpPr>
          <p:cNvPr id="8" name="Footer Placeholder 7">
            <a:extLst>
              <a:ext uri="{FF2B5EF4-FFF2-40B4-BE49-F238E27FC236}">
                <a16:creationId xmlns:a16="http://schemas.microsoft.com/office/drawing/2014/main" id="{52EDC288-4885-4556-9D9C-FE502BE7E5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027277-E15E-4B54-804D-1C5CFB0CD6F6}"/>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23464571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17408-83FC-4FAF-8587-B6D2E6EDC3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9CDA58-C671-4B40-B7F4-044903EC3350}"/>
              </a:ext>
            </a:extLst>
          </p:cNvPr>
          <p:cNvSpPr>
            <a:spLocks noGrp="1"/>
          </p:cNvSpPr>
          <p:nvPr>
            <p:ph type="dt" sz="half" idx="10"/>
          </p:nvPr>
        </p:nvSpPr>
        <p:spPr/>
        <p:txBody>
          <a:bodyPr/>
          <a:lstStyle/>
          <a:p>
            <a:fld id="{8947103C-D257-47B9-880F-3A7A2F20AD77}" type="datetimeFigureOut">
              <a:rPr lang="en-US" smtClean="0"/>
              <a:t>3/22/2026</a:t>
            </a:fld>
            <a:endParaRPr lang="en-US"/>
          </a:p>
        </p:txBody>
      </p:sp>
      <p:sp>
        <p:nvSpPr>
          <p:cNvPr id="4" name="Footer Placeholder 3">
            <a:extLst>
              <a:ext uri="{FF2B5EF4-FFF2-40B4-BE49-F238E27FC236}">
                <a16:creationId xmlns:a16="http://schemas.microsoft.com/office/drawing/2014/main" id="{D2003EF0-076E-47E9-814A-0A276D4A9B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4BB2F6-6761-44DD-B430-E5C85FC2EF19}"/>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9234217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17C19-C125-457D-B0AA-62FDE986652D}"/>
              </a:ext>
            </a:extLst>
          </p:cNvPr>
          <p:cNvSpPr>
            <a:spLocks noGrp="1"/>
          </p:cNvSpPr>
          <p:nvPr>
            <p:ph type="dt" sz="half" idx="10"/>
          </p:nvPr>
        </p:nvSpPr>
        <p:spPr/>
        <p:txBody>
          <a:bodyPr/>
          <a:lstStyle/>
          <a:p>
            <a:fld id="{8947103C-D257-47B9-880F-3A7A2F20AD77}" type="datetimeFigureOut">
              <a:rPr lang="en-US" smtClean="0"/>
              <a:t>3/22/2026</a:t>
            </a:fld>
            <a:endParaRPr lang="en-US"/>
          </a:p>
        </p:txBody>
      </p:sp>
      <p:sp>
        <p:nvSpPr>
          <p:cNvPr id="3" name="Footer Placeholder 2">
            <a:extLst>
              <a:ext uri="{FF2B5EF4-FFF2-40B4-BE49-F238E27FC236}">
                <a16:creationId xmlns:a16="http://schemas.microsoft.com/office/drawing/2014/main" id="{61DD59D0-9E9C-4EB0-BB0D-89D9D312CB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9DAFF8-AD2C-41B3-B94A-5E4F25790C70}"/>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40610406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D0A5C-FAF6-415A-B891-57FF9AAEA1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E89345-CF7A-4626-AA90-F02F13F99E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653FA9-4DE7-4701-8F2B-0EA1906DC9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615C65-B10E-4E2D-A3C1-C877219F9544}"/>
              </a:ext>
            </a:extLst>
          </p:cNvPr>
          <p:cNvSpPr>
            <a:spLocks noGrp="1"/>
          </p:cNvSpPr>
          <p:nvPr>
            <p:ph type="dt" sz="half" idx="10"/>
          </p:nvPr>
        </p:nvSpPr>
        <p:spPr/>
        <p:txBody>
          <a:bodyPr/>
          <a:lstStyle/>
          <a:p>
            <a:fld id="{8947103C-D257-47B9-880F-3A7A2F20AD77}" type="datetimeFigureOut">
              <a:rPr lang="en-US" smtClean="0"/>
              <a:t>3/22/2026</a:t>
            </a:fld>
            <a:endParaRPr lang="en-US"/>
          </a:p>
        </p:txBody>
      </p:sp>
      <p:sp>
        <p:nvSpPr>
          <p:cNvPr id="6" name="Footer Placeholder 5">
            <a:extLst>
              <a:ext uri="{FF2B5EF4-FFF2-40B4-BE49-F238E27FC236}">
                <a16:creationId xmlns:a16="http://schemas.microsoft.com/office/drawing/2014/main" id="{E52F3086-2020-4077-B235-863AE8B257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107AD1-A569-4171-81BC-4DA725B376E4}"/>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29431159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A559A-FAB8-4EE8-936A-E58661E886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0910AB-5D62-4FA2-8E88-373CFA9E88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5361B0-24F6-47B7-AE71-F1F904CD2F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0D43CF-B592-4B0C-9B94-5E84502EC410}"/>
              </a:ext>
            </a:extLst>
          </p:cNvPr>
          <p:cNvSpPr>
            <a:spLocks noGrp="1"/>
          </p:cNvSpPr>
          <p:nvPr>
            <p:ph type="dt" sz="half" idx="10"/>
          </p:nvPr>
        </p:nvSpPr>
        <p:spPr/>
        <p:txBody>
          <a:bodyPr/>
          <a:lstStyle/>
          <a:p>
            <a:fld id="{8947103C-D257-47B9-880F-3A7A2F20AD77}" type="datetimeFigureOut">
              <a:rPr lang="en-US" smtClean="0"/>
              <a:t>3/22/2026</a:t>
            </a:fld>
            <a:endParaRPr lang="en-US"/>
          </a:p>
        </p:txBody>
      </p:sp>
      <p:sp>
        <p:nvSpPr>
          <p:cNvPr id="6" name="Footer Placeholder 5">
            <a:extLst>
              <a:ext uri="{FF2B5EF4-FFF2-40B4-BE49-F238E27FC236}">
                <a16:creationId xmlns:a16="http://schemas.microsoft.com/office/drawing/2014/main" id="{801606BB-F3A6-4138-A8B7-A7351EF24A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F731B7-E64C-4422-9782-03A0ECE0D67C}"/>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638250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D0749-8B78-49C7-A31E-F6022BD3721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3F219DF-0A48-4AE4-AF72-D1DFC0F51E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353B92-7463-4D70-84B1-3F5A8C39A7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9129BB-68AF-4957-BF91-855EEB8E1AF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9C5CC7-56AE-447F-8C07-07E3BF816EF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53C25E-A846-4F68-A5B1-9DD908B15AFD}"/>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3/22/2026</a:t>
            </a:fld>
            <a:endParaRPr lang="en-US"/>
          </a:p>
        </p:txBody>
      </p:sp>
      <p:sp>
        <p:nvSpPr>
          <p:cNvPr id="8" name="Footer Placeholder 7">
            <a:extLst>
              <a:ext uri="{FF2B5EF4-FFF2-40B4-BE49-F238E27FC236}">
                <a16:creationId xmlns:a16="http://schemas.microsoft.com/office/drawing/2014/main" id="{AB1A7430-1D83-4BD9-98B4-64F096146E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1C7960-4765-4EE3-9122-82CC218FD7D9}"/>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962160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A676A-B17A-473D-9174-ECFAA44E10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59AE2A-FFF0-40C2-B5F8-ABC40EAA5D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A733EC-D934-4840-AB75-3AC68140A467}"/>
              </a:ext>
            </a:extLst>
          </p:cNvPr>
          <p:cNvSpPr>
            <a:spLocks noGrp="1"/>
          </p:cNvSpPr>
          <p:nvPr>
            <p:ph type="dt" sz="half" idx="10"/>
          </p:nvPr>
        </p:nvSpPr>
        <p:spPr/>
        <p:txBody>
          <a:bodyPr/>
          <a:lstStyle/>
          <a:p>
            <a:fld id="{8947103C-D257-47B9-880F-3A7A2F20AD77}" type="datetimeFigureOut">
              <a:rPr lang="en-US" smtClean="0"/>
              <a:t>3/22/2026</a:t>
            </a:fld>
            <a:endParaRPr lang="en-US"/>
          </a:p>
        </p:txBody>
      </p:sp>
      <p:sp>
        <p:nvSpPr>
          <p:cNvPr id="5" name="Footer Placeholder 4">
            <a:extLst>
              <a:ext uri="{FF2B5EF4-FFF2-40B4-BE49-F238E27FC236}">
                <a16:creationId xmlns:a16="http://schemas.microsoft.com/office/drawing/2014/main" id="{8DECB27B-5D8C-4DCA-9DF1-9ECD0DF1C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24C6EE-6F8B-4780-B4CD-420E9D99588E}"/>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42406602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FF93F6-1D21-4E28-91E6-5B13F2F6A1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F6027B-C11B-4D86-A676-AE08578964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4996E-0711-4113-9547-5B3D0979A2FC}"/>
              </a:ext>
            </a:extLst>
          </p:cNvPr>
          <p:cNvSpPr>
            <a:spLocks noGrp="1"/>
          </p:cNvSpPr>
          <p:nvPr>
            <p:ph type="dt" sz="half" idx="10"/>
          </p:nvPr>
        </p:nvSpPr>
        <p:spPr/>
        <p:txBody>
          <a:bodyPr/>
          <a:lstStyle/>
          <a:p>
            <a:fld id="{8947103C-D257-47B9-880F-3A7A2F20AD77}" type="datetimeFigureOut">
              <a:rPr lang="en-US" smtClean="0"/>
              <a:t>3/22/2026</a:t>
            </a:fld>
            <a:endParaRPr lang="en-US"/>
          </a:p>
        </p:txBody>
      </p:sp>
      <p:sp>
        <p:nvSpPr>
          <p:cNvPr id="5" name="Footer Placeholder 4">
            <a:extLst>
              <a:ext uri="{FF2B5EF4-FFF2-40B4-BE49-F238E27FC236}">
                <a16:creationId xmlns:a16="http://schemas.microsoft.com/office/drawing/2014/main" id="{CDEC4B4A-5E16-49CA-8BC4-4B27078B9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A9C807-34E5-489F-8F23-9EC18E69C4DF}"/>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18444776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1385938" y="6599750"/>
            <a:ext cx="675513" cy="137271"/>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8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422731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512024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760894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379378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866480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5641037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73625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B0524-1A92-44BF-B4D6-980BFA63F1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1B0E1A8-A3A3-4C4F-A37E-D38A252EF74E}"/>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3/22/2026</a:t>
            </a:fld>
            <a:endParaRPr lang="en-US"/>
          </a:p>
        </p:txBody>
      </p:sp>
      <p:sp>
        <p:nvSpPr>
          <p:cNvPr id="4" name="Footer Placeholder 3">
            <a:extLst>
              <a:ext uri="{FF2B5EF4-FFF2-40B4-BE49-F238E27FC236}">
                <a16:creationId xmlns:a16="http://schemas.microsoft.com/office/drawing/2014/main" id="{46CCADBD-80BD-443E-B1A9-02A5CC1051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777E73E-521B-4D69-B249-D774CAA8A754}"/>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8182444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541687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999283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618189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335462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021259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id="{2A46DBB0-B7DB-86FD-E024-3DB744AAF64F}"/>
              </a:ext>
            </a:extLst>
          </p:cNvPr>
          <p:cNvSpPr txBox="1"/>
          <p:nvPr userDrawn="1"/>
        </p:nvSpPr>
        <p:spPr>
          <a:xfrm>
            <a:off x="3962401" y="15049501"/>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a:t>
            </a:r>
          </a:p>
          <a:p>
            <a:r>
              <a:rPr lang="en-US" sz="1800" dirty="0">
                <a:latin typeface="Times New Roman" panose="02020603050405020304" charset="0"/>
                <a:cs typeface="Times New Roman" panose="02020603050405020304" charset="0"/>
                <a:hlinkClick r:id="rId2"/>
              </a:rPr>
              <a:t>https://www.facebook.com/teamKTUTS</a:t>
            </a:r>
            <a:endParaRPr lang="en-US" sz="1800" dirty="0">
              <a:latin typeface="Times New Roman" panose="02020603050405020304" charset="0"/>
              <a:cs typeface="Times New Roman" panose="02020603050405020304" charset="0"/>
            </a:endParaRPr>
          </a:p>
          <a:p>
            <a:r>
              <a:rPr lang="en-US" sz="1800" dirty="0" err="1">
                <a:latin typeface="Times New Roman" panose="02020603050405020304" charset="0"/>
                <a:cs typeface="Times New Roman" panose="02020603050405020304" charset="0"/>
              </a:rPr>
              <a:t>Đây</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là</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sản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phẩm</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của</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nhóm</a:t>
            </a:r>
            <a:r>
              <a:rPr lang="en-US" sz="1800" dirty="0">
                <a:latin typeface="Times New Roman" panose="02020603050405020304" charset="0"/>
                <a:cs typeface="Times New Roman" panose="02020603050405020304" charset="0"/>
              </a:rPr>
              <a:t> KTUTS. </a:t>
            </a:r>
            <a:r>
              <a:rPr lang="en-US" sz="1800" dirty="0" err="1">
                <a:latin typeface="Times New Roman" panose="02020603050405020304" charset="0"/>
                <a:cs typeface="Times New Roman" panose="02020603050405020304" charset="0"/>
              </a:rPr>
              <a:t>Mọi</a:t>
            </a:r>
            <a:r>
              <a:rPr lang="en-US" sz="1800" dirty="0">
                <a:latin typeface="Times New Roman" panose="02020603050405020304" charset="0"/>
                <a:cs typeface="Times New Roman" panose="02020603050405020304" charset="0"/>
              </a:rPr>
              <a:t> chi </a:t>
            </a:r>
            <a:r>
              <a:rPr lang="en-US" sz="1800" dirty="0" err="1">
                <a:latin typeface="Times New Roman" panose="02020603050405020304" charset="0"/>
                <a:cs typeface="Times New Roman" panose="02020603050405020304" charset="0"/>
              </a:rPr>
              <a:t>tiết</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vui</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lòng</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 </a:t>
            </a:r>
            <a:r>
              <a:rPr lang="en-US" sz="1800" dirty="0" err="1">
                <a:latin typeface="Times New Roman" panose="02020603050405020304" charset="0"/>
                <a:cs typeface="Times New Roman" panose="02020603050405020304" charset="0"/>
              </a:rPr>
              <a:t>hoặc</a:t>
            </a:r>
            <a:r>
              <a:rPr lang="en-US" sz="1800" dirty="0">
                <a:latin typeface="Times New Roman" panose="02020603050405020304" charset="0"/>
                <a:cs typeface="Times New Roman" panose="02020603050405020304" charset="0"/>
              </a:rPr>
              <a:t> SĐT: 0922 645 654</a:t>
            </a:r>
          </a:p>
        </p:txBody>
      </p:sp>
      <p:pic>
        <p:nvPicPr>
          <p:cNvPr id="10" name="Picture 9">
            <a:extLst>
              <a:ext uri="{FF2B5EF4-FFF2-40B4-BE49-F238E27FC236}">
                <a16:creationId xmlns:a16="http://schemas.microsoft.com/office/drawing/2014/main"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1812" y="14802457"/>
            <a:ext cx="1771856" cy="1417417"/>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02800" y="20924522"/>
            <a:ext cx="1881379"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784800" y="-16261080"/>
            <a:ext cx="1881379"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827872" y="-16212674"/>
            <a:ext cx="1881379"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937200" y="21229322"/>
            <a:ext cx="1881379" cy="1625303"/>
          </a:xfrm>
          <a:prstGeom prst="rect">
            <a:avLst/>
          </a:prstGeom>
        </p:spPr>
      </p:pic>
    </p:spTree>
    <p:extLst>
      <p:ext uri="{BB962C8B-B14F-4D97-AF65-F5344CB8AC3E}">
        <p14:creationId xmlns:p14="http://schemas.microsoft.com/office/powerpoint/2010/main" val="11352145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8399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1385938" y="6599750"/>
            <a:ext cx="675513" cy="137271"/>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46408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097962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4354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2C6E5C-A330-47BB-A9A6-571C01E57179}"/>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3/22/2026</a:t>
            </a:fld>
            <a:endParaRPr lang="en-US"/>
          </a:p>
        </p:txBody>
      </p:sp>
      <p:sp>
        <p:nvSpPr>
          <p:cNvPr id="3" name="Footer Placeholder 2">
            <a:extLst>
              <a:ext uri="{FF2B5EF4-FFF2-40B4-BE49-F238E27FC236}">
                <a16:creationId xmlns:a16="http://schemas.microsoft.com/office/drawing/2014/main" id="{B995AA6D-B7A3-4370-BA01-94F9453BFE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F59355A-387B-4AC0-B3A0-AF6307734C1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4088379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694689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42250788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9218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38032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38592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88360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20947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id="{2A46DBB0-B7DB-86FD-E024-3DB744AAF64F}"/>
              </a:ext>
            </a:extLst>
          </p:cNvPr>
          <p:cNvSpPr txBox="1"/>
          <p:nvPr userDrawn="1"/>
        </p:nvSpPr>
        <p:spPr>
          <a:xfrm>
            <a:off x="3962401" y="15049501"/>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a:t>
            </a:r>
          </a:p>
          <a:p>
            <a:r>
              <a:rPr lang="en-US" sz="1800" dirty="0">
                <a:latin typeface="Times New Roman" panose="02020603050405020304" charset="0"/>
                <a:cs typeface="Times New Roman" panose="02020603050405020304" charset="0"/>
                <a:hlinkClick r:id="rId2"/>
              </a:rPr>
              <a:t>https://www.facebook.com/teamKTUTS</a:t>
            </a:r>
            <a:endParaRPr lang="en-US" sz="1800" dirty="0">
              <a:latin typeface="Times New Roman" panose="02020603050405020304" charset="0"/>
              <a:cs typeface="Times New Roman" panose="02020603050405020304" charset="0"/>
            </a:endParaRPr>
          </a:p>
          <a:p>
            <a:r>
              <a:rPr lang="en-US" sz="1800" dirty="0" err="1">
                <a:latin typeface="Times New Roman" panose="02020603050405020304" charset="0"/>
                <a:cs typeface="Times New Roman" panose="02020603050405020304" charset="0"/>
              </a:rPr>
              <a:t>Đây</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là</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sản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phẩm</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của</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nhóm</a:t>
            </a:r>
            <a:r>
              <a:rPr lang="en-US" sz="1800" dirty="0">
                <a:latin typeface="Times New Roman" panose="02020603050405020304" charset="0"/>
                <a:cs typeface="Times New Roman" panose="02020603050405020304" charset="0"/>
              </a:rPr>
              <a:t> KTUTS. </a:t>
            </a:r>
            <a:r>
              <a:rPr lang="en-US" sz="1800" dirty="0" err="1">
                <a:latin typeface="Times New Roman" panose="02020603050405020304" charset="0"/>
                <a:cs typeface="Times New Roman" panose="02020603050405020304" charset="0"/>
              </a:rPr>
              <a:t>Mọi</a:t>
            </a:r>
            <a:r>
              <a:rPr lang="en-US" sz="1800" dirty="0">
                <a:latin typeface="Times New Roman" panose="02020603050405020304" charset="0"/>
                <a:cs typeface="Times New Roman" panose="02020603050405020304" charset="0"/>
              </a:rPr>
              <a:t> chi </a:t>
            </a:r>
            <a:r>
              <a:rPr lang="en-US" sz="1800" dirty="0" err="1">
                <a:latin typeface="Times New Roman" panose="02020603050405020304" charset="0"/>
                <a:cs typeface="Times New Roman" panose="02020603050405020304" charset="0"/>
              </a:rPr>
              <a:t>tiết</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vui</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lòng</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 </a:t>
            </a:r>
            <a:r>
              <a:rPr lang="en-US" sz="1800" dirty="0" err="1">
                <a:latin typeface="Times New Roman" panose="02020603050405020304" charset="0"/>
                <a:cs typeface="Times New Roman" panose="02020603050405020304" charset="0"/>
              </a:rPr>
              <a:t>hoặc</a:t>
            </a:r>
            <a:r>
              <a:rPr lang="en-US" sz="1800" dirty="0">
                <a:latin typeface="Times New Roman" panose="02020603050405020304" charset="0"/>
                <a:cs typeface="Times New Roman" panose="02020603050405020304" charset="0"/>
              </a:rPr>
              <a:t> SĐT: 0922 645 654</a:t>
            </a:r>
          </a:p>
        </p:txBody>
      </p:sp>
      <p:pic>
        <p:nvPicPr>
          <p:cNvPr id="10" name="Picture 9">
            <a:extLst>
              <a:ext uri="{FF2B5EF4-FFF2-40B4-BE49-F238E27FC236}">
                <a16:creationId xmlns:a16="http://schemas.microsoft.com/office/drawing/2014/main"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1812" y="14802457"/>
            <a:ext cx="1771856" cy="1417417"/>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02800" y="20924522"/>
            <a:ext cx="1881379"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784800" y="-16261080"/>
            <a:ext cx="1881379"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827872" y="-16212674"/>
            <a:ext cx="1881379"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937200" y="21229322"/>
            <a:ext cx="1881379" cy="1625303"/>
          </a:xfrm>
          <a:prstGeom prst="rect">
            <a:avLst/>
          </a:prstGeom>
        </p:spPr>
      </p:pic>
    </p:spTree>
    <p:extLst>
      <p:ext uri="{BB962C8B-B14F-4D97-AF65-F5344CB8AC3E}">
        <p14:creationId xmlns:p14="http://schemas.microsoft.com/office/powerpoint/2010/main" val="26801189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231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61533-79CA-42D5-A7BE-BC97756DA0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7BC300-1FCA-4A5B-8B60-4EFBA98774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2B048C-9CFC-46E4-BB4A-B36A4E4490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3C30E9-CF1E-4746-9D2F-D7294D6877FB}"/>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3/22/2026</a:t>
            </a:fld>
            <a:endParaRPr lang="en-US"/>
          </a:p>
        </p:txBody>
      </p:sp>
      <p:sp>
        <p:nvSpPr>
          <p:cNvPr id="6" name="Footer Placeholder 5">
            <a:extLst>
              <a:ext uri="{FF2B5EF4-FFF2-40B4-BE49-F238E27FC236}">
                <a16:creationId xmlns:a16="http://schemas.microsoft.com/office/drawing/2014/main" id="{13F88BF8-2EDD-4769-BDC1-B2F509D6D8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CD07AF-0E0E-4495-948A-95B8D46A4509}"/>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77359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6F6EC-9043-4999-A396-8B7B2FF3654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E34225-1FDB-4B51-9A42-3CD77024FE6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3B34E5-BA40-43A1-888B-FE922FD12B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5E99E3-0B80-4DE8-9E10-17CFC090DD08}"/>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3/22/2026</a:t>
            </a:fld>
            <a:endParaRPr lang="en-US"/>
          </a:p>
        </p:txBody>
      </p:sp>
      <p:sp>
        <p:nvSpPr>
          <p:cNvPr id="6" name="Footer Placeholder 5">
            <a:extLst>
              <a:ext uri="{FF2B5EF4-FFF2-40B4-BE49-F238E27FC236}">
                <a16:creationId xmlns:a16="http://schemas.microsoft.com/office/drawing/2014/main" id="{CBD973D1-4FA0-4229-AEAC-D8ED1E72B2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5C1FD37-34B5-466E-9B1D-FED3A239094D}"/>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55027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image" Target="../media/image3.jpeg"/><Relationship Id="rId4" Type="http://schemas.openxmlformats.org/officeDocument/2006/relationships/slideLayout" Target="../slideLayouts/slideLayout15.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2.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4.gi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2.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2.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6.gi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theme" Target="../theme/theme6.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D83799E-BBC5-88FA-8BE3-AE4D66598C6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Tree>
    <p:extLst>
      <p:ext uri="{BB962C8B-B14F-4D97-AF65-F5344CB8AC3E}">
        <p14:creationId xmlns:p14="http://schemas.microsoft.com/office/powerpoint/2010/main" val="155252169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t="-13000" b="-13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0E717874-8908-42DC-8665-BEF3A2AD6CEB}"/>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F259137-986D-4B03-8804-CA0A3A22CF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F6ACC1-6126-4C58-8E9F-28FEA786B4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DAB07D-B4EF-4A6A-B114-0F9F85C122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5FA68B-3AAB-4385-AA78-4548B54286B0}" type="datetimeFigureOut">
              <a:rPr lang="en-US" smtClean="0"/>
              <a:t>3/22/2026</a:t>
            </a:fld>
            <a:endParaRPr lang="en-US"/>
          </a:p>
        </p:txBody>
      </p:sp>
      <p:sp>
        <p:nvSpPr>
          <p:cNvPr id="5" name="Footer Placeholder 4">
            <a:extLst>
              <a:ext uri="{FF2B5EF4-FFF2-40B4-BE49-F238E27FC236}">
                <a16:creationId xmlns:a16="http://schemas.microsoft.com/office/drawing/2014/main" id="{2C11F901-E9FF-4E74-B093-2DD788A600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0065CC-67B3-4B0D-9101-32478AE965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F7FEAA-CFCB-46E9-A978-E47B1C590B74}" type="slidenum">
              <a:rPr lang="en-US" smtClean="0"/>
              <a:t>‹#›</a:t>
            </a:fld>
            <a:endParaRPr lang="en-US"/>
          </a:p>
        </p:txBody>
      </p:sp>
      <p:pic>
        <p:nvPicPr>
          <p:cNvPr id="9" name="Picture 8">
            <a:extLst>
              <a:ext uri="{FF2B5EF4-FFF2-40B4-BE49-F238E27FC236}">
                <a16:creationId xmlns:a16="http://schemas.microsoft.com/office/drawing/2014/main" id="{0EA0EE93-B2A0-46FC-9385-79FDB40CC477}"/>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10965" b="10965"/>
          <a:stretch/>
        </p:blipFill>
        <p:spPr>
          <a:xfrm>
            <a:off x="0" y="0"/>
            <a:ext cx="12192000" cy="6858000"/>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FB313512-A9BA-0A85-983A-7494105263C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Tree>
    <p:extLst>
      <p:ext uri="{BB962C8B-B14F-4D97-AF65-F5344CB8AC3E}">
        <p14:creationId xmlns:p14="http://schemas.microsoft.com/office/powerpoint/2010/main" val="97660770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CDF3892A-9EFE-463A-BD78-3A61AB97F1F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D83BEF7-F010-4E27-8409-AEA226BF11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164252-C4FB-47F2-A5D5-6F17F261D8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A0CC8-6347-40CB-9B86-689DD36170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2470E-4C0E-42F6-8EA0-E2D7D69C8C59}" type="datetimeFigureOut">
              <a:rPr lang="en-US" smtClean="0"/>
              <a:t>3/22/2026</a:t>
            </a:fld>
            <a:endParaRPr lang="en-US"/>
          </a:p>
        </p:txBody>
      </p:sp>
      <p:sp>
        <p:nvSpPr>
          <p:cNvPr id="5" name="Footer Placeholder 4">
            <a:extLst>
              <a:ext uri="{FF2B5EF4-FFF2-40B4-BE49-F238E27FC236}">
                <a16:creationId xmlns:a16="http://schemas.microsoft.com/office/drawing/2014/main" id="{B6025275-478B-49EF-B9C7-204A67087B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A5AF7E-F16E-4E3C-A3B2-8C3377FBAB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EAFBC3-0BBF-4984-9781-3551C0FE7B1E}" type="slidenum">
              <a:rPr lang="en-US" smtClean="0"/>
              <a:t>‹#›</a:t>
            </a:fld>
            <a:endParaRPr lang="en-US"/>
          </a:p>
        </p:txBody>
      </p:sp>
      <p:pic>
        <p:nvPicPr>
          <p:cNvPr id="8" name="Picture 7">
            <a:extLst>
              <a:ext uri="{FF2B5EF4-FFF2-40B4-BE49-F238E27FC236}">
                <a16:creationId xmlns:a16="http://schemas.microsoft.com/office/drawing/2014/main" id="{1C77F43F-6FB6-46B5-9EE4-7EE7D758B7EB}"/>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18195" b="3827"/>
          <a:stretch/>
        </p:blipFill>
        <p:spPr>
          <a:xfrm>
            <a:off x="0" y="0"/>
            <a:ext cx="12192000" cy="6858000"/>
          </a:xfrm>
          <a:prstGeom prst="rect">
            <a:avLst/>
          </a:prstGeom>
        </p:spPr>
      </p:pic>
    </p:spTree>
    <p:extLst>
      <p:ext uri="{BB962C8B-B14F-4D97-AF65-F5344CB8AC3E}">
        <p14:creationId xmlns:p14="http://schemas.microsoft.com/office/powerpoint/2010/main" val="396802362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D1B398FD-51B4-4CFA-BA60-2517B01A233F}"/>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3/22/2026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11" name="Picture 10">
            <a:extLst>
              <a:ext uri="{FF2B5EF4-FFF2-40B4-BE49-F238E27FC236}">
                <a16:creationId xmlns:a16="http://schemas.microsoft.com/office/drawing/2014/main" id="{4425869F-9C92-422B-86D1-779968AE0300}"/>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7457" b="7457"/>
          <a:stretch/>
        </p:blipFill>
        <p:spPr>
          <a:xfrm>
            <a:off x="0" y="0"/>
            <a:ext cx="12192000" cy="6858000"/>
          </a:xfrm>
          <a:prstGeom prst="rect">
            <a:avLst/>
          </a:prstGeom>
        </p:spPr>
      </p:pic>
    </p:spTree>
    <p:extLst>
      <p:ext uri="{BB962C8B-B14F-4D97-AF65-F5344CB8AC3E}">
        <p14:creationId xmlns:p14="http://schemas.microsoft.com/office/powerpoint/2010/main" val="386527001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CAB39FEC-467E-4953-88AC-B696C2C05F23}"/>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E68B413-176F-4815-B224-0EFE70345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6D7D1B-2DE9-4C67-A532-F11145D484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761CC-F25D-47FD-9E56-A6337D4EE5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47103C-D257-47B9-880F-3A7A2F20AD77}" type="datetimeFigureOut">
              <a:rPr lang="en-US" smtClean="0"/>
              <a:t>3/22/2026</a:t>
            </a:fld>
            <a:endParaRPr lang="en-US"/>
          </a:p>
        </p:txBody>
      </p:sp>
      <p:sp>
        <p:nvSpPr>
          <p:cNvPr id="5" name="Footer Placeholder 4">
            <a:extLst>
              <a:ext uri="{FF2B5EF4-FFF2-40B4-BE49-F238E27FC236}">
                <a16:creationId xmlns:a16="http://schemas.microsoft.com/office/drawing/2014/main" id="{91CF5E15-8383-4C58-8D78-5D61396A18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3CDE48-E736-4344-AAAF-F110E5EF25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9CD252-14D2-463A-8678-D83A9C0AB515}" type="slidenum">
              <a:rPr lang="en-US" smtClean="0"/>
              <a:t>‹#›</a:t>
            </a:fld>
            <a:endParaRPr lang="en-US"/>
          </a:p>
        </p:txBody>
      </p:sp>
      <p:pic>
        <p:nvPicPr>
          <p:cNvPr id="10" name="Picture 9">
            <a:extLst>
              <a:ext uri="{FF2B5EF4-FFF2-40B4-BE49-F238E27FC236}">
                <a16:creationId xmlns:a16="http://schemas.microsoft.com/office/drawing/2014/main" id="{5DFB8760-1706-4374-9959-90CFACDDB17C}"/>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11011" b="11011"/>
          <a:stretch/>
        </p:blipFill>
        <p:spPr>
          <a:xfrm>
            <a:off x="0" y="0"/>
            <a:ext cx="12192000" cy="6858000"/>
          </a:xfrm>
          <a:prstGeom prst="rect">
            <a:avLst/>
          </a:prstGeom>
        </p:spPr>
      </p:pic>
    </p:spTree>
    <p:extLst>
      <p:ext uri="{BB962C8B-B14F-4D97-AF65-F5344CB8AC3E}">
        <p14:creationId xmlns:p14="http://schemas.microsoft.com/office/powerpoint/2010/main" val="320861081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910047740"/>
      </p:ext>
    </p:extLst>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29FA3396-0FA3-2AFF-1867-CD6F57B0F047}"/>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079915240"/>
      </p:ext>
    </p:extLst>
  </p:cSld>
  <p:clrMap bg1="lt1" tx1="dk1" bg2="dk2" tx2="lt2" accent1="accent1" accent2="accent2" accent3="accent3" accent4="accent4" accent5="accent5" accent6="accent6" hlink="hlink" folHlink="folHlink"/>
  <p:sldLayoutIdLst>
    <p:sldLayoutId id="2147483785" r:id="rId1"/>
    <p:sldLayoutId id="2147483787" r:id="rId2"/>
    <p:sldLayoutId id="2147483788" r:id="rId3"/>
    <p:sldLayoutId id="2147483790" r:id="rId4"/>
    <p:sldLayoutId id="2147483791" r:id="rId5"/>
    <p:sldLayoutId id="2147483792" r:id="rId6"/>
    <p:sldLayoutId id="2147483794" r:id="rId7"/>
    <p:sldLayoutId id="2147483795" r:id="rId8"/>
    <p:sldLayoutId id="2147483796" r:id="rId9"/>
    <p:sldLayoutId id="2147483797" r:id="rId10"/>
    <p:sldLayoutId id="2147483798" r:id="rId11"/>
    <p:sldLayoutId id="214748379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xml"/><Relationship Id="rId1" Type="http://schemas.openxmlformats.org/officeDocument/2006/relationships/slideLayout" Target="../slideLayouts/slideLayout57.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xml"/><Relationship Id="rId1" Type="http://schemas.openxmlformats.org/officeDocument/2006/relationships/slideLayout" Target="../slideLayouts/slideLayout57.xml"/><Relationship Id="rId6" Type="http://schemas.openxmlformats.org/officeDocument/2006/relationships/image" Target="../media/image43.jpe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xml"/><Relationship Id="rId1" Type="http://schemas.openxmlformats.org/officeDocument/2006/relationships/slideLayout" Target="../slideLayouts/slideLayout57.xml"/><Relationship Id="rId6" Type="http://schemas.openxmlformats.org/officeDocument/2006/relationships/image" Target="../media/image44.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xml"/><Relationship Id="rId1" Type="http://schemas.openxmlformats.org/officeDocument/2006/relationships/slideLayout" Target="../slideLayouts/slideLayout71.xml"/><Relationship Id="rId5" Type="http://schemas.microsoft.com/office/2007/relationships/hdphoto" Target="../media/hdphoto2.wdp"/><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2.jpeg"/><Relationship Id="rId1" Type="http://schemas.openxmlformats.org/officeDocument/2006/relationships/slideLayout" Target="../slideLayouts/slideLayout2.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xml"/><Relationship Id="rId5" Type="http://schemas.openxmlformats.org/officeDocument/2006/relationships/image" Target="../media/image48.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gif"/><Relationship Id="rId3" Type="http://schemas.openxmlformats.org/officeDocument/2006/relationships/image" Target="../media/image20.png"/><Relationship Id="rId7" Type="http://schemas.openxmlformats.org/officeDocument/2006/relationships/slide" Target="slide7.xml"/><Relationship Id="rId12" Type="http://schemas.openxmlformats.org/officeDocument/2006/relationships/image" Target="../media/image25.gif"/><Relationship Id="rId17" Type="http://schemas.openxmlformats.org/officeDocument/2006/relationships/image" Target="../media/image27.png"/><Relationship Id="rId2" Type="http://schemas.openxmlformats.org/officeDocument/2006/relationships/audio" Target="../media/audio1.wav"/><Relationship Id="rId16" Type="http://schemas.openxmlformats.org/officeDocument/2006/relationships/slide" Target="slide8.xml"/><Relationship Id="rId1" Type="http://schemas.openxmlformats.org/officeDocument/2006/relationships/slideLayout" Target="../slideLayouts/slideLayout25.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slide" Target="slide6.xml"/><Relationship Id="rId15" Type="http://schemas.openxmlformats.org/officeDocument/2006/relationships/slide" Target="slide4.xml"/><Relationship Id="rId10" Type="http://schemas.openxmlformats.org/officeDocument/2006/relationships/slide" Target="slide5.xml"/><Relationship Id="rId4" Type="http://schemas.openxmlformats.org/officeDocument/2006/relationships/image" Target="../media/image23.png"/><Relationship Id="rId9" Type="http://schemas.openxmlformats.org/officeDocument/2006/relationships/slide" Target="slide3.xml"/><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47.xml"/><Relationship Id="rId5" Type="http://schemas.openxmlformats.org/officeDocument/2006/relationships/image" Target="../media/image29.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36.xml"/><Relationship Id="rId5" Type="http://schemas.openxmlformats.org/officeDocument/2006/relationships/image" Target="../media/image28.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47.xml"/><Relationship Id="rId5" Type="http://schemas.openxmlformats.org/officeDocument/2006/relationships/image" Target="../media/image28.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road in a green field&#10;&#10;Description automatically generated">
            <a:extLst>
              <a:ext uri="{FF2B5EF4-FFF2-40B4-BE49-F238E27FC236}">
                <a16:creationId xmlns:a16="http://schemas.microsoft.com/office/drawing/2014/main" id="{3DF486DF-F251-4102-00F0-06588F592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p:blipFill>
        <p:spPr>
          <a:xfrm>
            <a:off x="0" y="0"/>
            <a:ext cx="12192000" cy="6858000"/>
          </a:xfrm>
          <a:prstGeom prst="rect">
            <a:avLst/>
          </a:prstGeom>
        </p:spPr>
      </p:pic>
      <p:pic>
        <p:nvPicPr>
          <p:cNvPr id="25" name="Picture 24">
            <a:extLst>
              <a:ext uri="{FF2B5EF4-FFF2-40B4-BE49-F238E27FC236}">
                <a16:creationId xmlns:a16="http://schemas.microsoft.com/office/drawing/2014/main" id="{89E62E4E-CE77-DA8F-4F8F-5E0DEFC119AF}"/>
              </a:ext>
            </a:extLst>
          </p:cNvPr>
          <p:cNvPicPr>
            <a:picLocks noChangeAspect="1"/>
          </p:cNvPicPr>
          <p:nvPr/>
        </p:nvPicPr>
        <p:blipFill>
          <a:blip r:embed="rId3"/>
          <a:stretch>
            <a:fillRect/>
          </a:stretch>
        </p:blipFill>
        <p:spPr>
          <a:xfrm>
            <a:off x="0" y="3258000"/>
            <a:ext cx="3936000" cy="3600000"/>
          </a:xfrm>
          <a:prstGeom prst="rect">
            <a:avLst/>
          </a:prstGeom>
          <a:effectLst>
            <a:outerShdw blurRad="50800" dist="38100" dir="13500000" algn="br" rotWithShape="0">
              <a:prstClr val="black">
                <a:alpha val="40000"/>
              </a:prstClr>
            </a:outerShdw>
          </a:effectLst>
        </p:spPr>
      </p:pic>
      <p:pic>
        <p:nvPicPr>
          <p:cNvPr id="29" name="Picture 28">
            <a:extLst>
              <a:ext uri="{FF2B5EF4-FFF2-40B4-BE49-F238E27FC236}">
                <a16:creationId xmlns:a16="http://schemas.microsoft.com/office/drawing/2014/main" id="{54AF9496-9B81-EEBA-CED3-B2544D79077E}"/>
              </a:ext>
            </a:extLst>
          </p:cNvPr>
          <p:cNvPicPr>
            <a:picLocks noChangeAspect="1"/>
          </p:cNvPicPr>
          <p:nvPr/>
        </p:nvPicPr>
        <p:blipFill>
          <a:blip r:embed="rId4"/>
          <a:stretch>
            <a:fillRect/>
          </a:stretch>
        </p:blipFill>
        <p:spPr>
          <a:xfrm>
            <a:off x="4528740" y="4338000"/>
            <a:ext cx="3135536" cy="2520000"/>
          </a:xfrm>
          <a:prstGeom prst="rect">
            <a:avLst/>
          </a:prstGeom>
          <a:effectLst>
            <a:outerShdw blurRad="63500" sx="102000" sy="102000" algn="ctr" rotWithShape="0">
              <a:prstClr val="black">
                <a:alpha val="40000"/>
              </a:prstClr>
            </a:outerShdw>
          </a:effectLst>
        </p:spPr>
      </p:pic>
      <p:pic>
        <p:nvPicPr>
          <p:cNvPr id="33" name="Picture 32">
            <a:extLst>
              <a:ext uri="{FF2B5EF4-FFF2-40B4-BE49-F238E27FC236}">
                <a16:creationId xmlns:a16="http://schemas.microsoft.com/office/drawing/2014/main" id="{0B2F9A4C-85B6-3E22-72F6-49FDF6C354AE}"/>
              </a:ext>
            </a:extLst>
          </p:cNvPr>
          <p:cNvPicPr>
            <a:picLocks noChangeAspect="1"/>
          </p:cNvPicPr>
          <p:nvPr/>
        </p:nvPicPr>
        <p:blipFill>
          <a:blip r:embed="rId5"/>
          <a:stretch>
            <a:fillRect/>
          </a:stretch>
        </p:blipFill>
        <p:spPr>
          <a:xfrm>
            <a:off x="8724548" y="3258000"/>
            <a:ext cx="3467452" cy="3600000"/>
          </a:xfrm>
          <a:prstGeom prst="rect">
            <a:avLst/>
          </a:prstGeom>
          <a:effectLst>
            <a:outerShdw blurRad="50800" dist="38100" dir="18900000" algn="bl" rotWithShape="0">
              <a:prstClr val="black">
                <a:alpha val="40000"/>
              </a:prstClr>
            </a:outerShdw>
          </a:effectLst>
        </p:spPr>
      </p:pic>
      <p:pic>
        <p:nvPicPr>
          <p:cNvPr id="2" name="Picture 1">
            <a:extLst>
              <a:ext uri="{FF2B5EF4-FFF2-40B4-BE49-F238E27FC236}">
                <a16:creationId xmlns:a16="http://schemas.microsoft.com/office/drawing/2014/main" id="{D2CEC529-427A-3B5C-EC0B-759273F424D3}"/>
              </a:ext>
            </a:extLst>
          </p:cNvPr>
          <p:cNvPicPr>
            <a:picLocks noChangeAspect="1"/>
          </p:cNvPicPr>
          <p:nvPr/>
        </p:nvPicPr>
        <p:blipFill>
          <a:blip r:embed="rId6"/>
          <a:stretch>
            <a:fillRect/>
          </a:stretch>
        </p:blipFill>
        <p:spPr>
          <a:xfrm>
            <a:off x="91440" y="440944"/>
            <a:ext cx="12192000" cy="3944112"/>
          </a:xfrm>
          <a:prstGeom prst="rect">
            <a:avLst/>
          </a:prstGeom>
        </p:spPr>
      </p:pic>
    </p:spTree>
    <p:extLst>
      <p:ext uri="{BB962C8B-B14F-4D97-AF65-F5344CB8AC3E}">
        <p14:creationId xmlns:p14="http://schemas.microsoft.com/office/powerpoint/2010/main" val="659868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0000">
                                          <p:cBhvr additive="base">
                                            <p:cTn id="7" dur="750" fill="hold"/>
                                            <p:tgtEl>
                                              <p:spTgt spid="25"/>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0000">
                                          <p:cBhvr additive="base">
                                            <p:cTn id="11" dur="75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14:bounceEnd="60000">
                                          <p:cBhvr additive="base">
                                            <p:cTn id="15" dur="75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750" fill="hold"/>
                                            <p:tgtEl>
                                              <p:spTgt spid="29"/>
                                            </p:tgtEl>
                                            <p:attrNameLst>
                                              <p:attrName>ppt_x</p:attrName>
                                            </p:attrNameLst>
                                          </p:cBhvr>
                                          <p:tavLst>
                                            <p:tav tm="0">
                                              <p:val>
                                                <p:strVal val="#ppt_x"/>
                                              </p:val>
                                            </p:tav>
                                            <p:tav tm="100000">
                                              <p:val>
                                                <p:strVal val="#ppt_x"/>
                                              </p:val>
                                            </p:tav>
                                          </p:tavLst>
                                        </p:anim>
                                        <p:anim calcmode="lin" valueType="num">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750" fill="hold"/>
                                            <p:tgtEl>
                                              <p:spTgt spid="33"/>
                                            </p:tgtEl>
                                            <p:attrNameLst>
                                              <p:attrName>ppt_x</p:attrName>
                                            </p:attrNameLst>
                                          </p:cBhvr>
                                          <p:tavLst>
                                            <p:tav tm="0">
                                              <p:val>
                                                <p:strVal val="#ppt_x"/>
                                              </p:val>
                                            </p:tav>
                                            <p:tav tm="100000">
                                              <p:val>
                                                <p:strVal val="#ppt_x"/>
                                              </p:val>
                                            </p:tav>
                                          </p:tavLst>
                                        </p:anim>
                                        <p:anim calcmode="lin" valueType="num">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4A2819C-841C-FF84-C596-2931D0CC8ACC}"/>
              </a:ext>
            </a:extLst>
          </p:cNvPr>
          <p:cNvSpPr txBox="1"/>
          <p:nvPr/>
        </p:nvSpPr>
        <p:spPr>
          <a:xfrm>
            <a:off x="619760" y="856357"/>
            <a:ext cx="10911840" cy="6001643"/>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Dân tộc Cơ-tu cư trú ở núi rừng Trường Sơn còn bảo lưu nhiều di sản văn hóa độc đáo. Một trong những di sản đó là nghề dệt thổ cẩm. Bộ trang phục cổ truyền của dân tộc Cơ-tu được làm từ thổ cẩm luôn rực rỡ bởi những hoa văn dệt bằng hạt cườm. Trong đó, nổi bật nhất là hoa văn da dá, mô phỏng điệu múa </a:t>
            </a:r>
            <a:r>
              <a:rPr lang="vi-VN" sz="2400" b="0" i="1" dirty="0">
                <a:solidFill>
                  <a:srgbClr val="000000"/>
                </a:solidFill>
                <a:effectLst/>
                <a:latin typeface="Cambria" panose="02040503050406030204" pitchFamily="18" charset="0"/>
                <a:ea typeface="Cambria" panose="02040503050406030204" pitchFamily="18" charset="0"/>
              </a:rPr>
              <a:t>Da dá.</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Điệu múa </a:t>
            </a:r>
            <a:r>
              <a:rPr lang="vi-VN" sz="2400" b="0" i="1" dirty="0">
                <a:solidFill>
                  <a:srgbClr val="000000"/>
                </a:solidFill>
                <a:effectLst/>
                <a:latin typeface="Cambria" panose="02040503050406030204" pitchFamily="18" charset="0"/>
                <a:ea typeface="Cambria" panose="02040503050406030204" pitchFamily="18" charset="0"/>
              </a:rPr>
              <a:t>Da dá</a:t>
            </a:r>
            <a:r>
              <a:rPr lang="vi-VN" sz="2400" b="0" i="0" dirty="0">
                <a:solidFill>
                  <a:srgbClr val="000000"/>
                </a:solidFill>
                <a:effectLst/>
                <a:latin typeface="Cambria" panose="02040503050406030204" pitchFamily="18" charset="0"/>
                <a:ea typeface="Cambria" panose="02040503050406030204" pitchFamily="18" charset="0"/>
              </a:rPr>
              <a:t> là một trong những điệu múa cổ xưa nhất của phụ nữ Cơ-tu. Đây là điệu múa cầu mùa, thường được thực hiện trong các lễ hội cộng đồng của người</a:t>
            </a:r>
            <a:br>
              <a:rPr lang="vi-VN" sz="2400" b="0" i="0" dirty="0">
                <a:solidFill>
                  <a:srgbClr val="000000"/>
                </a:solidFill>
                <a:effectLst/>
                <a:latin typeface="Cambria" panose="02040503050406030204" pitchFamily="18" charset="0"/>
                <a:ea typeface="Cambria" panose="02040503050406030204" pitchFamily="18" charset="0"/>
              </a:rPr>
            </a:br>
            <a:r>
              <a:rPr lang="vi-VN" sz="2400" b="0" i="0" dirty="0">
                <a:solidFill>
                  <a:srgbClr val="000000"/>
                </a:solidFill>
                <a:effectLst/>
                <a:latin typeface="Cambria" panose="02040503050406030204" pitchFamily="18" charset="0"/>
                <a:ea typeface="Cambria" panose="02040503050406030204" pitchFamily="18" charset="0"/>
              </a:rPr>
              <a:t>Cơ-tu. Khi múa, đôi tay của người phụ nữ xoè lên trời như để cầu xin và đón nhận hạt lúa từ thần linh.</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Điệu múa </a:t>
            </a:r>
            <a:r>
              <a:rPr lang="vi-VN" sz="2400" b="0" i="1" dirty="0">
                <a:solidFill>
                  <a:srgbClr val="000000"/>
                </a:solidFill>
                <a:effectLst/>
                <a:latin typeface="Cambria" panose="02040503050406030204" pitchFamily="18" charset="0"/>
                <a:ea typeface="Cambria" panose="02040503050406030204" pitchFamily="18" charset="0"/>
              </a:rPr>
              <a:t>Da dá</a:t>
            </a:r>
            <a:r>
              <a:rPr lang="vi-VN" sz="2400" b="0" i="0" dirty="0">
                <a:solidFill>
                  <a:srgbClr val="000000"/>
                </a:solidFill>
                <a:effectLst/>
                <a:latin typeface="Cambria" panose="02040503050406030204" pitchFamily="18" charset="0"/>
                <a:ea typeface="Cambria" panose="02040503050406030204" pitchFamily="18" charset="0"/>
              </a:rPr>
              <a:t> đã được thợ dệt Cơ-tu khắc hoạ một cách sống động thành hoa văn trên nền thổ cẩm truyền thống. Bằng đôi tay khéo léo, người thợ dệt đã đính những hạt cườm trắng vào nền vải thô rám, tạo thành hoa văn da dá, trang trí trên váy, áo của phụ nữ.</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Với vẻ đẹp mang đậm sắc thái tộc người, hoa văn da dá thực sự góp phần làm cho di sản trang phục của đồng bào Cơ-tu thêm giá trị.</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Trần Tấn Vịnh)</a:t>
            </a:r>
          </a:p>
          <a:p>
            <a:endParaRPr lang="en-US" sz="240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186574B7-EEFE-FBC4-8092-FB863DE517C4}"/>
              </a:ext>
            </a:extLst>
          </p:cNvPr>
          <p:cNvPicPr>
            <a:picLocks noChangeAspect="1"/>
          </p:cNvPicPr>
          <p:nvPr/>
        </p:nvPicPr>
        <p:blipFill>
          <a:blip r:embed="rId3"/>
          <a:stretch>
            <a:fillRect/>
          </a:stretch>
        </p:blipFill>
        <p:spPr>
          <a:xfrm>
            <a:off x="3869699" y="225514"/>
            <a:ext cx="5651482" cy="859611"/>
          </a:xfrm>
          <a:prstGeom prst="rect">
            <a:avLst/>
          </a:prstGeom>
        </p:spPr>
      </p:pic>
    </p:spTree>
    <p:extLst>
      <p:ext uri="{BB962C8B-B14F-4D97-AF65-F5344CB8AC3E}">
        <p14:creationId xmlns:p14="http://schemas.microsoft.com/office/powerpoint/2010/main" val="4249594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Rounded Corners 6">
            <a:extLst>
              <a:ext uri="{FF2B5EF4-FFF2-40B4-BE49-F238E27FC236}">
                <a16:creationId xmlns:a16="http://schemas.microsoft.com/office/drawing/2014/main" id="{B5EBCB8F-A982-9C81-6868-E975842E0EC2}"/>
              </a:ext>
            </a:extLst>
          </p:cNvPr>
          <p:cNvSpPr/>
          <p:nvPr/>
        </p:nvSpPr>
        <p:spPr>
          <a:xfrm>
            <a:off x="1127760" y="2006601"/>
            <a:ext cx="10078720" cy="2677159"/>
          </a:xfrm>
          <a:prstGeom prst="roundRect">
            <a:avLst>
              <a:gd name="adj" fmla="val 19743"/>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4000" i="1" dirty="0">
                <a:solidFill>
                  <a:srgbClr val="0070C0"/>
                </a:solidFill>
                <a:latin typeface="Cambria" panose="02040503050406030204" pitchFamily="18" charset="0"/>
                <a:ea typeface="Cambria" panose="02040503050406030204" pitchFamily="18" charset="0"/>
              </a:rPr>
              <a:t>   </a:t>
            </a:r>
            <a:r>
              <a:rPr lang="vi-VN" sz="4000" i="1" dirty="0">
                <a:solidFill>
                  <a:srgbClr val="0070C0"/>
                </a:solidFill>
                <a:latin typeface="Cambria" panose="02040503050406030204" pitchFamily="18" charset="0"/>
                <a:ea typeface="Cambria" panose="02040503050406030204" pitchFamily="18" charset="0"/>
              </a:rPr>
              <a:t>Bộ trang phục c</a:t>
            </a:r>
            <a:r>
              <a:rPr lang="en-US" sz="4000" i="1" dirty="0">
                <a:solidFill>
                  <a:srgbClr val="0070C0"/>
                </a:solidFill>
                <a:latin typeface="Cambria" panose="02040503050406030204" pitchFamily="18" charset="0"/>
                <a:ea typeface="Cambria" panose="02040503050406030204" pitchFamily="18" charset="0"/>
              </a:rPr>
              <a:t>ổ</a:t>
            </a:r>
            <a:r>
              <a:rPr lang="vi-VN" sz="4000" i="1" dirty="0">
                <a:solidFill>
                  <a:srgbClr val="0070C0"/>
                </a:solidFill>
                <a:latin typeface="Cambria" panose="02040503050406030204" pitchFamily="18" charset="0"/>
                <a:ea typeface="Cambria" panose="02040503050406030204" pitchFamily="18" charset="0"/>
              </a:rPr>
              <a:t> truyền của d</a:t>
            </a:r>
            <a:r>
              <a:rPr lang="en-US" sz="4000" i="1" dirty="0">
                <a:solidFill>
                  <a:srgbClr val="0070C0"/>
                </a:solidFill>
                <a:latin typeface="Cambria" panose="02040503050406030204" pitchFamily="18" charset="0"/>
                <a:ea typeface="Cambria" panose="02040503050406030204" pitchFamily="18" charset="0"/>
              </a:rPr>
              <a:t>â</a:t>
            </a:r>
            <a:r>
              <a:rPr lang="vi-VN" sz="4000" i="1" dirty="0">
                <a:solidFill>
                  <a:srgbClr val="0070C0"/>
                </a:solidFill>
                <a:latin typeface="Cambria" panose="02040503050406030204" pitchFamily="18" charset="0"/>
                <a:ea typeface="Cambria" panose="02040503050406030204" pitchFamily="18" charset="0"/>
              </a:rPr>
              <a:t>n tộc Cơ-tu</a:t>
            </a:r>
            <a:r>
              <a:rPr lang="vi-VN" sz="4000" i="1" dirty="0">
                <a:solidFill>
                  <a:srgbClr val="FF0000"/>
                </a:solidFill>
                <a:latin typeface="Cambria" panose="02040503050406030204" pitchFamily="18" charset="0"/>
                <a:ea typeface="Cambria" panose="02040503050406030204" pitchFamily="18" charset="0"/>
              </a:rPr>
              <a:t>/</a:t>
            </a:r>
            <a:r>
              <a:rPr lang="vi-VN" sz="4000" i="1" dirty="0">
                <a:solidFill>
                  <a:srgbClr val="0070C0"/>
                </a:solidFill>
                <a:latin typeface="Cambria" panose="02040503050406030204" pitchFamily="18" charset="0"/>
                <a:ea typeface="Cambria" panose="02040503050406030204" pitchFamily="18" charset="0"/>
              </a:rPr>
              <a:t> được làm từ th</a:t>
            </a:r>
            <a:r>
              <a:rPr lang="en-US" sz="4000" i="1" dirty="0">
                <a:solidFill>
                  <a:srgbClr val="0070C0"/>
                </a:solidFill>
                <a:latin typeface="Cambria" panose="02040503050406030204" pitchFamily="18" charset="0"/>
                <a:ea typeface="Cambria" panose="02040503050406030204" pitchFamily="18" charset="0"/>
              </a:rPr>
              <a:t>ổ</a:t>
            </a:r>
            <a:r>
              <a:rPr lang="vi-VN" sz="4000" i="1" dirty="0">
                <a:solidFill>
                  <a:srgbClr val="0070C0"/>
                </a:solidFill>
                <a:latin typeface="Cambria" panose="02040503050406030204" pitchFamily="18" charset="0"/>
                <a:ea typeface="Cambria" panose="02040503050406030204" pitchFamily="18" charset="0"/>
              </a:rPr>
              <a:t> c</a:t>
            </a:r>
            <a:r>
              <a:rPr lang="en-US" sz="4000" i="1" dirty="0">
                <a:solidFill>
                  <a:srgbClr val="0070C0"/>
                </a:solidFill>
                <a:latin typeface="Cambria" panose="02040503050406030204" pitchFamily="18" charset="0"/>
                <a:ea typeface="Cambria" panose="02040503050406030204" pitchFamily="18" charset="0"/>
              </a:rPr>
              <a:t>ẩ</a:t>
            </a:r>
            <a:r>
              <a:rPr lang="vi-VN" sz="4000" i="1" dirty="0">
                <a:solidFill>
                  <a:srgbClr val="0070C0"/>
                </a:solidFill>
                <a:latin typeface="Cambria" panose="02040503050406030204" pitchFamily="18" charset="0"/>
                <a:ea typeface="Cambria" panose="02040503050406030204" pitchFamily="18" charset="0"/>
              </a:rPr>
              <a:t>m</a:t>
            </a:r>
            <a:r>
              <a:rPr lang="vi-VN" sz="4000" i="1" dirty="0">
                <a:solidFill>
                  <a:srgbClr val="FF0000"/>
                </a:solidFill>
                <a:latin typeface="Cambria" panose="02040503050406030204" pitchFamily="18" charset="0"/>
                <a:ea typeface="Cambria" panose="02040503050406030204" pitchFamily="18" charset="0"/>
              </a:rPr>
              <a:t>/</a:t>
            </a:r>
            <a:r>
              <a:rPr lang="vi-VN" sz="4000" i="1" dirty="0">
                <a:solidFill>
                  <a:srgbClr val="0070C0"/>
                </a:solidFill>
                <a:latin typeface="Cambria" panose="02040503050406030204" pitchFamily="18" charset="0"/>
                <a:ea typeface="Cambria" panose="02040503050406030204" pitchFamily="18" charset="0"/>
              </a:rPr>
              <a:t> luôn rực rỡ</a:t>
            </a:r>
            <a:r>
              <a:rPr lang="vi-VN" sz="4000" i="1" dirty="0">
                <a:solidFill>
                  <a:srgbClr val="FF0000"/>
                </a:solidFill>
                <a:latin typeface="Cambria" panose="02040503050406030204" pitchFamily="18" charset="0"/>
                <a:ea typeface="Cambria" panose="02040503050406030204" pitchFamily="18" charset="0"/>
              </a:rPr>
              <a:t>/ </a:t>
            </a:r>
            <a:r>
              <a:rPr lang="vi-VN" sz="4000" i="1" dirty="0">
                <a:solidFill>
                  <a:srgbClr val="0070C0"/>
                </a:solidFill>
                <a:latin typeface="Cambria" panose="02040503050406030204" pitchFamily="18" charset="0"/>
                <a:ea typeface="Cambria" panose="02040503050406030204" pitchFamily="18" charset="0"/>
              </a:rPr>
              <a:t>bởi những hoa văn </a:t>
            </a:r>
            <a:r>
              <a:rPr lang="vi-VN" sz="4000" i="1" dirty="0">
                <a:solidFill>
                  <a:srgbClr val="FF0000"/>
                </a:solidFill>
                <a:latin typeface="Cambria" panose="02040503050406030204" pitchFamily="18" charset="0"/>
                <a:ea typeface="Cambria" panose="02040503050406030204" pitchFamily="18" charset="0"/>
              </a:rPr>
              <a:t>/</a:t>
            </a:r>
            <a:r>
              <a:rPr lang="vi-VN" sz="4000" i="1" dirty="0">
                <a:solidFill>
                  <a:srgbClr val="0070C0"/>
                </a:solidFill>
                <a:latin typeface="Cambria" panose="02040503050406030204" pitchFamily="18" charset="0"/>
                <a:ea typeface="Cambria" panose="02040503050406030204" pitchFamily="18" charset="0"/>
              </a:rPr>
              <a:t> dệt bằng hạt cườm.;</a:t>
            </a:r>
          </a:p>
        </p:txBody>
      </p:sp>
      <p:pic>
        <p:nvPicPr>
          <p:cNvPr id="6" name="Picture 5">
            <a:extLst>
              <a:ext uri="{FF2B5EF4-FFF2-40B4-BE49-F238E27FC236}">
                <a16:creationId xmlns:a16="http://schemas.microsoft.com/office/drawing/2014/main" id="{79BA86EE-D204-B233-7474-B707919E06ED}"/>
              </a:ext>
            </a:extLst>
          </p:cNvPr>
          <p:cNvPicPr>
            <a:picLocks noChangeAspect="1"/>
          </p:cNvPicPr>
          <p:nvPr/>
        </p:nvPicPr>
        <p:blipFill>
          <a:blip r:embed="rId3"/>
          <a:stretch>
            <a:fillRect/>
          </a:stretch>
        </p:blipFill>
        <p:spPr>
          <a:xfrm>
            <a:off x="2527487" y="728438"/>
            <a:ext cx="7401185" cy="768163"/>
          </a:xfrm>
          <a:prstGeom prst="rect">
            <a:avLst/>
          </a:prstGeom>
        </p:spPr>
      </p:pic>
    </p:spTree>
    <p:extLst>
      <p:ext uri="{BB962C8B-B14F-4D97-AF65-F5344CB8AC3E}">
        <p14:creationId xmlns:p14="http://schemas.microsoft.com/office/powerpoint/2010/main" val="3220151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4"/>
          <a:srcRect/>
          <a:stretch>
            <a:fillRect/>
          </a:stretch>
        </p:blipFill>
        <p:spPr>
          <a:xfrm>
            <a:off x="-561845" y="3085704"/>
            <a:ext cx="2535297" cy="3772296"/>
          </a:xfrm>
          <a:prstGeom prst="rect">
            <a:avLst/>
          </a:prstGeom>
        </p:spPr>
      </p:pic>
      <p:sp>
        <p:nvSpPr>
          <p:cNvPr id="2" name="Rectangle: Rounded Corners 2">
            <a:extLst>
              <a:ext uri="{FF2B5EF4-FFF2-40B4-BE49-F238E27FC236}">
                <a16:creationId xmlns:a16="http://schemas.microsoft.com/office/drawing/2014/main" id="{94CBC359-FD83-E108-5B1D-78929DAC72BC}"/>
              </a:ext>
            </a:extLst>
          </p:cNvPr>
          <p:cNvSpPr/>
          <p:nvPr/>
        </p:nvSpPr>
        <p:spPr>
          <a:xfrm>
            <a:off x="1290320" y="288318"/>
            <a:ext cx="9784079" cy="1377922"/>
          </a:xfrm>
          <a:custGeom>
            <a:avLst/>
            <a:gdLst>
              <a:gd name="connsiteX0" fmla="*/ 0 w 9784079"/>
              <a:gd name="connsiteY0" fmla="*/ 229658 h 1377922"/>
              <a:gd name="connsiteX1" fmla="*/ 229658 w 9784079"/>
              <a:gd name="connsiteY1" fmla="*/ 0 h 1377922"/>
              <a:gd name="connsiteX2" fmla="*/ 719208 w 9784079"/>
              <a:gd name="connsiteY2" fmla="*/ 0 h 1377922"/>
              <a:gd name="connsiteX3" fmla="*/ 1395253 w 9784079"/>
              <a:gd name="connsiteY3" fmla="*/ 0 h 1377922"/>
              <a:gd name="connsiteX4" fmla="*/ 2071299 w 9784079"/>
              <a:gd name="connsiteY4" fmla="*/ 0 h 1377922"/>
              <a:gd name="connsiteX5" fmla="*/ 2654096 w 9784079"/>
              <a:gd name="connsiteY5" fmla="*/ 0 h 1377922"/>
              <a:gd name="connsiteX6" fmla="*/ 3236894 w 9784079"/>
              <a:gd name="connsiteY6" fmla="*/ 0 h 1377922"/>
              <a:gd name="connsiteX7" fmla="*/ 3819692 w 9784079"/>
              <a:gd name="connsiteY7" fmla="*/ 0 h 1377922"/>
              <a:gd name="connsiteX8" fmla="*/ 4402489 w 9784079"/>
              <a:gd name="connsiteY8" fmla="*/ 0 h 1377922"/>
              <a:gd name="connsiteX9" fmla="*/ 4798792 w 9784079"/>
              <a:gd name="connsiteY9" fmla="*/ 0 h 1377922"/>
              <a:gd name="connsiteX10" fmla="*/ 5474837 w 9784079"/>
              <a:gd name="connsiteY10" fmla="*/ 0 h 1377922"/>
              <a:gd name="connsiteX11" fmla="*/ 5777892 w 9784079"/>
              <a:gd name="connsiteY11" fmla="*/ 0 h 1377922"/>
              <a:gd name="connsiteX12" fmla="*/ 6453937 w 9784079"/>
              <a:gd name="connsiteY12" fmla="*/ 0 h 1377922"/>
              <a:gd name="connsiteX13" fmla="*/ 6756992 w 9784079"/>
              <a:gd name="connsiteY13" fmla="*/ 0 h 1377922"/>
              <a:gd name="connsiteX14" fmla="*/ 7153295 w 9784079"/>
              <a:gd name="connsiteY14" fmla="*/ 0 h 1377922"/>
              <a:gd name="connsiteX15" fmla="*/ 7549597 w 9784079"/>
              <a:gd name="connsiteY15" fmla="*/ 0 h 1377922"/>
              <a:gd name="connsiteX16" fmla="*/ 8318890 w 9784079"/>
              <a:gd name="connsiteY16" fmla="*/ 0 h 1377922"/>
              <a:gd name="connsiteX17" fmla="*/ 8901688 w 9784079"/>
              <a:gd name="connsiteY17" fmla="*/ 0 h 1377922"/>
              <a:gd name="connsiteX18" fmla="*/ 9554421 w 9784079"/>
              <a:gd name="connsiteY18" fmla="*/ 0 h 1377922"/>
              <a:gd name="connsiteX19" fmla="*/ 9784079 w 9784079"/>
              <a:gd name="connsiteY19" fmla="*/ 229658 h 1377922"/>
              <a:gd name="connsiteX20" fmla="*/ 9784079 w 9784079"/>
              <a:gd name="connsiteY20" fmla="*/ 661403 h 1377922"/>
              <a:gd name="connsiteX21" fmla="*/ 9784079 w 9784079"/>
              <a:gd name="connsiteY21" fmla="*/ 1148264 h 1377922"/>
              <a:gd name="connsiteX22" fmla="*/ 9554421 w 9784079"/>
              <a:gd name="connsiteY22" fmla="*/ 1377922 h 1377922"/>
              <a:gd name="connsiteX23" fmla="*/ 9251366 w 9784079"/>
              <a:gd name="connsiteY23" fmla="*/ 1377922 h 1377922"/>
              <a:gd name="connsiteX24" fmla="*/ 8482073 w 9784079"/>
              <a:gd name="connsiteY24" fmla="*/ 1377922 h 1377922"/>
              <a:gd name="connsiteX25" fmla="*/ 7992523 w 9784079"/>
              <a:gd name="connsiteY25" fmla="*/ 1377922 h 1377922"/>
              <a:gd name="connsiteX26" fmla="*/ 7223230 w 9784079"/>
              <a:gd name="connsiteY26" fmla="*/ 1377922 h 1377922"/>
              <a:gd name="connsiteX27" fmla="*/ 6453937 w 9784079"/>
              <a:gd name="connsiteY27" fmla="*/ 1377922 h 1377922"/>
              <a:gd name="connsiteX28" fmla="*/ 5777892 w 9784079"/>
              <a:gd name="connsiteY28" fmla="*/ 1377922 h 1377922"/>
              <a:gd name="connsiteX29" fmla="*/ 5288342 w 9784079"/>
              <a:gd name="connsiteY29" fmla="*/ 1377922 h 1377922"/>
              <a:gd name="connsiteX30" fmla="*/ 4892040 w 9784079"/>
              <a:gd name="connsiteY30" fmla="*/ 1377922 h 1377922"/>
              <a:gd name="connsiteX31" fmla="*/ 4495737 w 9784079"/>
              <a:gd name="connsiteY31" fmla="*/ 1377922 h 1377922"/>
              <a:gd name="connsiteX32" fmla="*/ 4099435 w 9784079"/>
              <a:gd name="connsiteY32" fmla="*/ 1377922 h 1377922"/>
              <a:gd name="connsiteX33" fmla="*/ 3796380 w 9784079"/>
              <a:gd name="connsiteY33" fmla="*/ 1377922 h 1377922"/>
              <a:gd name="connsiteX34" fmla="*/ 3213582 w 9784079"/>
              <a:gd name="connsiteY34" fmla="*/ 1377922 h 1377922"/>
              <a:gd name="connsiteX35" fmla="*/ 2817280 w 9784079"/>
              <a:gd name="connsiteY35" fmla="*/ 1377922 h 1377922"/>
              <a:gd name="connsiteX36" fmla="*/ 2420977 w 9784079"/>
              <a:gd name="connsiteY36" fmla="*/ 1377922 h 1377922"/>
              <a:gd name="connsiteX37" fmla="*/ 1838180 w 9784079"/>
              <a:gd name="connsiteY37" fmla="*/ 1377922 h 1377922"/>
              <a:gd name="connsiteX38" fmla="*/ 1255382 w 9784079"/>
              <a:gd name="connsiteY38" fmla="*/ 1377922 h 1377922"/>
              <a:gd name="connsiteX39" fmla="*/ 229658 w 9784079"/>
              <a:gd name="connsiteY39" fmla="*/ 1377922 h 1377922"/>
              <a:gd name="connsiteX40" fmla="*/ 0 w 9784079"/>
              <a:gd name="connsiteY40" fmla="*/ 1148264 h 1377922"/>
              <a:gd name="connsiteX41" fmla="*/ 0 w 9784079"/>
              <a:gd name="connsiteY41" fmla="*/ 688961 h 1377922"/>
              <a:gd name="connsiteX42" fmla="*/ 0 w 9784079"/>
              <a:gd name="connsiteY42" fmla="*/ 229658 h 137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84079" h="1377922" fill="none" extrusionOk="0">
                <a:moveTo>
                  <a:pt x="0" y="229658"/>
                </a:moveTo>
                <a:cubicBezTo>
                  <a:pt x="-76" y="106637"/>
                  <a:pt x="88683" y="-12697"/>
                  <a:pt x="229658" y="0"/>
                </a:cubicBezTo>
                <a:cubicBezTo>
                  <a:pt x="452605" y="-14722"/>
                  <a:pt x="604937" y="44196"/>
                  <a:pt x="719208" y="0"/>
                </a:cubicBezTo>
                <a:cubicBezTo>
                  <a:pt x="833479" y="-44196"/>
                  <a:pt x="1121553" y="51712"/>
                  <a:pt x="1395253" y="0"/>
                </a:cubicBezTo>
                <a:cubicBezTo>
                  <a:pt x="1668953" y="-51712"/>
                  <a:pt x="1814893" y="22656"/>
                  <a:pt x="2071299" y="0"/>
                </a:cubicBezTo>
                <a:cubicBezTo>
                  <a:pt x="2327705" y="-22656"/>
                  <a:pt x="2371150" y="64314"/>
                  <a:pt x="2654096" y="0"/>
                </a:cubicBezTo>
                <a:cubicBezTo>
                  <a:pt x="2937042" y="-64314"/>
                  <a:pt x="3058406" y="40490"/>
                  <a:pt x="3236894" y="0"/>
                </a:cubicBezTo>
                <a:cubicBezTo>
                  <a:pt x="3415382" y="-40490"/>
                  <a:pt x="3686590" y="47911"/>
                  <a:pt x="3819692" y="0"/>
                </a:cubicBezTo>
                <a:cubicBezTo>
                  <a:pt x="3952794" y="-47911"/>
                  <a:pt x="4268202" y="32099"/>
                  <a:pt x="4402489" y="0"/>
                </a:cubicBezTo>
                <a:cubicBezTo>
                  <a:pt x="4536776" y="-32099"/>
                  <a:pt x="4688994" y="1386"/>
                  <a:pt x="4798792" y="0"/>
                </a:cubicBezTo>
                <a:cubicBezTo>
                  <a:pt x="4908590" y="-1386"/>
                  <a:pt x="5158439" y="22007"/>
                  <a:pt x="5474837" y="0"/>
                </a:cubicBezTo>
                <a:cubicBezTo>
                  <a:pt x="5791235" y="-22007"/>
                  <a:pt x="5679490" y="34597"/>
                  <a:pt x="5777892" y="0"/>
                </a:cubicBezTo>
                <a:cubicBezTo>
                  <a:pt x="5876295" y="-34597"/>
                  <a:pt x="6295043" y="41802"/>
                  <a:pt x="6453937" y="0"/>
                </a:cubicBezTo>
                <a:cubicBezTo>
                  <a:pt x="6612831" y="-41802"/>
                  <a:pt x="6679985" y="25938"/>
                  <a:pt x="6756992" y="0"/>
                </a:cubicBezTo>
                <a:cubicBezTo>
                  <a:pt x="6834000" y="-25938"/>
                  <a:pt x="7022701" y="39214"/>
                  <a:pt x="7153295" y="0"/>
                </a:cubicBezTo>
                <a:cubicBezTo>
                  <a:pt x="7283889" y="-39214"/>
                  <a:pt x="7376298" y="46763"/>
                  <a:pt x="7549597" y="0"/>
                </a:cubicBezTo>
                <a:cubicBezTo>
                  <a:pt x="7722896" y="-46763"/>
                  <a:pt x="7965657" y="40796"/>
                  <a:pt x="8318890" y="0"/>
                </a:cubicBezTo>
                <a:cubicBezTo>
                  <a:pt x="8672123" y="-40796"/>
                  <a:pt x="8626657" y="57829"/>
                  <a:pt x="8901688" y="0"/>
                </a:cubicBezTo>
                <a:cubicBezTo>
                  <a:pt x="9176719" y="-57829"/>
                  <a:pt x="9396960" y="15566"/>
                  <a:pt x="9554421" y="0"/>
                </a:cubicBezTo>
                <a:cubicBezTo>
                  <a:pt x="9703416" y="-11245"/>
                  <a:pt x="9762810" y="125306"/>
                  <a:pt x="9784079" y="229658"/>
                </a:cubicBezTo>
                <a:cubicBezTo>
                  <a:pt x="9830554" y="355143"/>
                  <a:pt x="9736660" y="516043"/>
                  <a:pt x="9784079" y="661403"/>
                </a:cubicBezTo>
                <a:cubicBezTo>
                  <a:pt x="9831498" y="806764"/>
                  <a:pt x="9774785" y="944233"/>
                  <a:pt x="9784079" y="1148264"/>
                </a:cubicBezTo>
                <a:cubicBezTo>
                  <a:pt x="9815796" y="1277442"/>
                  <a:pt x="9696383" y="1378403"/>
                  <a:pt x="9554421" y="1377922"/>
                </a:cubicBezTo>
                <a:cubicBezTo>
                  <a:pt x="9471590" y="1384083"/>
                  <a:pt x="9339004" y="1367308"/>
                  <a:pt x="9251366" y="1377922"/>
                </a:cubicBezTo>
                <a:cubicBezTo>
                  <a:pt x="9163728" y="1388536"/>
                  <a:pt x="8736743" y="1309244"/>
                  <a:pt x="8482073" y="1377922"/>
                </a:cubicBezTo>
                <a:cubicBezTo>
                  <a:pt x="8227403" y="1446600"/>
                  <a:pt x="8123104" y="1374196"/>
                  <a:pt x="7992523" y="1377922"/>
                </a:cubicBezTo>
                <a:cubicBezTo>
                  <a:pt x="7861942" y="1381648"/>
                  <a:pt x="7484068" y="1369318"/>
                  <a:pt x="7223230" y="1377922"/>
                </a:cubicBezTo>
                <a:cubicBezTo>
                  <a:pt x="6962392" y="1386526"/>
                  <a:pt x="6654529" y="1365226"/>
                  <a:pt x="6453937" y="1377922"/>
                </a:cubicBezTo>
                <a:cubicBezTo>
                  <a:pt x="6253345" y="1390618"/>
                  <a:pt x="6009679" y="1297391"/>
                  <a:pt x="5777892" y="1377922"/>
                </a:cubicBezTo>
                <a:cubicBezTo>
                  <a:pt x="5546105" y="1458453"/>
                  <a:pt x="5488080" y="1339632"/>
                  <a:pt x="5288342" y="1377922"/>
                </a:cubicBezTo>
                <a:cubicBezTo>
                  <a:pt x="5088604" y="1416212"/>
                  <a:pt x="5068129" y="1337486"/>
                  <a:pt x="4892040" y="1377922"/>
                </a:cubicBezTo>
                <a:cubicBezTo>
                  <a:pt x="4715951" y="1418358"/>
                  <a:pt x="4651350" y="1377920"/>
                  <a:pt x="4495737" y="1377922"/>
                </a:cubicBezTo>
                <a:cubicBezTo>
                  <a:pt x="4340124" y="1377924"/>
                  <a:pt x="4190263" y="1377472"/>
                  <a:pt x="4099435" y="1377922"/>
                </a:cubicBezTo>
                <a:cubicBezTo>
                  <a:pt x="4008607" y="1378372"/>
                  <a:pt x="3886391" y="1357700"/>
                  <a:pt x="3796380" y="1377922"/>
                </a:cubicBezTo>
                <a:cubicBezTo>
                  <a:pt x="3706369" y="1398144"/>
                  <a:pt x="3388720" y="1361686"/>
                  <a:pt x="3213582" y="1377922"/>
                </a:cubicBezTo>
                <a:cubicBezTo>
                  <a:pt x="3038444" y="1394158"/>
                  <a:pt x="2973054" y="1357763"/>
                  <a:pt x="2817280" y="1377922"/>
                </a:cubicBezTo>
                <a:cubicBezTo>
                  <a:pt x="2661506" y="1398081"/>
                  <a:pt x="2530220" y="1333700"/>
                  <a:pt x="2420977" y="1377922"/>
                </a:cubicBezTo>
                <a:cubicBezTo>
                  <a:pt x="2311734" y="1422144"/>
                  <a:pt x="2086989" y="1370403"/>
                  <a:pt x="1838180" y="1377922"/>
                </a:cubicBezTo>
                <a:cubicBezTo>
                  <a:pt x="1589371" y="1385441"/>
                  <a:pt x="1485953" y="1317141"/>
                  <a:pt x="1255382" y="1377922"/>
                </a:cubicBezTo>
                <a:cubicBezTo>
                  <a:pt x="1024811" y="1438703"/>
                  <a:pt x="699560" y="1318856"/>
                  <a:pt x="229658" y="1377922"/>
                </a:cubicBezTo>
                <a:cubicBezTo>
                  <a:pt x="86309" y="1411221"/>
                  <a:pt x="-7374" y="1277069"/>
                  <a:pt x="0" y="1148264"/>
                </a:cubicBezTo>
                <a:cubicBezTo>
                  <a:pt x="-35968" y="1024827"/>
                  <a:pt x="35538" y="816205"/>
                  <a:pt x="0" y="688961"/>
                </a:cubicBezTo>
                <a:cubicBezTo>
                  <a:pt x="-35538" y="561717"/>
                  <a:pt x="55113" y="393369"/>
                  <a:pt x="0" y="229658"/>
                </a:cubicBezTo>
                <a:close/>
              </a:path>
              <a:path w="9784079" h="1377922" stroke="0" extrusionOk="0">
                <a:moveTo>
                  <a:pt x="0" y="229658"/>
                </a:moveTo>
                <a:cubicBezTo>
                  <a:pt x="13185" y="121968"/>
                  <a:pt x="114936" y="9811"/>
                  <a:pt x="229658" y="0"/>
                </a:cubicBezTo>
                <a:cubicBezTo>
                  <a:pt x="411201" y="-90147"/>
                  <a:pt x="719047" y="84228"/>
                  <a:pt x="998951" y="0"/>
                </a:cubicBezTo>
                <a:cubicBezTo>
                  <a:pt x="1278855" y="-84228"/>
                  <a:pt x="1170766" y="23940"/>
                  <a:pt x="1302006" y="0"/>
                </a:cubicBezTo>
                <a:cubicBezTo>
                  <a:pt x="1433247" y="-23940"/>
                  <a:pt x="1617108" y="26703"/>
                  <a:pt x="1698308" y="0"/>
                </a:cubicBezTo>
                <a:cubicBezTo>
                  <a:pt x="1779508" y="-26703"/>
                  <a:pt x="1900439" y="37946"/>
                  <a:pt x="2094611" y="0"/>
                </a:cubicBezTo>
                <a:cubicBezTo>
                  <a:pt x="2288783" y="-37946"/>
                  <a:pt x="2405340" y="61329"/>
                  <a:pt x="2677408" y="0"/>
                </a:cubicBezTo>
                <a:cubicBezTo>
                  <a:pt x="2949476" y="-61329"/>
                  <a:pt x="3092635" y="79987"/>
                  <a:pt x="3353454" y="0"/>
                </a:cubicBezTo>
                <a:cubicBezTo>
                  <a:pt x="3614273" y="-79987"/>
                  <a:pt x="3614183" y="27172"/>
                  <a:pt x="3749756" y="0"/>
                </a:cubicBezTo>
                <a:cubicBezTo>
                  <a:pt x="3885329" y="-27172"/>
                  <a:pt x="3999760" y="53582"/>
                  <a:pt x="4239306" y="0"/>
                </a:cubicBezTo>
                <a:cubicBezTo>
                  <a:pt x="4478852" y="-53582"/>
                  <a:pt x="4589040" y="26978"/>
                  <a:pt x="4728856" y="0"/>
                </a:cubicBezTo>
                <a:cubicBezTo>
                  <a:pt x="4868672" y="-26978"/>
                  <a:pt x="5190366" y="52745"/>
                  <a:pt x="5498149" y="0"/>
                </a:cubicBezTo>
                <a:cubicBezTo>
                  <a:pt x="5805932" y="-52745"/>
                  <a:pt x="5964935" y="78155"/>
                  <a:pt x="6267442" y="0"/>
                </a:cubicBezTo>
                <a:cubicBezTo>
                  <a:pt x="6569949" y="-78155"/>
                  <a:pt x="6452809" y="24816"/>
                  <a:pt x="6570497" y="0"/>
                </a:cubicBezTo>
                <a:cubicBezTo>
                  <a:pt x="6688186" y="-24816"/>
                  <a:pt x="6781380" y="18687"/>
                  <a:pt x="6873552" y="0"/>
                </a:cubicBezTo>
                <a:cubicBezTo>
                  <a:pt x="6965725" y="-18687"/>
                  <a:pt x="7038220" y="14957"/>
                  <a:pt x="7176606" y="0"/>
                </a:cubicBezTo>
                <a:cubicBezTo>
                  <a:pt x="7314992" y="-14957"/>
                  <a:pt x="7643093" y="3579"/>
                  <a:pt x="7852652" y="0"/>
                </a:cubicBezTo>
                <a:cubicBezTo>
                  <a:pt x="8062211" y="-3579"/>
                  <a:pt x="8142561" y="21035"/>
                  <a:pt x="8248954" y="0"/>
                </a:cubicBezTo>
                <a:cubicBezTo>
                  <a:pt x="8355347" y="-21035"/>
                  <a:pt x="8406782" y="21314"/>
                  <a:pt x="8552009" y="0"/>
                </a:cubicBezTo>
                <a:cubicBezTo>
                  <a:pt x="8697236" y="-21314"/>
                  <a:pt x="9086492" y="30523"/>
                  <a:pt x="9554421" y="0"/>
                </a:cubicBezTo>
                <a:cubicBezTo>
                  <a:pt x="9683188" y="8972"/>
                  <a:pt x="9779437" y="108291"/>
                  <a:pt x="9784079" y="229658"/>
                </a:cubicBezTo>
                <a:cubicBezTo>
                  <a:pt x="9833608" y="419639"/>
                  <a:pt x="9772828" y="461862"/>
                  <a:pt x="9784079" y="688961"/>
                </a:cubicBezTo>
                <a:cubicBezTo>
                  <a:pt x="9795330" y="916060"/>
                  <a:pt x="9777687" y="1038150"/>
                  <a:pt x="9784079" y="1148264"/>
                </a:cubicBezTo>
                <a:cubicBezTo>
                  <a:pt x="9782769" y="1269722"/>
                  <a:pt x="9679550" y="1346793"/>
                  <a:pt x="9554421" y="1377922"/>
                </a:cubicBezTo>
                <a:cubicBezTo>
                  <a:pt x="9452108" y="1396938"/>
                  <a:pt x="9352809" y="1331969"/>
                  <a:pt x="9158119" y="1377922"/>
                </a:cubicBezTo>
                <a:cubicBezTo>
                  <a:pt x="8963429" y="1423875"/>
                  <a:pt x="8679634" y="1375357"/>
                  <a:pt x="8482073" y="1377922"/>
                </a:cubicBezTo>
                <a:cubicBezTo>
                  <a:pt x="8284512" y="1380487"/>
                  <a:pt x="8168067" y="1356537"/>
                  <a:pt x="7992523" y="1377922"/>
                </a:cubicBezTo>
                <a:cubicBezTo>
                  <a:pt x="7816979" y="1399307"/>
                  <a:pt x="7738377" y="1336572"/>
                  <a:pt x="7502973" y="1377922"/>
                </a:cubicBezTo>
                <a:cubicBezTo>
                  <a:pt x="7267569" y="1419272"/>
                  <a:pt x="7059582" y="1326582"/>
                  <a:pt x="6826928" y="1377922"/>
                </a:cubicBezTo>
                <a:cubicBezTo>
                  <a:pt x="6594275" y="1429262"/>
                  <a:pt x="6469151" y="1322763"/>
                  <a:pt x="6337378" y="1377922"/>
                </a:cubicBezTo>
                <a:cubicBezTo>
                  <a:pt x="6205605" y="1433081"/>
                  <a:pt x="5832036" y="1371394"/>
                  <a:pt x="5661332" y="1377922"/>
                </a:cubicBezTo>
                <a:cubicBezTo>
                  <a:pt x="5490628" y="1384450"/>
                  <a:pt x="5292890" y="1334019"/>
                  <a:pt x="5171782" y="1377922"/>
                </a:cubicBezTo>
                <a:cubicBezTo>
                  <a:pt x="5050674" y="1421825"/>
                  <a:pt x="4948014" y="1350865"/>
                  <a:pt x="4868728" y="1377922"/>
                </a:cubicBezTo>
                <a:cubicBezTo>
                  <a:pt x="4789442" y="1404979"/>
                  <a:pt x="4709024" y="1374859"/>
                  <a:pt x="4565673" y="1377922"/>
                </a:cubicBezTo>
                <a:cubicBezTo>
                  <a:pt x="4422323" y="1380985"/>
                  <a:pt x="4273514" y="1329535"/>
                  <a:pt x="4076123" y="1377922"/>
                </a:cubicBezTo>
                <a:cubicBezTo>
                  <a:pt x="3878732" y="1426309"/>
                  <a:pt x="3466857" y="1349981"/>
                  <a:pt x="3306830" y="1377922"/>
                </a:cubicBezTo>
                <a:cubicBezTo>
                  <a:pt x="3146803" y="1405863"/>
                  <a:pt x="2943783" y="1339167"/>
                  <a:pt x="2724032" y="1377922"/>
                </a:cubicBezTo>
                <a:cubicBezTo>
                  <a:pt x="2504281" y="1416677"/>
                  <a:pt x="2460777" y="1374241"/>
                  <a:pt x="2327730" y="1377922"/>
                </a:cubicBezTo>
                <a:cubicBezTo>
                  <a:pt x="2194683" y="1381603"/>
                  <a:pt x="1879824" y="1332674"/>
                  <a:pt x="1744932" y="1377922"/>
                </a:cubicBezTo>
                <a:cubicBezTo>
                  <a:pt x="1610040" y="1423170"/>
                  <a:pt x="1480660" y="1344384"/>
                  <a:pt x="1255382" y="1377922"/>
                </a:cubicBezTo>
                <a:cubicBezTo>
                  <a:pt x="1030104" y="1411460"/>
                  <a:pt x="967870" y="1372228"/>
                  <a:pt x="765832" y="1377922"/>
                </a:cubicBezTo>
                <a:cubicBezTo>
                  <a:pt x="563794" y="1383616"/>
                  <a:pt x="444219" y="1344949"/>
                  <a:pt x="229658" y="1377922"/>
                </a:cubicBezTo>
                <a:cubicBezTo>
                  <a:pt x="108534" y="1402298"/>
                  <a:pt x="-13489" y="1266440"/>
                  <a:pt x="0" y="1148264"/>
                </a:cubicBezTo>
                <a:cubicBezTo>
                  <a:pt x="-39542" y="976071"/>
                  <a:pt x="14460" y="850931"/>
                  <a:pt x="0" y="716519"/>
                </a:cubicBezTo>
                <a:cubicBezTo>
                  <a:pt x="-14460" y="582108"/>
                  <a:pt x="50538" y="419786"/>
                  <a:pt x="0" y="229658"/>
                </a:cubicBezTo>
                <a:close/>
              </a:path>
            </a:pathLst>
          </a:custGeom>
          <a:solidFill>
            <a:schemeClr val="accent1">
              <a:lumMod val="20000"/>
              <a:lumOff val="80000"/>
            </a:schemeClr>
          </a:solidFill>
          <a:ln w="38100">
            <a:solidFill>
              <a:schemeClr val="accent6"/>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000" b="1" kern="0" dirty="0" err="1">
                <a:solidFill>
                  <a:srgbClr val="261D2A"/>
                </a:solidFill>
                <a:latin typeface="Calibri" panose="020F0502020204030204" pitchFamily="34" charset="0"/>
                <a:cs typeface="Calibri" panose="020F0502020204030204" pitchFamily="34" charset="0"/>
                <a:sym typeface="Arial"/>
              </a:rPr>
              <a:t>Thổ</a:t>
            </a:r>
            <a:r>
              <a:rPr lang="en-US" sz="4000" b="1" kern="0" dirty="0">
                <a:solidFill>
                  <a:srgbClr val="261D2A"/>
                </a:solidFill>
                <a:latin typeface="Calibri" panose="020F0502020204030204" pitchFamily="34" charset="0"/>
                <a:cs typeface="Calibri" panose="020F0502020204030204" pitchFamily="34" charset="0"/>
                <a:sym typeface="Arial"/>
              </a:rPr>
              <a:t> </a:t>
            </a:r>
            <a:r>
              <a:rPr lang="en-US" sz="4000" b="1" kern="0" dirty="0" err="1">
                <a:solidFill>
                  <a:srgbClr val="261D2A"/>
                </a:solidFill>
                <a:latin typeface="Calibri" panose="020F0502020204030204" pitchFamily="34" charset="0"/>
                <a:cs typeface="Calibri" panose="020F0502020204030204" pitchFamily="34" charset="0"/>
                <a:sym typeface="Arial"/>
              </a:rPr>
              <a:t>cẩm</a:t>
            </a:r>
            <a:r>
              <a:rPr lang="en-US" sz="4000" b="1"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loại</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vải</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của</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một</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số</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dân</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tộc</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thiểu</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số</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dệt</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bằng</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sợi</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có</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nhiều</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màu</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sặc</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sỡ</a:t>
            </a:r>
            <a:r>
              <a:rPr lang="en-US" sz="4000" kern="0" dirty="0">
                <a:solidFill>
                  <a:srgbClr val="261D2A"/>
                </a:solidFill>
                <a:latin typeface="Calibri" panose="020F0502020204030204" pitchFamily="34" charset="0"/>
                <a:cs typeface="Calibri" panose="020F0502020204030204" pitchFamily="34" charset="0"/>
                <a:sym typeface="Arial"/>
              </a:rPr>
              <a:t>.</a:t>
            </a:r>
          </a:p>
        </p:txBody>
      </p:sp>
      <p:pic>
        <p:nvPicPr>
          <p:cNvPr id="4" name="Picture 6">
            <a:extLst>
              <a:ext uri="{FF2B5EF4-FFF2-40B4-BE49-F238E27FC236}">
                <a16:creationId xmlns:a16="http://schemas.microsoft.com/office/drawing/2014/main" id="{29937893-7D73-5F8D-08AE-F6B55C2382E8}"/>
              </a:ext>
            </a:extLst>
          </p:cNvPr>
          <p:cNvPicPr>
            <a:picLocks noChangeAspect="1"/>
          </p:cNvPicPr>
          <p:nvPr/>
        </p:nvPicPr>
        <p:blipFill>
          <a:blip r:embed="rId5"/>
          <a:srcRect/>
          <a:stretch>
            <a:fillRect/>
          </a:stretch>
        </p:blipFill>
        <p:spPr>
          <a:xfrm rot="392878">
            <a:off x="10017005" y="2290268"/>
            <a:ext cx="2666187" cy="4715437"/>
          </a:xfrm>
          <a:prstGeom prst="rect">
            <a:avLst/>
          </a:prstGeom>
        </p:spPr>
      </p:pic>
      <p:pic>
        <p:nvPicPr>
          <p:cNvPr id="1026" name="Picture 2" descr="Vải thổ cẩm là gì? Ưu nhược điểm và ứng dụng của vải thổ cẩm">
            <a:extLst>
              <a:ext uri="{FF2B5EF4-FFF2-40B4-BE49-F238E27FC236}">
                <a16:creationId xmlns:a16="http://schemas.microsoft.com/office/drawing/2014/main" id="{561BDB5F-4F17-5FAA-87AD-2C5EFA0721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1199" y="2113699"/>
            <a:ext cx="5872481" cy="4400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838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wipe(down)">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4"/>
          <a:srcRect/>
          <a:stretch>
            <a:fillRect/>
          </a:stretch>
        </p:blipFill>
        <p:spPr>
          <a:xfrm>
            <a:off x="-561845" y="3085704"/>
            <a:ext cx="2535297" cy="3772296"/>
          </a:xfrm>
          <a:prstGeom prst="rect">
            <a:avLst/>
          </a:prstGeom>
        </p:spPr>
      </p:pic>
      <p:sp>
        <p:nvSpPr>
          <p:cNvPr id="2" name="Rectangle: Rounded Corners 2">
            <a:extLst>
              <a:ext uri="{FF2B5EF4-FFF2-40B4-BE49-F238E27FC236}">
                <a16:creationId xmlns:a16="http://schemas.microsoft.com/office/drawing/2014/main" id="{94CBC359-FD83-E108-5B1D-78929DAC72BC}"/>
              </a:ext>
            </a:extLst>
          </p:cNvPr>
          <p:cNvSpPr/>
          <p:nvPr/>
        </p:nvSpPr>
        <p:spPr>
          <a:xfrm>
            <a:off x="1290320" y="288318"/>
            <a:ext cx="9784079" cy="1062962"/>
          </a:xfrm>
          <a:custGeom>
            <a:avLst/>
            <a:gdLst>
              <a:gd name="connsiteX0" fmla="*/ 0 w 9784079"/>
              <a:gd name="connsiteY0" fmla="*/ 177164 h 1062962"/>
              <a:gd name="connsiteX1" fmla="*/ 177164 w 9784079"/>
              <a:gd name="connsiteY1" fmla="*/ 0 h 1062962"/>
              <a:gd name="connsiteX2" fmla="*/ 672226 w 9784079"/>
              <a:gd name="connsiteY2" fmla="*/ 0 h 1062962"/>
              <a:gd name="connsiteX3" fmla="*/ 1355883 w 9784079"/>
              <a:gd name="connsiteY3" fmla="*/ 0 h 1062962"/>
              <a:gd name="connsiteX4" fmla="*/ 2039540 w 9784079"/>
              <a:gd name="connsiteY4" fmla="*/ 0 h 1062962"/>
              <a:gd name="connsiteX5" fmla="*/ 2628899 w 9784079"/>
              <a:gd name="connsiteY5" fmla="*/ 0 h 1062962"/>
              <a:gd name="connsiteX6" fmla="*/ 3218259 w 9784079"/>
              <a:gd name="connsiteY6" fmla="*/ 0 h 1062962"/>
              <a:gd name="connsiteX7" fmla="*/ 3807618 w 9784079"/>
              <a:gd name="connsiteY7" fmla="*/ 0 h 1062962"/>
              <a:gd name="connsiteX8" fmla="*/ 4396978 w 9784079"/>
              <a:gd name="connsiteY8" fmla="*/ 0 h 1062962"/>
              <a:gd name="connsiteX9" fmla="*/ 4797742 w 9784079"/>
              <a:gd name="connsiteY9" fmla="*/ 0 h 1062962"/>
              <a:gd name="connsiteX10" fmla="*/ 5481399 w 9784079"/>
              <a:gd name="connsiteY10" fmla="*/ 0 h 1062962"/>
              <a:gd name="connsiteX11" fmla="*/ 5787866 w 9784079"/>
              <a:gd name="connsiteY11" fmla="*/ 0 h 1062962"/>
              <a:gd name="connsiteX12" fmla="*/ 6471523 w 9784079"/>
              <a:gd name="connsiteY12" fmla="*/ 0 h 1062962"/>
              <a:gd name="connsiteX13" fmla="*/ 6777990 w 9784079"/>
              <a:gd name="connsiteY13" fmla="*/ 0 h 1062962"/>
              <a:gd name="connsiteX14" fmla="*/ 7178754 w 9784079"/>
              <a:gd name="connsiteY14" fmla="*/ 0 h 1062962"/>
              <a:gd name="connsiteX15" fmla="*/ 7579519 w 9784079"/>
              <a:gd name="connsiteY15" fmla="*/ 0 h 1062962"/>
              <a:gd name="connsiteX16" fmla="*/ 8357473 w 9784079"/>
              <a:gd name="connsiteY16" fmla="*/ 0 h 1062962"/>
              <a:gd name="connsiteX17" fmla="*/ 8946832 w 9784079"/>
              <a:gd name="connsiteY17" fmla="*/ 0 h 1062962"/>
              <a:gd name="connsiteX18" fmla="*/ 9606915 w 9784079"/>
              <a:gd name="connsiteY18" fmla="*/ 0 h 1062962"/>
              <a:gd name="connsiteX19" fmla="*/ 9784079 w 9784079"/>
              <a:gd name="connsiteY19" fmla="*/ 177164 h 1062962"/>
              <a:gd name="connsiteX20" fmla="*/ 9784079 w 9784079"/>
              <a:gd name="connsiteY20" fmla="*/ 510222 h 1062962"/>
              <a:gd name="connsiteX21" fmla="*/ 9784079 w 9784079"/>
              <a:gd name="connsiteY21" fmla="*/ 885798 h 1062962"/>
              <a:gd name="connsiteX22" fmla="*/ 9606915 w 9784079"/>
              <a:gd name="connsiteY22" fmla="*/ 1062962 h 1062962"/>
              <a:gd name="connsiteX23" fmla="*/ 9300448 w 9784079"/>
              <a:gd name="connsiteY23" fmla="*/ 1062962 h 1062962"/>
              <a:gd name="connsiteX24" fmla="*/ 8522494 w 9784079"/>
              <a:gd name="connsiteY24" fmla="*/ 1062962 h 1062962"/>
              <a:gd name="connsiteX25" fmla="*/ 8027432 w 9784079"/>
              <a:gd name="connsiteY25" fmla="*/ 1062962 h 1062962"/>
              <a:gd name="connsiteX26" fmla="*/ 7249477 w 9784079"/>
              <a:gd name="connsiteY26" fmla="*/ 1062962 h 1062962"/>
              <a:gd name="connsiteX27" fmla="*/ 6471523 w 9784079"/>
              <a:gd name="connsiteY27" fmla="*/ 1062962 h 1062962"/>
              <a:gd name="connsiteX28" fmla="*/ 5787866 w 9784079"/>
              <a:gd name="connsiteY28" fmla="*/ 1062962 h 1062962"/>
              <a:gd name="connsiteX29" fmla="*/ 5292804 w 9784079"/>
              <a:gd name="connsiteY29" fmla="*/ 1062962 h 1062962"/>
              <a:gd name="connsiteX30" fmla="*/ 4892040 w 9784079"/>
              <a:gd name="connsiteY30" fmla="*/ 1062962 h 1062962"/>
              <a:gd name="connsiteX31" fmla="*/ 4491275 w 9784079"/>
              <a:gd name="connsiteY31" fmla="*/ 1062962 h 1062962"/>
              <a:gd name="connsiteX32" fmla="*/ 4090511 w 9784079"/>
              <a:gd name="connsiteY32" fmla="*/ 1062962 h 1062962"/>
              <a:gd name="connsiteX33" fmla="*/ 3784044 w 9784079"/>
              <a:gd name="connsiteY33" fmla="*/ 1062962 h 1062962"/>
              <a:gd name="connsiteX34" fmla="*/ 3194684 w 9784079"/>
              <a:gd name="connsiteY34" fmla="*/ 1062962 h 1062962"/>
              <a:gd name="connsiteX35" fmla="*/ 2793920 w 9784079"/>
              <a:gd name="connsiteY35" fmla="*/ 1062962 h 1062962"/>
              <a:gd name="connsiteX36" fmla="*/ 2393155 w 9784079"/>
              <a:gd name="connsiteY36" fmla="*/ 1062962 h 1062962"/>
              <a:gd name="connsiteX37" fmla="*/ 1803796 w 9784079"/>
              <a:gd name="connsiteY37" fmla="*/ 1062962 h 1062962"/>
              <a:gd name="connsiteX38" fmla="*/ 1214437 w 9784079"/>
              <a:gd name="connsiteY38" fmla="*/ 1062962 h 1062962"/>
              <a:gd name="connsiteX39" fmla="*/ 177164 w 9784079"/>
              <a:gd name="connsiteY39" fmla="*/ 1062962 h 1062962"/>
              <a:gd name="connsiteX40" fmla="*/ 0 w 9784079"/>
              <a:gd name="connsiteY40" fmla="*/ 885798 h 1062962"/>
              <a:gd name="connsiteX41" fmla="*/ 0 w 9784079"/>
              <a:gd name="connsiteY41" fmla="*/ 531481 h 1062962"/>
              <a:gd name="connsiteX42" fmla="*/ 0 w 9784079"/>
              <a:gd name="connsiteY42" fmla="*/ 177164 h 106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84079" h="1062962" fill="none" extrusionOk="0">
                <a:moveTo>
                  <a:pt x="0" y="177164"/>
                </a:moveTo>
                <a:cubicBezTo>
                  <a:pt x="-552" y="107155"/>
                  <a:pt x="70978" y="-7491"/>
                  <a:pt x="177164" y="0"/>
                </a:cubicBezTo>
                <a:cubicBezTo>
                  <a:pt x="328455" y="-17887"/>
                  <a:pt x="516984" y="4878"/>
                  <a:pt x="672226" y="0"/>
                </a:cubicBezTo>
                <a:cubicBezTo>
                  <a:pt x="827468" y="-4878"/>
                  <a:pt x="1105402" y="18229"/>
                  <a:pt x="1355883" y="0"/>
                </a:cubicBezTo>
                <a:cubicBezTo>
                  <a:pt x="1606364" y="-18229"/>
                  <a:pt x="1850963" y="40953"/>
                  <a:pt x="2039540" y="0"/>
                </a:cubicBezTo>
                <a:cubicBezTo>
                  <a:pt x="2228117" y="-40953"/>
                  <a:pt x="2468136" y="13392"/>
                  <a:pt x="2628899" y="0"/>
                </a:cubicBezTo>
                <a:cubicBezTo>
                  <a:pt x="2789662" y="-13392"/>
                  <a:pt x="2969103" y="14980"/>
                  <a:pt x="3218259" y="0"/>
                </a:cubicBezTo>
                <a:cubicBezTo>
                  <a:pt x="3467415" y="-14980"/>
                  <a:pt x="3658780" y="34534"/>
                  <a:pt x="3807618" y="0"/>
                </a:cubicBezTo>
                <a:cubicBezTo>
                  <a:pt x="3956456" y="-34534"/>
                  <a:pt x="4210356" y="17830"/>
                  <a:pt x="4396978" y="0"/>
                </a:cubicBezTo>
                <a:cubicBezTo>
                  <a:pt x="4583600" y="-17830"/>
                  <a:pt x="4695465" y="35139"/>
                  <a:pt x="4797742" y="0"/>
                </a:cubicBezTo>
                <a:cubicBezTo>
                  <a:pt x="4900019" y="-35139"/>
                  <a:pt x="5229252" y="66368"/>
                  <a:pt x="5481399" y="0"/>
                </a:cubicBezTo>
                <a:cubicBezTo>
                  <a:pt x="5733546" y="-66368"/>
                  <a:pt x="5684796" y="11055"/>
                  <a:pt x="5787866" y="0"/>
                </a:cubicBezTo>
                <a:cubicBezTo>
                  <a:pt x="5890936" y="-11055"/>
                  <a:pt x="6307946" y="49284"/>
                  <a:pt x="6471523" y="0"/>
                </a:cubicBezTo>
                <a:cubicBezTo>
                  <a:pt x="6635100" y="-49284"/>
                  <a:pt x="6657450" y="29154"/>
                  <a:pt x="6777990" y="0"/>
                </a:cubicBezTo>
                <a:cubicBezTo>
                  <a:pt x="6898530" y="-29154"/>
                  <a:pt x="6989916" y="9266"/>
                  <a:pt x="7178754" y="0"/>
                </a:cubicBezTo>
                <a:cubicBezTo>
                  <a:pt x="7367592" y="-9266"/>
                  <a:pt x="7384348" y="15214"/>
                  <a:pt x="7579519" y="0"/>
                </a:cubicBezTo>
                <a:cubicBezTo>
                  <a:pt x="7774690" y="-15214"/>
                  <a:pt x="8002751" y="19956"/>
                  <a:pt x="8357473" y="0"/>
                </a:cubicBezTo>
                <a:cubicBezTo>
                  <a:pt x="8712195" y="-19956"/>
                  <a:pt x="8717728" y="44949"/>
                  <a:pt x="8946832" y="0"/>
                </a:cubicBezTo>
                <a:cubicBezTo>
                  <a:pt x="9175936" y="-44949"/>
                  <a:pt x="9368507" y="47549"/>
                  <a:pt x="9606915" y="0"/>
                </a:cubicBezTo>
                <a:cubicBezTo>
                  <a:pt x="9727853" y="-11720"/>
                  <a:pt x="9780913" y="82666"/>
                  <a:pt x="9784079" y="177164"/>
                </a:cubicBezTo>
                <a:cubicBezTo>
                  <a:pt x="9813691" y="278953"/>
                  <a:pt x="9753218" y="443141"/>
                  <a:pt x="9784079" y="510222"/>
                </a:cubicBezTo>
                <a:cubicBezTo>
                  <a:pt x="9814940" y="577303"/>
                  <a:pt x="9747150" y="791656"/>
                  <a:pt x="9784079" y="885798"/>
                </a:cubicBezTo>
                <a:cubicBezTo>
                  <a:pt x="9802905" y="985033"/>
                  <a:pt x="9717097" y="1063354"/>
                  <a:pt x="9606915" y="1062962"/>
                </a:cubicBezTo>
                <a:cubicBezTo>
                  <a:pt x="9501376" y="1089437"/>
                  <a:pt x="9448882" y="1051831"/>
                  <a:pt x="9300448" y="1062962"/>
                </a:cubicBezTo>
                <a:cubicBezTo>
                  <a:pt x="9152014" y="1074093"/>
                  <a:pt x="8848604" y="1019156"/>
                  <a:pt x="8522494" y="1062962"/>
                </a:cubicBezTo>
                <a:cubicBezTo>
                  <a:pt x="8196384" y="1106768"/>
                  <a:pt x="8220983" y="1053454"/>
                  <a:pt x="8027432" y="1062962"/>
                </a:cubicBezTo>
                <a:cubicBezTo>
                  <a:pt x="7833881" y="1072470"/>
                  <a:pt x="7576906" y="1032709"/>
                  <a:pt x="7249477" y="1062962"/>
                </a:cubicBezTo>
                <a:cubicBezTo>
                  <a:pt x="6922048" y="1093215"/>
                  <a:pt x="6684882" y="980980"/>
                  <a:pt x="6471523" y="1062962"/>
                </a:cubicBezTo>
                <a:cubicBezTo>
                  <a:pt x="6258164" y="1144944"/>
                  <a:pt x="6015084" y="1002049"/>
                  <a:pt x="5787866" y="1062962"/>
                </a:cubicBezTo>
                <a:cubicBezTo>
                  <a:pt x="5560648" y="1123875"/>
                  <a:pt x="5431540" y="1055171"/>
                  <a:pt x="5292804" y="1062962"/>
                </a:cubicBezTo>
                <a:cubicBezTo>
                  <a:pt x="5154068" y="1070753"/>
                  <a:pt x="5073538" y="1028751"/>
                  <a:pt x="4892040" y="1062962"/>
                </a:cubicBezTo>
                <a:cubicBezTo>
                  <a:pt x="4710542" y="1097173"/>
                  <a:pt x="4591200" y="1051997"/>
                  <a:pt x="4491275" y="1062962"/>
                </a:cubicBezTo>
                <a:cubicBezTo>
                  <a:pt x="4391351" y="1073927"/>
                  <a:pt x="4252772" y="1025350"/>
                  <a:pt x="4090511" y="1062962"/>
                </a:cubicBezTo>
                <a:cubicBezTo>
                  <a:pt x="3928250" y="1100574"/>
                  <a:pt x="3876316" y="1055279"/>
                  <a:pt x="3784044" y="1062962"/>
                </a:cubicBezTo>
                <a:cubicBezTo>
                  <a:pt x="3691772" y="1070645"/>
                  <a:pt x="3449926" y="1061982"/>
                  <a:pt x="3194684" y="1062962"/>
                </a:cubicBezTo>
                <a:cubicBezTo>
                  <a:pt x="2939442" y="1063942"/>
                  <a:pt x="2912986" y="1048520"/>
                  <a:pt x="2793920" y="1062962"/>
                </a:cubicBezTo>
                <a:cubicBezTo>
                  <a:pt x="2674854" y="1077404"/>
                  <a:pt x="2565840" y="1041439"/>
                  <a:pt x="2393155" y="1062962"/>
                </a:cubicBezTo>
                <a:cubicBezTo>
                  <a:pt x="2220470" y="1084485"/>
                  <a:pt x="1945989" y="1032134"/>
                  <a:pt x="1803796" y="1062962"/>
                </a:cubicBezTo>
                <a:cubicBezTo>
                  <a:pt x="1661603" y="1093790"/>
                  <a:pt x="1465081" y="1046499"/>
                  <a:pt x="1214437" y="1062962"/>
                </a:cubicBezTo>
                <a:cubicBezTo>
                  <a:pt x="963793" y="1079425"/>
                  <a:pt x="560909" y="947009"/>
                  <a:pt x="177164" y="1062962"/>
                </a:cubicBezTo>
                <a:cubicBezTo>
                  <a:pt x="67066" y="1087673"/>
                  <a:pt x="-18380" y="988549"/>
                  <a:pt x="0" y="885798"/>
                </a:cubicBezTo>
                <a:cubicBezTo>
                  <a:pt x="-38271" y="716141"/>
                  <a:pt x="21290" y="695184"/>
                  <a:pt x="0" y="531481"/>
                </a:cubicBezTo>
                <a:cubicBezTo>
                  <a:pt x="-21290" y="367778"/>
                  <a:pt x="33861" y="329191"/>
                  <a:pt x="0" y="177164"/>
                </a:cubicBezTo>
                <a:close/>
              </a:path>
              <a:path w="9784079" h="1062962" stroke="0" extrusionOk="0">
                <a:moveTo>
                  <a:pt x="0" y="177164"/>
                </a:moveTo>
                <a:cubicBezTo>
                  <a:pt x="14387" y="100211"/>
                  <a:pt x="95622" y="13203"/>
                  <a:pt x="177164" y="0"/>
                </a:cubicBezTo>
                <a:cubicBezTo>
                  <a:pt x="426966" y="-35051"/>
                  <a:pt x="753491" y="50265"/>
                  <a:pt x="955118" y="0"/>
                </a:cubicBezTo>
                <a:cubicBezTo>
                  <a:pt x="1156745" y="-50265"/>
                  <a:pt x="1142648" y="31138"/>
                  <a:pt x="1261585" y="0"/>
                </a:cubicBezTo>
                <a:cubicBezTo>
                  <a:pt x="1380522" y="-31138"/>
                  <a:pt x="1499097" y="10524"/>
                  <a:pt x="1662350" y="0"/>
                </a:cubicBezTo>
                <a:cubicBezTo>
                  <a:pt x="1825603" y="-10524"/>
                  <a:pt x="1972387" y="14533"/>
                  <a:pt x="2063114" y="0"/>
                </a:cubicBezTo>
                <a:cubicBezTo>
                  <a:pt x="2153841" y="-14533"/>
                  <a:pt x="2447595" y="26698"/>
                  <a:pt x="2652474" y="0"/>
                </a:cubicBezTo>
                <a:cubicBezTo>
                  <a:pt x="2857353" y="-26698"/>
                  <a:pt x="3086704" y="75219"/>
                  <a:pt x="3336131" y="0"/>
                </a:cubicBezTo>
                <a:cubicBezTo>
                  <a:pt x="3585558" y="-75219"/>
                  <a:pt x="3600904" y="45629"/>
                  <a:pt x="3736895" y="0"/>
                </a:cubicBezTo>
                <a:cubicBezTo>
                  <a:pt x="3872886" y="-45629"/>
                  <a:pt x="4063828" y="25401"/>
                  <a:pt x="4231957" y="0"/>
                </a:cubicBezTo>
                <a:cubicBezTo>
                  <a:pt x="4400086" y="-25401"/>
                  <a:pt x="4569094" y="8752"/>
                  <a:pt x="4727019" y="0"/>
                </a:cubicBezTo>
                <a:cubicBezTo>
                  <a:pt x="4884944" y="-8752"/>
                  <a:pt x="5337284" y="27837"/>
                  <a:pt x="5504973" y="0"/>
                </a:cubicBezTo>
                <a:cubicBezTo>
                  <a:pt x="5672662" y="-27837"/>
                  <a:pt x="5935283" y="53703"/>
                  <a:pt x="6282928" y="0"/>
                </a:cubicBezTo>
                <a:cubicBezTo>
                  <a:pt x="6630573" y="-53703"/>
                  <a:pt x="6444950" y="20505"/>
                  <a:pt x="6589395" y="0"/>
                </a:cubicBezTo>
                <a:cubicBezTo>
                  <a:pt x="6733840" y="-20505"/>
                  <a:pt x="6783921" y="935"/>
                  <a:pt x="6895862" y="0"/>
                </a:cubicBezTo>
                <a:cubicBezTo>
                  <a:pt x="7007803" y="-935"/>
                  <a:pt x="7059326" y="27472"/>
                  <a:pt x="7202328" y="0"/>
                </a:cubicBezTo>
                <a:cubicBezTo>
                  <a:pt x="7345330" y="-27472"/>
                  <a:pt x="7744144" y="28249"/>
                  <a:pt x="7885985" y="0"/>
                </a:cubicBezTo>
                <a:cubicBezTo>
                  <a:pt x="8027826" y="-28249"/>
                  <a:pt x="8114516" y="29241"/>
                  <a:pt x="8286750" y="0"/>
                </a:cubicBezTo>
                <a:cubicBezTo>
                  <a:pt x="8458985" y="-29241"/>
                  <a:pt x="8527335" y="12847"/>
                  <a:pt x="8593217" y="0"/>
                </a:cubicBezTo>
                <a:cubicBezTo>
                  <a:pt x="8659099" y="-12847"/>
                  <a:pt x="9307790" y="7962"/>
                  <a:pt x="9606915" y="0"/>
                </a:cubicBezTo>
                <a:cubicBezTo>
                  <a:pt x="9710146" y="25037"/>
                  <a:pt x="9779862" y="84288"/>
                  <a:pt x="9784079" y="177164"/>
                </a:cubicBezTo>
                <a:cubicBezTo>
                  <a:pt x="9825302" y="279760"/>
                  <a:pt x="9743170" y="444876"/>
                  <a:pt x="9784079" y="531481"/>
                </a:cubicBezTo>
                <a:cubicBezTo>
                  <a:pt x="9824988" y="618086"/>
                  <a:pt x="9745679" y="711360"/>
                  <a:pt x="9784079" y="885798"/>
                </a:cubicBezTo>
                <a:cubicBezTo>
                  <a:pt x="9778680" y="961476"/>
                  <a:pt x="9703757" y="1044692"/>
                  <a:pt x="9606915" y="1062962"/>
                </a:cubicBezTo>
                <a:cubicBezTo>
                  <a:pt x="9406875" y="1078923"/>
                  <a:pt x="9309108" y="1024620"/>
                  <a:pt x="9206151" y="1062962"/>
                </a:cubicBezTo>
                <a:cubicBezTo>
                  <a:pt x="9103194" y="1101304"/>
                  <a:pt x="8663877" y="991124"/>
                  <a:pt x="8522494" y="1062962"/>
                </a:cubicBezTo>
                <a:cubicBezTo>
                  <a:pt x="8381111" y="1134800"/>
                  <a:pt x="8246530" y="1016813"/>
                  <a:pt x="8027432" y="1062962"/>
                </a:cubicBezTo>
                <a:cubicBezTo>
                  <a:pt x="7808334" y="1109111"/>
                  <a:pt x="7759639" y="1044781"/>
                  <a:pt x="7532370" y="1062962"/>
                </a:cubicBezTo>
                <a:cubicBezTo>
                  <a:pt x="7305101" y="1081143"/>
                  <a:pt x="7171703" y="1031535"/>
                  <a:pt x="6848713" y="1062962"/>
                </a:cubicBezTo>
                <a:cubicBezTo>
                  <a:pt x="6525723" y="1094389"/>
                  <a:pt x="6587347" y="1015857"/>
                  <a:pt x="6353651" y="1062962"/>
                </a:cubicBezTo>
                <a:cubicBezTo>
                  <a:pt x="6119955" y="1110067"/>
                  <a:pt x="6007031" y="994993"/>
                  <a:pt x="5669994" y="1062962"/>
                </a:cubicBezTo>
                <a:cubicBezTo>
                  <a:pt x="5332957" y="1130931"/>
                  <a:pt x="5293640" y="1047934"/>
                  <a:pt x="5174932" y="1062962"/>
                </a:cubicBezTo>
                <a:cubicBezTo>
                  <a:pt x="5056224" y="1077990"/>
                  <a:pt x="4939122" y="1041584"/>
                  <a:pt x="4868465" y="1062962"/>
                </a:cubicBezTo>
                <a:cubicBezTo>
                  <a:pt x="4797808" y="1084340"/>
                  <a:pt x="4688078" y="1041114"/>
                  <a:pt x="4561998" y="1062962"/>
                </a:cubicBezTo>
                <a:cubicBezTo>
                  <a:pt x="4435918" y="1084810"/>
                  <a:pt x="4271205" y="1040873"/>
                  <a:pt x="4066936" y="1062962"/>
                </a:cubicBezTo>
                <a:cubicBezTo>
                  <a:pt x="3862667" y="1085051"/>
                  <a:pt x="3471592" y="997596"/>
                  <a:pt x="3288982" y="1062962"/>
                </a:cubicBezTo>
                <a:cubicBezTo>
                  <a:pt x="3106372" y="1128328"/>
                  <a:pt x="2886609" y="1029537"/>
                  <a:pt x="2699622" y="1062962"/>
                </a:cubicBezTo>
                <a:cubicBezTo>
                  <a:pt x="2512635" y="1096387"/>
                  <a:pt x="2399700" y="1061122"/>
                  <a:pt x="2298858" y="1062962"/>
                </a:cubicBezTo>
                <a:cubicBezTo>
                  <a:pt x="2198016" y="1064802"/>
                  <a:pt x="1946640" y="1052649"/>
                  <a:pt x="1709499" y="1062962"/>
                </a:cubicBezTo>
                <a:cubicBezTo>
                  <a:pt x="1472358" y="1073275"/>
                  <a:pt x="1455585" y="1019088"/>
                  <a:pt x="1214437" y="1062962"/>
                </a:cubicBezTo>
                <a:cubicBezTo>
                  <a:pt x="973289" y="1106836"/>
                  <a:pt x="904015" y="1026402"/>
                  <a:pt x="719375" y="1062962"/>
                </a:cubicBezTo>
                <a:cubicBezTo>
                  <a:pt x="534735" y="1099522"/>
                  <a:pt x="342225" y="1000805"/>
                  <a:pt x="177164" y="1062962"/>
                </a:cubicBezTo>
                <a:cubicBezTo>
                  <a:pt x="85560" y="1089589"/>
                  <a:pt x="-5379" y="980190"/>
                  <a:pt x="0" y="885798"/>
                </a:cubicBezTo>
                <a:cubicBezTo>
                  <a:pt x="-14760" y="736373"/>
                  <a:pt x="2104" y="662847"/>
                  <a:pt x="0" y="552740"/>
                </a:cubicBezTo>
                <a:cubicBezTo>
                  <a:pt x="-2104" y="442633"/>
                  <a:pt x="20035" y="339343"/>
                  <a:pt x="0" y="177164"/>
                </a:cubicBezTo>
                <a:close/>
              </a:path>
            </a:pathLst>
          </a:custGeom>
          <a:solidFill>
            <a:schemeClr val="accent1">
              <a:lumMod val="20000"/>
              <a:lumOff val="80000"/>
            </a:schemeClr>
          </a:solidFill>
          <a:ln w="38100">
            <a:solidFill>
              <a:schemeClr val="accent6"/>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1219170">
              <a:buClr>
                <a:srgbClr val="000000"/>
              </a:buClr>
            </a:pPr>
            <a:r>
              <a:rPr lang="en-US" sz="4000" b="1" kern="0" dirty="0">
                <a:solidFill>
                  <a:srgbClr val="261D2A"/>
                </a:solidFill>
                <a:latin typeface="Calibri" panose="020F0502020204030204" pitchFamily="34" charset="0"/>
                <a:cs typeface="Calibri" panose="020F0502020204030204" pitchFamily="34" charset="0"/>
                <a:sym typeface="Arial"/>
              </a:rPr>
              <a:t>Hoa </a:t>
            </a:r>
            <a:r>
              <a:rPr lang="en-US" sz="4000" b="1" kern="0" dirty="0" err="1">
                <a:solidFill>
                  <a:srgbClr val="261D2A"/>
                </a:solidFill>
                <a:latin typeface="Calibri" panose="020F0502020204030204" pitchFamily="34" charset="0"/>
                <a:cs typeface="Calibri" panose="020F0502020204030204" pitchFamily="34" charset="0"/>
                <a:sym typeface="Arial"/>
              </a:rPr>
              <a:t>văn</a:t>
            </a:r>
            <a:r>
              <a:rPr lang="en-US" sz="4000" b="1"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hình</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vẽ</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trang</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trí</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trên</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các</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đồ</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vật</a:t>
            </a:r>
            <a:r>
              <a:rPr lang="en-US" sz="4000" kern="0" dirty="0">
                <a:solidFill>
                  <a:srgbClr val="261D2A"/>
                </a:solidFill>
                <a:latin typeface="Calibri" panose="020F0502020204030204" pitchFamily="34" charset="0"/>
                <a:cs typeface="Calibri" panose="020F0502020204030204" pitchFamily="34" charset="0"/>
                <a:sym typeface="Arial"/>
              </a:rPr>
              <a:t>.</a:t>
            </a:r>
          </a:p>
        </p:txBody>
      </p:sp>
      <p:pic>
        <p:nvPicPr>
          <p:cNvPr id="4" name="Picture 6">
            <a:extLst>
              <a:ext uri="{FF2B5EF4-FFF2-40B4-BE49-F238E27FC236}">
                <a16:creationId xmlns:a16="http://schemas.microsoft.com/office/drawing/2014/main" id="{29937893-7D73-5F8D-08AE-F6B55C2382E8}"/>
              </a:ext>
            </a:extLst>
          </p:cNvPr>
          <p:cNvPicPr>
            <a:picLocks noChangeAspect="1"/>
          </p:cNvPicPr>
          <p:nvPr/>
        </p:nvPicPr>
        <p:blipFill>
          <a:blip r:embed="rId5"/>
          <a:srcRect/>
          <a:stretch>
            <a:fillRect/>
          </a:stretch>
        </p:blipFill>
        <p:spPr>
          <a:xfrm rot="392878">
            <a:off x="10017005" y="2290268"/>
            <a:ext cx="2666187" cy="4715437"/>
          </a:xfrm>
          <a:prstGeom prst="rect">
            <a:avLst/>
          </a:prstGeom>
        </p:spPr>
      </p:pic>
      <p:pic>
        <p:nvPicPr>
          <p:cNvPr id="2050" name="Picture 2" descr="Vector trang trí hoa văn , thiết kế đồ họa">
            <a:extLst>
              <a:ext uri="{FF2B5EF4-FFF2-40B4-BE49-F238E27FC236}">
                <a16:creationId xmlns:a16="http://schemas.microsoft.com/office/drawing/2014/main" id="{B4E3A004-A6A9-33FB-F0E3-874F847EE2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5469" y="1694498"/>
            <a:ext cx="6295679" cy="4746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3522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4"/>
          <a:srcRect/>
          <a:stretch>
            <a:fillRect/>
          </a:stretch>
        </p:blipFill>
        <p:spPr>
          <a:xfrm>
            <a:off x="-561845" y="3085704"/>
            <a:ext cx="2535297" cy="3772296"/>
          </a:xfrm>
          <a:prstGeom prst="rect">
            <a:avLst/>
          </a:prstGeom>
        </p:spPr>
      </p:pic>
      <p:sp>
        <p:nvSpPr>
          <p:cNvPr id="2" name="Rectangle: Rounded Corners 2">
            <a:extLst>
              <a:ext uri="{FF2B5EF4-FFF2-40B4-BE49-F238E27FC236}">
                <a16:creationId xmlns:a16="http://schemas.microsoft.com/office/drawing/2014/main" id="{94CBC359-FD83-E108-5B1D-78929DAC72BC}"/>
              </a:ext>
            </a:extLst>
          </p:cNvPr>
          <p:cNvSpPr/>
          <p:nvPr/>
        </p:nvSpPr>
        <p:spPr>
          <a:xfrm>
            <a:off x="1290320" y="288318"/>
            <a:ext cx="9784079" cy="1377922"/>
          </a:xfrm>
          <a:custGeom>
            <a:avLst/>
            <a:gdLst>
              <a:gd name="connsiteX0" fmla="*/ 0 w 9784079"/>
              <a:gd name="connsiteY0" fmla="*/ 229658 h 1377922"/>
              <a:gd name="connsiteX1" fmla="*/ 229658 w 9784079"/>
              <a:gd name="connsiteY1" fmla="*/ 0 h 1377922"/>
              <a:gd name="connsiteX2" fmla="*/ 719208 w 9784079"/>
              <a:gd name="connsiteY2" fmla="*/ 0 h 1377922"/>
              <a:gd name="connsiteX3" fmla="*/ 1395253 w 9784079"/>
              <a:gd name="connsiteY3" fmla="*/ 0 h 1377922"/>
              <a:gd name="connsiteX4" fmla="*/ 2071299 w 9784079"/>
              <a:gd name="connsiteY4" fmla="*/ 0 h 1377922"/>
              <a:gd name="connsiteX5" fmla="*/ 2654096 w 9784079"/>
              <a:gd name="connsiteY5" fmla="*/ 0 h 1377922"/>
              <a:gd name="connsiteX6" fmla="*/ 3236894 w 9784079"/>
              <a:gd name="connsiteY6" fmla="*/ 0 h 1377922"/>
              <a:gd name="connsiteX7" fmla="*/ 3819692 w 9784079"/>
              <a:gd name="connsiteY7" fmla="*/ 0 h 1377922"/>
              <a:gd name="connsiteX8" fmla="*/ 4402489 w 9784079"/>
              <a:gd name="connsiteY8" fmla="*/ 0 h 1377922"/>
              <a:gd name="connsiteX9" fmla="*/ 4798792 w 9784079"/>
              <a:gd name="connsiteY9" fmla="*/ 0 h 1377922"/>
              <a:gd name="connsiteX10" fmla="*/ 5474837 w 9784079"/>
              <a:gd name="connsiteY10" fmla="*/ 0 h 1377922"/>
              <a:gd name="connsiteX11" fmla="*/ 5777892 w 9784079"/>
              <a:gd name="connsiteY11" fmla="*/ 0 h 1377922"/>
              <a:gd name="connsiteX12" fmla="*/ 6453937 w 9784079"/>
              <a:gd name="connsiteY12" fmla="*/ 0 h 1377922"/>
              <a:gd name="connsiteX13" fmla="*/ 6756992 w 9784079"/>
              <a:gd name="connsiteY13" fmla="*/ 0 h 1377922"/>
              <a:gd name="connsiteX14" fmla="*/ 7153295 w 9784079"/>
              <a:gd name="connsiteY14" fmla="*/ 0 h 1377922"/>
              <a:gd name="connsiteX15" fmla="*/ 7549597 w 9784079"/>
              <a:gd name="connsiteY15" fmla="*/ 0 h 1377922"/>
              <a:gd name="connsiteX16" fmla="*/ 8318890 w 9784079"/>
              <a:gd name="connsiteY16" fmla="*/ 0 h 1377922"/>
              <a:gd name="connsiteX17" fmla="*/ 8901688 w 9784079"/>
              <a:gd name="connsiteY17" fmla="*/ 0 h 1377922"/>
              <a:gd name="connsiteX18" fmla="*/ 9554421 w 9784079"/>
              <a:gd name="connsiteY18" fmla="*/ 0 h 1377922"/>
              <a:gd name="connsiteX19" fmla="*/ 9784079 w 9784079"/>
              <a:gd name="connsiteY19" fmla="*/ 229658 h 1377922"/>
              <a:gd name="connsiteX20" fmla="*/ 9784079 w 9784079"/>
              <a:gd name="connsiteY20" fmla="*/ 661403 h 1377922"/>
              <a:gd name="connsiteX21" fmla="*/ 9784079 w 9784079"/>
              <a:gd name="connsiteY21" fmla="*/ 1148264 h 1377922"/>
              <a:gd name="connsiteX22" fmla="*/ 9554421 w 9784079"/>
              <a:gd name="connsiteY22" fmla="*/ 1377922 h 1377922"/>
              <a:gd name="connsiteX23" fmla="*/ 9251366 w 9784079"/>
              <a:gd name="connsiteY23" fmla="*/ 1377922 h 1377922"/>
              <a:gd name="connsiteX24" fmla="*/ 8482073 w 9784079"/>
              <a:gd name="connsiteY24" fmla="*/ 1377922 h 1377922"/>
              <a:gd name="connsiteX25" fmla="*/ 7992523 w 9784079"/>
              <a:gd name="connsiteY25" fmla="*/ 1377922 h 1377922"/>
              <a:gd name="connsiteX26" fmla="*/ 7223230 w 9784079"/>
              <a:gd name="connsiteY26" fmla="*/ 1377922 h 1377922"/>
              <a:gd name="connsiteX27" fmla="*/ 6453937 w 9784079"/>
              <a:gd name="connsiteY27" fmla="*/ 1377922 h 1377922"/>
              <a:gd name="connsiteX28" fmla="*/ 5777892 w 9784079"/>
              <a:gd name="connsiteY28" fmla="*/ 1377922 h 1377922"/>
              <a:gd name="connsiteX29" fmla="*/ 5288342 w 9784079"/>
              <a:gd name="connsiteY29" fmla="*/ 1377922 h 1377922"/>
              <a:gd name="connsiteX30" fmla="*/ 4892040 w 9784079"/>
              <a:gd name="connsiteY30" fmla="*/ 1377922 h 1377922"/>
              <a:gd name="connsiteX31" fmla="*/ 4495737 w 9784079"/>
              <a:gd name="connsiteY31" fmla="*/ 1377922 h 1377922"/>
              <a:gd name="connsiteX32" fmla="*/ 4099435 w 9784079"/>
              <a:gd name="connsiteY32" fmla="*/ 1377922 h 1377922"/>
              <a:gd name="connsiteX33" fmla="*/ 3796380 w 9784079"/>
              <a:gd name="connsiteY33" fmla="*/ 1377922 h 1377922"/>
              <a:gd name="connsiteX34" fmla="*/ 3213582 w 9784079"/>
              <a:gd name="connsiteY34" fmla="*/ 1377922 h 1377922"/>
              <a:gd name="connsiteX35" fmla="*/ 2817280 w 9784079"/>
              <a:gd name="connsiteY35" fmla="*/ 1377922 h 1377922"/>
              <a:gd name="connsiteX36" fmla="*/ 2420977 w 9784079"/>
              <a:gd name="connsiteY36" fmla="*/ 1377922 h 1377922"/>
              <a:gd name="connsiteX37" fmla="*/ 1838180 w 9784079"/>
              <a:gd name="connsiteY37" fmla="*/ 1377922 h 1377922"/>
              <a:gd name="connsiteX38" fmla="*/ 1255382 w 9784079"/>
              <a:gd name="connsiteY38" fmla="*/ 1377922 h 1377922"/>
              <a:gd name="connsiteX39" fmla="*/ 229658 w 9784079"/>
              <a:gd name="connsiteY39" fmla="*/ 1377922 h 1377922"/>
              <a:gd name="connsiteX40" fmla="*/ 0 w 9784079"/>
              <a:gd name="connsiteY40" fmla="*/ 1148264 h 1377922"/>
              <a:gd name="connsiteX41" fmla="*/ 0 w 9784079"/>
              <a:gd name="connsiteY41" fmla="*/ 688961 h 1377922"/>
              <a:gd name="connsiteX42" fmla="*/ 0 w 9784079"/>
              <a:gd name="connsiteY42" fmla="*/ 229658 h 137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84079" h="1377922" fill="none" extrusionOk="0">
                <a:moveTo>
                  <a:pt x="0" y="229658"/>
                </a:moveTo>
                <a:cubicBezTo>
                  <a:pt x="-76" y="106637"/>
                  <a:pt x="88683" y="-12697"/>
                  <a:pt x="229658" y="0"/>
                </a:cubicBezTo>
                <a:cubicBezTo>
                  <a:pt x="452605" y="-14722"/>
                  <a:pt x="604937" y="44196"/>
                  <a:pt x="719208" y="0"/>
                </a:cubicBezTo>
                <a:cubicBezTo>
                  <a:pt x="833479" y="-44196"/>
                  <a:pt x="1121553" y="51712"/>
                  <a:pt x="1395253" y="0"/>
                </a:cubicBezTo>
                <a:cubicBezTo>
                  <a:pt x="1668953" y="-51712"/>
                  <a:pt x="1814893" y="22656"/>
                  <a:pt x="2071299" y="0"/>
                </a:cubicBezTo>
                <a:cubicBezTo>
                  <a:pt x="2327705" y="-22656"/>
                  <a:pt x="2371150" y="64314"/>
                  <a:pt x="2654096" y="0"/>
                </a:cubicBezTo>
                <a:cubicBezTo>
                  <a:pt x="2937042" y="-64314"/>
                  <a:pt x="3058406" y="40490"/>
                  <a:pt x="3236894" y="0"/>
                </a:cubicBezTo>
                <a:cubicBezTo>
                  <a:pt x="3415382" y="-40490"/>
                  <a:pt x="3686590" y="47911"/>
                  <a:pt x="3819692" y="0"/>
                </a:cubicBezTo>
                <a:cubicBezTo>
                  <a:pt x="3952794" y="-47911"/>
                  <a:pt x="4268202" y="32099"/>
                  <a:pt x="4402489" y="0"/>
                </a:cubicBezTo>
                <a:cubicBezTo>
                  <a:pt x="4536776" y="-32099"/>
                  <a:pt x="4688994" y="1386"/>
                  <a:pt x="4798792" y="0"/>
                </a:cubicBezTo>
                <a:cubicBezTo>
                  <a:pt x="4908590" y="-1386"/>
                  <a:pt x="5158439" y="22007"/>
                  <a:pt x="5474837" y="0"/>
                </a:cubicBezTo>
                <a:cubicBezTo>
                  <a:pt x="5791235" y="-22007"/>
                  <a:pt x="5679490" y="34597"/>
                  <a:pt x="5777892" y="0"/>
                </a:cubicBezTo>
                <a:cubicBezTo>
                  <a:pt x="5876295" y="-34597"/>
                  <a:pt x="6295043" y="41802"/>
                  <a:pt x="6453937" y="0"/>
                </a:cubicBezTo>
                <a:cubicBezTo>
                  <a:pt x="6612831" y="-41802"/>
                  <a:pt x="6679985" y="25938"/>
                  <a:pt x="6756992" y="0"/>
                </a:cubicBezTo>
                <a:cubicBezTo>
                  <a:pt x="6834000" y="-25938"/>
                  <a:pt x="7022701" y="39214"/>
                  <a:pt x="7153295" y="0"/>
                </a:cubicBezTo>
                <a:cubicBezTo>
                  <a:pt x="7283889" y="-39214"/>
                  <a:pt x="7376298" y="46763"/>
                  <a:pt x="7549597" y="0"/>
                </a:cubicBezTo>
                <a:cubicBezTo>
                  <a:pt x="7722896" y="-46763"/>
                  <a:pt x="7965657" y="40796"/>
                  <a:pt x="8318890" y="0"/>
                </a:cubicBezTo>
                <a:cubicBezTo>
                  <a:pt x="8672123" y="-40796"/>
                  <a:pt x="8626657" y="57829"/>
                  <a:pt x="8901688" y="0"/>
                </a:cubicBezTo>
                <a:cubicBezTo>
                  <a:pt x="9176719" y="-57829"/>
                  <a:pt x="9396960" y="15566"/>
                  <a:pt x="9554421" y="0"/>
                </a:cubicBezTo>
                <a:cubicBezTo>
                  <a:pt x="9703416" y="-11245"/>
                  <a:pt x="9762810" y="125306"/>
                  <a:pt x="9784079" y="229658"/>
                </a:cubicBezTo>
                <a:cubicBezTo>
                  <a:pt x="9830554" y="355143"/>
                  <a:pt x="9736660" y="516043"/>
                  <a:pt x="9784079" y="661403"/>
                </a:cubicBezTo>
                <a:cubicBezTo>
                  <a:pt x="9831498" y="806764"/>
                  <a:pt x="9774785" y="944233"/>
                  <a:pt x="9784079" y="1148264"/>
                </a:cubicBezTo>
                <a:cubicBezTo>
                  <a:pt x="9815796" y="1277442"/>
                  <a:pt x="9696383" y="1378403"/>
                  <a:pt x="9554421" y="1377922"/>
                </a:cubicBezTo>
                <a:cubicBezTo>
                  <a:pt x="9471590" y="1384083"/>
                  <a:pt x="9339004" y="1367308"/>
                  <a:pt x="9251366" y="1377922"/>
                </a:cubicBezTo>
                <a:cubicBezTo>
                  <a:pt x="9163728" y="1388536"/>
                  <a:pt x="8736743" y="1309244"/>
                  <a:pt x="8482073" y="1377922"/>
                </a:cubicBezTo>
                <a:cubicBezTo>
                  <a:pt x="8227403" y="1446600"/>
                  <a:pt x="8123104" y="1374196"/>
                  <a:pt x="7992523" y="1377922"/>
                </a:cubicBezTo>
                <a:cubicBezTo>
                  <a:pt x="7861942" y="1381648"/>
                  <a:pt x="7484068" y="1369318"/>
                  <a:pt x="7223230" y="1377922"/>
                </a:cubicBezTo>
                <a:cubicBezTo>
                  <a:pt x="6962392" y="1386526"/>
                  <a:pt x="6654529" y="1365226"/>
                  <a:pt x="6453937" y="1377922"/>
                </a:cubicBezTo>
                <a:cubicBezTo>
                  <a:pt x="6253345" y="1390618"/>
                  <a:pt x="6009679" y="1297391"/>
                  <a:pt x="5777892" y="1377922"/>
                </a:cubicBezTo>
                <a:cubicBezTo>
                  <a:pt x="5546105" y="1458453"/>
                  <a:pt x="5488080" y="1339632"/>
                  <a:pt x="5288342" y="1377922"/>
                </a:cubicBezTo>
                <a:cubicBezTo>
                  <a:pt x="5088604" y="1416212"/>
                  <a:pt x="5068129" y="1337486"/>
                  <a:pt x="4892040" y="1377922"/>
                </a:cubicBezTo>
                <a:cubicBezTo>
                  <a:pt x="4715951" y="1418358"/>
                  <a:pt x="4651350" y="1377920"/>
                  <a:pt x="4495737" y="1377922"/>
                </a:cubicBezTo>
                <a:cubicBezTo>
                  <a:pt x="4340124" y="1377924"/>
                  <a:pt x="4190263" y="1377472"/>
                  <a:pt x="4099435" y="1377922"/>
                </a:cubicBezTo>
                <a:cubicBezTo>
                  <a:pt x="4008607" y="1378372"/>
                  <a:pt x="3886391" y="1357700"/>
                  <a:pt x="3796380" y="1377922"/>
                </a:cubicBezTo>
                <a:cubicBezTo>
                  <a:pt x="3706369" y="1398144"/>
                  <a:pt x="3388720" y="1361686"/>
                  <a:pt x="3213582" y="1377922"/>
                </a:cubicBezTo>
                <a:cubicBezTo>
                  <a:pt x="3038444" y="1394158"/>
                  <a:pt x="2973054" y="1357763"/>
                  <a:pt x="2817280" y="1377922"/>
                </a:cubicBezTo>
                <a:cubicBezTo>
                  <a:pt x="2661506" y="1398081"/>
                  <a:pt x="2530220" y="1333700"/>
                  <a:pt x="2420977" y="1377922"/>
                </a:cubicBezTo>
                <a:cubicBezTo>
                  <a:pt x="2311734" y="1422144"/>
                  <a:pt x="2086989" y="1370403"/>
                  <a:pt x="1838180" y="1377922"/>
                </a:cubicBezTo>
                <a:cubicBezTo>
                  <a:pt x="1589371" y="1385441"/>
                  <a:pt x="1485953" y="1317141"/>
                  <a:pt x="1255382" y="1377922"/>
                </a:cubicBezTo>
                <a:cubicBezTo>
                  <a:pt x="1024811" y="1438703"/>
                  <a:pt x="699560" y="1318856"/>
                  <a:pt x="229658" y="1377922"/>
                </a:cubicBezTo>
                <a:cubicBezTo>
                  <a:pt x="86309" y="1411221"/>
                  <a:pt x="-7374" y="1277069"/>
                  <a:pt x="0" y="1148264"/>
                </a:cubicBezTo>
                <a:cubicBezTo>
                  <a:pt x="-35968" y="1024827"/>
                  <a:pt x="35538" y="816205"/>
                  <a:pt x="0" y="688961"/>
                </a:cubicBezTo>
                <a:cubicBezTo>
                  <a:pt x="-35538" y="561717"/>
                  <a:pt x="55113" y="393369"/>
                  <a:pt x="0" y="229658"/>
                </a:cubicBezTo>
                <a:close/>
              </a:path>
              <a:path w="9784079" h="1377922" stroke="0" extrusionOk="0">
                <a:moveTo>
                  <a:pt x="0" y="229658"/>
                </a:moveTo>
                <a:cubicBezTo>
                  <a:pt x="13185" y="121968"/>
                  <a:pt x="114936" y="9811"/>
                  <a:pt x="229658" y="0"/>
                </a:cubicBezTo>
                <a:cubicBezTo>
                  <a:pt x="411201" y="-90147"/>
                  <a:pt x="719047" y="84228"/>
                  <a:pt x="998951" y="0"/>
                </a:cubicBezTo>
                <a:cubicBezTo>
                  <a:pt x="1278855" y="-84228"/>
                  <a:pt x="1170766" y="23940"/>
                  <a:pt x="1302006" y="0"/>
                </a:cubicBezTo>
                <a:cubicBezTo>
                  <a:pt x="1433247" y="-23940"/>
                  <a:pt x="1617108" y="26703"/>
                  <a:pt x="1698308" y="0"/>
                </a:cubicBezTo>
                <a:cubicBezTo>
                  <a:pt x="1779508" y="-26703"/>
                  <a:pt x="1900439" y="37946"/>
                  <a:pt x="2094611" y="0"/>
                </a:cubicBezTo>
                <a:cubicBezTo>
                  <a:pt x="2288783" y="-37946"/>
                  <a:pt x="2405340" y="61329"/>
                  <a:pt x="2677408" y="0"/>
                </a:cubicBezTo>
                <a:cubicBezTo>
                  <a:pt x="2949476" y="-61329"/>
                  <a:pt x="3092635" y="79987"/>
                  <a:pt x="3353454" y="0"/>
                </a:cubicBezTo>
                <a:cubicBezTo>
                  <a:pt x="3614273" y="-79987"/>
                  <a:pt x="3614183" y="27172"/>
                  <a:pt x="3749756" y="0"/>
                </a:cubicBezTo>
                <a:cubicBezTo>
                  <a:pt x="3885329" y="-27172"/>
                  <a:pt x="3999760" y="53582"/>
                  <a:pt x="4239306" y="0"/>
                </a:cubicBezTo>
                <a:cubicBezTo>
                  <a:pt x="4478852" y="-53582"/>
                  <a:pt x="4589040" y="26978"/>
                  <a:pt x="4728856" y="0"/>
                </a:cubicBezTo>
                <a:cubicBezTo>
                  <a:pt x="4868672" y="-26978"/>
                  <a:pt x="5190366" y="52745"/>
                  <a:pt x="5498149" y="0"/>
                </a:cubicBezTo>
                <a:cubicBezTo>
                  <a:pt x="5805932" y="-52745"/>
                  <a:pt x="5964935" y="78155"/>
                  <a:pt x="6267442" y="0"/>
                </a:cubicBezTo>
                <a:cubicBezTo>
                  <a:pt x="6569949" y="-78155"/>
                  <a:pt x="6452809" y="24816"/>
                  <a:pt x="6570497" y="0"/>
                </a:cubicBezTo>
                <a:cubicBezTo>
                  <a:pt x="6688186" y="-24816"/>
                  <a:pt x="6781380" y="18687"/>
                  <a:pt x="6873552" y="0"/>
                </a:cubicBezTo>
                <a:cubicBezTo>
                  <a:pt x="6965725" y="-18687"/>
                  <a:pt x="7038220" y="14957"/>
                  <a:pt x="7176606" y="0"/>
                </a:cubicBezTo>
                <a:cubicBezTo>
                  <a:pt x="7314992" y="-14957"/>
                  <a:pt x="7643093" y="3579"/>
                  <a:pt x="7852652" y="0"/>
                </a:cubicBezTo>
                <a:cubicBezTo>
                  <a:pt x="8062211" y="-3579"/>
                  <a:pt x="8142561" y="21035"/>
                  <a:pt x="8248954" y="0"/>
                </a:cubicBezTo>
                <a:cubicBezTo>
                  <a:pt x="8355347" y="-21035"/>
                  <a:pt x="8406782" y="21314"/>
                  <a:pt x="8552009" y="0"/>
                </a:cubicBezTo>
                <a:cubicBezTo>
                  <a:pt x="8697236" y="-21314"/>
                  <a:pt x="9086492" y="30523"/>
                  <a:pt x="9554421" y="0"/>
                </a:cubicBezTo>
                <a:cubicBezTo>
                  <a:pt x="9683188" y="8972"/>
                  <a:pt x="9779437" y="108291"/>
                  <a:pt x="9784079" y="229658"/>
                </a:cubicBezTo>
                <a:cubicBezTo>
                  <a:pt x="9833608" y="419639"/>
                  <a:pt x="9772828" y="461862"/>
                  <a:pt x="9784079" y="688961"/>
                </a:cubicBezTo>
                <a:cubicBezTo>
                  <a:pt x="9795330" y="916060"/>
                  <a:pt x="9777687" y="1038150"/>
                  <a:pt x="9784079" y="1148264"/>
                </a:cubicBezTo>
                <a:cubicBezTo>
                  <a:pt x="9782769" y="1269722"/>
                  <a:pt x="9679550" y="1346793"/>
                  <a:pt x="9554421" y="1377922"/>
                </a:cubicBezTo>
                <a:cubicBezTo>
                  <a:pt x="9452108" y="1396938"/>
                  <a:pt x="9352809" y="1331969"/>
                  <a:pt x="9158119" y="1377922"/>
                </a:cubicBezTo>
                <a:cubicBezTo>
                  <a:pt x="8963429" y="1423875"/>
                  <a:pt x="8679634" y="1375357"/>
                  <a:pt x="8482073" y="1377922"/>
                </a:cubicBezTo>
                <a:cubicBezTo>
                  <a:pt x="8284512" y="1380487"/>
                  <a:pt x="8168067" y="1356537"/>
                  <a:pt x="7992523" y="1377922"/>
                </a:cubicBezTo>
                <a:cubicBezTo>
                  <a:pt x="7816979" y="1399307"/>
                  <a:pt x="7738377" y="1336572"/>
                  <a:pt x="7502973" y="1377922"/>
                </a:cubicBezTo>
                <a:cubicBezTo>
                  <a:pt x="7267569" y="1419272"/>
                  <a:pt x="7059582" y="1326582"/>
                  <a:pt x="6826928" y="1377922"/>
                </a:cubicBezTo>
                <a:cubicBezTo>
                  <a:pt x="6594275" y="1429262"/>
                  <a:pt x="6469151" y="1322763"/>
                  <a:pt x="6337378" y="1377922"/>
                </a:cubicBezTo>
                <a:cubicBezTo>
                  <a:pt x="6205605" y="1433081"/>
                  <a:pt x="5832036" y="1371394"/>
                  <a:pt x="5661332" y="1377922"/>
                </a:cubicBezTo>
                <a:cubicBezTo>
                  <a:pt x="5490628" y="1384450"/>
                  <a:pt x="5292890" y="1334019"/>
                  <a:pt x="5171782" y="1377922"/>
                </a:cubicBezTo>
                <a:cubicBezTo>
                  <a:pt x="5050674" y="1421825"/>
                  <a:pt x="4948014" y="1350865"/>
                  <a:pt x="4868728" y="1377922"/>
                </a:cubicBezTo>
                <a:cubicBezTo>
                  <a:pt x="4789442" y="1404979"/>
                  <a:pt x="4709024" y="1374859"/>
                  <a:pt x="4565673" y="1377922"/>
                </a:cubicBezTo>
                <a:cubicBezTo>
                  <a:pt x="4422323" y="1380985"/>
                  <a:pt x="4273514" y="1329535"/>
                  <a:pt x="4076123" y="1377922"/>
                </a:cubicBezTo>
                <a:cubicBezTo>
                  <a:pt x="3878732" y="1426309"/>
                  <a:pt x="3466857" y="1349981"/>
                  <a:pt x="3306830" y="1377922"/>
                </a:cubicBezTo>
                <a:cubicBezTo>
                  <a:pt x="3146803" y="1405863"/>
                  <a:pt x="2943783" y="1339167"/>
                  <a:pt x="2724032" y="1377922"/>
                </a:cubicBezTo>
                <a:cubicBezTo>
                  <a:pt x="2504281" y="1416677"/>
                  <a:pt x="2460777" y="1374241"/>
                  <a:pt x="2327730" y="1377922"/>
                </a:cubicBezTo>
                <a:cubicBezTo>
                  <a:pt x="2194683" y="1381603"/>
                  <a:pt x="1879824" y="1332674"/>
                  <a:pt x="1744932" y="1377922"/>
                </a:cubicBezTo>
                <a:cubicBezTo>
                  <a:pt x="1610040" y="1423170"/>
                  <a:pt x="1480660" y="1344384"/>
                  <a:pt x="1255382" y="1377922"/>
                </a:cubicBezTo>
                <a:cubicBezTo>
                  <a:pt x="1030104" y="1411460"/>
                  <a:pt x="967870" y="1372228"/>
                  <a:pt x="765832" y="1377922"/>
                </a:cubicBezTo>
                <a:cubicBezTo>
                  <a:pt x="563794" y="1383616"/>
                  <a:pt x="444219" y="1344949"/>
                  <a:pt x="229658" y="1377922"/>
                </a:cubicBezTo>
                <a:cubicBezTo>
                  <a:pt x="108534" y="1402298"/>
                  <a:pt x="-13489" y="1266440"/>
                  <a:pt x="0" y="1148264"/>
                </a:cubicBezTo>
                <a:cubicBezTo>
                  <a:pt x="-39542" y="976071"/>
                  <a:pt x="14460" y="850931"/>
                  <a:pt x="0" y="716519"/>
                </a:cubicBezTo>
                <a:cubicBezTo>
                  <a:pt x="-14460" y="582108"/>
                  <a:pt x="50538" y="419786"/>
                  <a:pt x="0" y="229658"/>
                </a:cubicBezTo>
                <a:close/>
              </a:path>
            </a:pathLst>
          </a:custGeom>
          <a:solidFill>
            <a:schemeClr val="accent1">
              <a:lumMod val="20000"/>
              <a:lumOff val="80000"/>
            </a:schemeClr>
          </a:solidFill>
          <a:ln w="38100">
            <a:solidFill>
              <a:schemeClr val="accent6"/>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1219170">
              <a:buClr>
                <a:srgbClr val="000000"/>
              </a:buClr>
            </a:pPr>
            <a:r>
              <a:rPr lang="vi-VN" sz="4000" b="1" kern="0" dirty="0">
                <a:solidFill>
                  <a:srgbClr val="261D2A"/>
                </a:solidFill>
                <a:latin typeface="Calibri" panose="020F0502020204030204" pitchFamily="34" charset="0"/>
                <a:cs typeface="Calibri" panose="020F0502020204030204" pitchFamily="34" charset="0"/>
                <a:sym typeface="Arial"/>
              </a:rPr>
              <a:t>Di sản: </a:t>
            </a:r>
            <a:r>
              <a:rPr lang="vi-VN" sz="4000" kern="0" dirty="0">
                <a:solidFill>
                  <a:srgbClr val="261D2A"/>
                </a:solidFill>
                <a:latin typeface="Calibri" panose="020F0502020204030204" pitchFamily="34" charset="0"/>
                <a:cs typeface="Calibri" panose="020F0502020204030204" pitchFamily="34" charset="0"/>
                <a:sym typeface="Arial"/>
              </a:rPr>
              <a:t>sản phẩm vật chất và tinh thần của thời trước để lại.</a:t>
            </a:r>
          </a:p>
        </p:txBody>
      </p:sp>
      <p:pic>
        <p:nvPicPr>
          <p:cNvPr id="4" name="Picture 6">
            <a:extLst>
              <a:ext uri="{FF2B5EF4-FFF2-40B4-BE49-F238E27FC236}">
                <a16:creationId xmlns:a16="http://schemas.microsoft.com/office/drawing/2014/main" id="{29937893-7D73-5F8D-08AE-F6B55C2382E8}"/>
              </a:ext>
            </a:extLst>
          </p:cNvPr>
          <p:cNvPicPr>
            <a:picLocks noChangeAspect="1"/>
          </p:cNvPicPr>
          <p:nvPr/>
        </p:nvPicPr>
        <p:blipFill>
          <a:blip r:embed="rId5"/>
          <a:srcRect/>
          <a:stretch>
            <a:fillRect/>
          </a:stretch>
        </p:blipFill>
        <p:spPr>
          <a:xfrm rot="392878">
            <a:off x="10017005" y="2290268"/>
            <a:ext cx="2666187" cy="4715437"/>
          </a:xfrm>
          <a:prstGeom prst="rect">
            <a:avLst/>
          </a:prstGeom>
        </p:spPr>
      </p:pic>
      <p:pic>
        <p:nvPicPr>
          <p:cNvPr id="3074" name="Picture 2" descr="5 di sản văn hóa vật thể tại Việt Nam được UNESCO công nhận - SAKOS">
            <a:extLst>
              <a:ext uri="{FF2B5EF4-FFF2-40B4-BE49-F238E27FC236}">
                <a16:creationId xmlns:a16="http://schemas.microsoft.com/office/drawing/2014/main" id="{8050176E-A92F-AA75-078A-7A19B92BF9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5680" y="2458720"/>
            <a:ext cx="7597140" cy="3798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262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barn(inVertical)">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0"/>
            <a:ext cx="12192000" cy="68580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3" name="Rectangle: Rounded Corners 22">
            <a:extLst>
              <a:ext uri="{FF2B5EF4-FFF2-40B4-BE49-F238E27FC236}">
                <a16:creationId xmlns:a16="http://schemas.microsoft.com/office/drawing/2014/main" id="{A8DA9047-AC63-B3DE-F4CA-2738A3E20E97}"/>
              </a:ext>
            </a:extLst>
          </p:cNvPr>
          <p:cNvSpPr/>
          <p:nvPr/>
        </p:nvSpPr>
        <p:spPr>
          <a:xfrm>
            <a:off x="4582121" y="376953"/>
            <a:ext cx="4277400" cy="882887"/>
          </a:xfrm>
          <a:custGeom>
            <a:avLst/>
            <a:gdLst>
              <a:gd name="connsiteX0" fmla="*/ 0 w 4277400"/>
              <a:gd name="connsiteY0" fmla="*/ 147151 h 882887"/>
              <a:gd name="connsiteX1" fmla="*/ 147151 w 4277400"/>
              <a:gd name="connsiteY1" fmla="*/ 0 h 882887"/>
              <a:gd name="connsiteX2" fmla="*/ 4130249 w 4277400"/>
              <a:gd name="connsiteY2" fmla="*/ 0 h 882887"/>
              <a:gd name="connsiteX3" fmla="*/ 4277400 w 4277400"/>
              <a:gd name="connsiteY3" fmla="*/ 147151 h 882887"/>
              <a:gd name="connsiteX4" fmla="*/ 4277400 w 4277400"/>
              <a:gd name="connsiteY4" fmla="*/ 735736 h 882887"/>
              <a:gd name="connsiteX5" fmla="*/ 4130249 w 4277400"/>
              <a:gd name="connsiteY5" fmla="*/ 882887 h 882887"/>
              <a:gd name="connsiteX6" fmla="*/ 147151 w 4277400"/>
              <a:gd name="connsiteY6" fmla="*/ 882887 h 882887"/>
              <a:gd name="connsiteX7" fmla="*/ 0 w 4277400"/>
              <a:gd name="connsiteY7" fmla="*/ 735736 h 882887"/>
              <a:gd name="connsiteX8" fmla="*/ 0 w 4277400"/>
              <a:gd name="connsiteY8" fmla="*/ 147151 h 88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7400" h="882887" fill="none" extrusionOk="0">
                <a:moveTo>
                  <a:pt x="0" y="147151"/>
                </a:moveTo>
                <a:cubicBezTo>
                  <a:pt x="1062" y="59030"/>
                  <a:pt x="52820" y="7232"/>
                  <a:pt x="147151" y="0"/>
                </a:cubicBezTo>
                <a:cubicBezTo>
                  <a:pt x="1173550" y="-73180"/>
                  <a:pt x="2281707" y="86135"/>
                  <a:pt x="4130249" y="0"/>
                </a:cubicBezTo>
                <a:cubicBezTo>
                  <a:pt x="4219330" y="2326"/>
                  <a:pt x="4269247" y="62220"/>
                  <a:pt x="4277400" y="147151"/>
                </a:cubicBezTo>
                <a:cubicBezTo>
                  <a:pt x="4255521" y="300206"/>
                  <a:pt x="4312804" y="587597"/>
                  <a:pt x="4277400" y="735736"/>
                </a:cubicBezTo>
                <a:cubicBezTo>
                  <a:pt x="4266760" y="815848"/>
                  <a:pt x="4218537" y="874089"/>
                  <a:pt x="4130249" y="882887"/>
                </a:cubicBezTo>
                <a:cubicBezTo>
                  <a:pt x="2163131" y="927747"/>
                  <a:pt x="1727091" y="1000509"/>
                  <a:pt x="147151" y="882887"/>
                </a:cubicBezTo>
                <a:cubicBezTo>
                  <a:pt x="59895" y="895713"/>
                  <a:pt x="8430" y="812142"/>
                  <a:pt x="0" y="735736"/>
                </a:cubicBezTo>
                <a:cubicBezTo>
                  <a:pt x="-24311" y="528974"/>
                  <a:pt x="15058" y="423500"/>
                  <a:pt x="0" y="147151"/>
                </a:cubicBezTo>
                <a:close/>
              </a:path>
              <a:path w="4277400" h="882887" stroke="0" extrusionOk="0">
                <a:moveTo>
                  <a:pt x="0" y="147151"/>
                </a:moveTo>
                <a:cubicBezTo>
                  <a:pt x="1546" y="75686"/>
                  <a:pt x="60350" y="-6994"/>
                  <a:pt x="147151" y="0"/>
                </a:cubicBezTo>
                <a:cubicBezTo>
                  <a:pt x="1261158" y="33707"/>
                  <a:pt x="2509855" y="-162475"/>
                  <a:pt x="4130249" y="0"/>
                </a:cubicBezTo>
                <a:cubicBezTo>
                  <a:pt x="4216009" y="-1379"/>
                  <a:pt x="4274899" y="67754"/>
                  <a:pt x="4277400" y="147151"/>
                </a:cubicBezTo>
                <a:cubicBezTo>
                  <a:pt x="4292505" y="333238"/>
                  <a:pt x="4292341" y="471769"/>
                  <a:pt x="4277400" y="735736"/>
                </a:cubicBezTo>
                <a:cubicBezTo>
                  <a:pt x="4278731" y="818117"/>
                  <a:pt x="4209725" y="882011"/>
                  <a:pt x="4130249" y="882887"/>
                </a:cubicBezTo>
                <a:cubicBezTo>
                  <a:pt x="2468615" y="935738"/>
                  <a:pt x="1338270" y="1005169"/>
                  <a:pt x="147151" y="882887"/>
                </a:cubicBezTo>
                <a:cubicBezTo>
                  <a:pt x="67889" y="893912"/>
                  <a:pt x="977" y="817092"/>
                  <a:pt x="0" y="735736"/>
                </a:cubicBezTo>
                <a:cubicBezTo>
                  <a:pt x="329" y="657377"/>
                  <a:pt x="13223" y="381936"/>
                  <a:pt x="0" y="147151"/>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solidFill>
                  <a:srgbClr val="0070C0"/>
                </a:solidFill>
                <a:latin typeface="Calibri" panose="020F0502020204030204" pitchFamily="34" charset="0"/>
                <a:cs typeface="Calibri" panose="020F0502020204030204" pitchFamily="34" charset="0"/>
                <a:sym typeface="Arial"/>
              </a:rPr>
              <a:t>Nội</a:t>
            </a:r>
            <a:r>
              <a:rPr lang="en-US" sz="5333" b="1" kern="0" dirty="0">
                <a:solidFill>
                  <a:srgbClr val="0070C0"/>
                </a:solidFill>
                <a:latin typeface="Calibri" panose="020F0502020204030204" pitchFamily="34" charset="0"/>
                <a:cs typeface="Calibri" panose="020F0502020204030204" pitchFamily="34" charset="0"/>
                <a:sym typeface="Arial"/>
              </a:rPr>
              <a:t> dung </a:t>
            </a:r>
            <a:r>
              <a:rPr lang="en-US" sz="5333" b="1" kern="0" dirty="0" err="1">
                <a:solidFill>
                  <a:srgbClr val="0070C0"/>
                </a:solidFill>
                <a:latin typeface="Calibri" panose="020F0502020204030204" pitchFamily="34" charset="0"/>
                <a:cs typeface="Calibri" panose="020F0502020204030204" pitchFamily="34" charset="0"/>
                <a:sym typeface="Arial"/>
              </a:rPr>
              <a:t>bài</a:t>
            </a:r>
            <a:endParaRPr lang="en-US" sz="5333" b="1" kern="0" dirty="0">
              <a:solidFill>
                <a:srgbClr val="0070C0"/>
              </a:solidFill>
              <a:latin typeface="Calibri" panose="020F0502020204030204" pitchFamily="34" charset="0"/>
              <a:cs typeface="Calibri" panose="020F0502020204030204" pitchFamily="34" charset="0"/>
              <a:sym typeface="Arial"/>
            </a:endParaRPr>
          </a:p>
        </p:txBody>
      </p:sp>
      <p:grpSp>
        <p:nvGrpSpPr>
          <p:cNvPr id="12" name="Nhóm 11">
            <a:extLst>
              <a:ext uri="{FF2B5EF4-FFF2-40B4-BE49-F238E27FC236}">
                <a16:creationId xmlns:a16="http://schemas.microsoft.com/office/drawing/2014/main" id="{B88B0EA6-0324-642E-615E-1BC83B16D6F2}"/>
              </a:ext>
            </a:extLst>
          </p:cNvPr>
          <p:cNvGrpSpPr/>
          <p:nvPr/>
        </p:nvGrpSpPr>
        <p:grpSpPr>
          <a:xfrm>
            <a:off x="2779363" y="1831038"/>
            <a:ext cx="9412637" cy="4569761"/>
            <a:chOff x="2084522" y="1929539"/>
            <a:chExt cx="7059478" cy="2595966"/>
          </a:xfrm>
        </p:grpSpPr>
        <p:sp>
          <p:nvSpPr>
            <p:cNvPr id="10" name="Hình chữ nhật: Góc Tròn 9">
              <a:extLst>
                <a:ext uri="{FF2B5EF4-FFF2-40B4-BE49-F238E27FC236}">
                  <a16:creationId xmlns:a16="http://schemas.microsoft.com/office/drawing/2014/main" id="{8C70F163-9DD8-C4CF-9433-306B60095839}"/>
                </a:ext>
              </a:extLst>
            </p:cNvPr>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400" kern="0">
                <a:solidFill>
                  <a:srgbClr val="261D2A"/>
                </a:solidFill>
                <a:latin typeface="Arial"/>
                <a:sym typeface="Arial"/>
              </a:endParaRPr>
            </a:p>
          </p:txBody>
        </p:sp>
        <p:sp>
          <p:nvSpPr>
            <p:cNvPr id="5" name="Hình chữ nhật: Góc Tròn 4">
              <a:extLst>
                <a:ext uri="{FF2B5EF4-FFF2-40B4-BE49-F238E27FC236}">
                  <a16:creationId xmlns:a16="http://schemas.microsoft.com/office/drawing/2014/main" id="{8E1F3A6D-52D1-2FF4-C3EA-DD8FD3079851}"/>
                </a:ext>
              </a:extLst>
            </p:cNvPr>
            <p:cNvSpPr/>
            <p:nvPr/>
          </p:nvSpPr>
          <p:spPr>
            <a:xfrm>
              <a:off x="2386369" y="2072559"/>
              <a:ext cx="6488264" cy="236060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Mỗi dân tộc trên đất nước ta đều có những di sản văn hoá độc đáo. Chúng ta c</a:t>
              </a:r>
              <a:r>
                <a:rPr lang="en-US"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ầ</a:t>
              </a: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n trân trọng và bi</a:t>
              </a:r>
              <a:r>
                <a:rPr lang="en-US"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ế</a:t>
              </a: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t lưu giữ những giá trị văn hoá độc đáo của đồng bào các dân tộc sống trên đ</a:t>
              </a:r>
              <a:r>
                <a:rPr lang="en-US"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ấ</a:t>
              </a: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t nước ta.</a:t>
              </a:r>
              <a:endParaRPr lang="en-US" sz="4000" kern="0" dirty="0">
                <a:solidFill>
                  <a:srgbClr val="261D2A"/>
                </a:solidFill>
                <a:latin typeface="Calibri" panose="020F0502020204030204" pitchFamily="34" charset="0"/>
                <a:cs typeface="Calibri" panose="020F0502020204030204" pitchFamily="34" charset="0"/>
                <a:sym typeface="Arial"/>
              </a:endParaRPr>
            </a:p>
          </p:txBody>
        </p:sp>
      </p:grpSp>
      <p:pic>
        <p:nvPicPr>
          <p:cNvPr id="8" name="Hình ảnh 7">
            <a:extLst>
              <a:ext uri="{FF2B5EF4-FFF2-40B4-BE49-F238E27FC236}">
                <a16:creationId xmlns:a16="http://schemas.microsoft.com/office/drawing/2014/main" id="{CC50D1E0-3BC8-A0D1-5CBE-0DF2A304B4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61961" y="3246786"/>
            <a:ext cx="3321280" cy="3769453"/>
          </a:xfrm>
          <a:prstGeom prst="rect">
            <a:avLst/>
          </a:prstGeom>
        </p:spPr>
      </p:pic>
    </p:spTree>
    <p:extLst>
      <p:ext uri="{BB962C8B-B14F-4D97-AF65-F5344CB8AC3E}">
        <p14:creationId xmlns:p14="http://schemas.microsoft.com/office/powerpoint/2010/main" val="1223322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297EC94-958B-D53F-FE40-ADFD45C059D9}"/>
              </a:ext>
            </a:extLst>
          </p:cNvPr>
          <p:cNvSpPr txBox="1"/>
          <p:nvPr/>
        </p:nvSpPr>
        <p:spPr>
          <a:xfrm>
            <a:off x="1737360" y="386080"/>
            <a:ext cx="849376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1. </a:t>
            </a:r>
            <a:r>
              <a:rPr lang="vi-VN" sz="3200" dirty="0">
                <a:latin typeface="Cambria" panose="02040503050406030204" pitchFamily="18" charset="0"/>
                <a:ea typeface="Cambria" panose="02040503050406030204" pitchFamily="18" charset="0"/>
              </a:rPr>
              <a:t>Tra từ điển để tìm nghĩa của mỗi từ dưới đây:</a:t>
            </a:r>
            <a:endParaRPr lang="en-US" sz="32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76B9DC71-78DD-A336-D507-825C9189CFCC}"/>
              </a:ext>
            </a:extLst>
          </p:cNvPr>
          <p:cNvPicPr>
            <a:picLocks noChangeAspect="1"/>
          </p:cNvPicPr>
          <p:nvPr/>
        </p:nvPicPr>
        <p:blipFill>
          <a:blip r:embed="rId3"/>
          <a:stretch>
            <a:fillRect/>
          </a:stretch>
        </p:blipFill>
        <p:spPr>
          <a:xfrm>
            <a:off x="3294062" y="1168082"/>
            <a:ext cx="5400675" cy="904875"/>
          </a:xfrm>
          <a:prstGeom prst="rect">
            <a:avLst/>
          </a:prstGeom>
        </p:spPr>
      </p:pic>
      <p:grpSp>
        <p:nvGrpSpPr>
          <p:cNvPr id="9" name="Nhóm 16">
            <a:extLst>
              <a:ext uri="{FF2B5EF4-FFF2-40B4-BE49-F238E27FC236}">
                <a16:creationId xmlns:a16="http://schemas.microsoft.com/office/drawing/2014/main" id="{B2B8EDA1-9818-74C9-C012-A03AD6F41F38}"/>
              </a:ext>
            </a:extLst>
          </p:cNvPr>
          <p:cNvGrpSpPr/>
          <p:nvPr/>
        </p:nvGrpSpPr>
        <p:grpSpPr>
          <a:xfrm>
            <a:off x="1051395" y="2581354"/>
            <a:ext cx="10246525" cy="873046"/>
            <a:chOff x="1955635" y="9758"/>
            <a:chExt cx="7337551" cy="590021"/>
          </a:xfrm>
        </p:grpSpPr>
        <p:sp>
          <p:nvSpPr>
            <p:cNvPr id="10" name="Hình chữ nhật: Góc Tròn 11">
              <a:extLst>
                <a:ext uri="{FF2B5EF4-FFF2-40B4-BE49-F238E27FC236}">
                  <a16:creationId xmlns:a16="http://schemas.microsoft.com/office/drawing/2014/main" id="{CDCD71CC-A04D-6DE5-0B48-8C69F1E4FFEB}"/>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11" name="Hộp Văn bản 12">
              <a:extLst>
                <a:ext uri="{FF2B5EF4-FFF2-40B4-BE49-F238E27FC236}">
                  <a16:creationId xmlns:a16="http://schemas.microsoft.com/office/drawing/2014/main" id="{74AFEB7E-E804-7734-8D24-511E71C1D8E3}"/>
                </a:ext>
              </a:extLst>
            </p:cNvPr>
            <p:cNvSpPr txBox="1"/>
            <p:nvPr/>
          </p:nvSpPr>
          <p:spPr>
            <a:xfrm>
              <a:off x="2085671" y="9758"/>
              <a:ext cx="7207515" cy="306945"/>
            </a:xfrm>
            <a:prstGeom prst="rect">
              <a:avLst/>
            </a:prstGeom>
            <a:noFill/>
          </p:spPr>
          <p:txBody>
            <a:bodyPr wrap="square">
              <a:spAutoFit/>
            </a:bodyPr>
            <a:lstStyle/>
            <a:p>
              <a:r>
                <a:rPr lang="en-US" sz="4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Cổ</a:t>
              </a:r>
              <a:r>
                <a:rPr lang="vi-VN"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truyền: từ x</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ư</a:t>
              </a:r>
              <a:r>
                <a:rPr lang="vi-VN"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a truy</a:t>
              </a:r>
              <a:r>
                <a:rPr lang="en-US"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ề</a:t>
              </a:r>
              <a:r>
                <a:rPr lang="vi-VN"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n lại, vốn có từ xưa.</a:t>
              </a:r>
              <a:endParaRPr lang="en-US" sz="4000" dirty="0">
                <a:solidFill>
                  <a:srgbClr val="002060"/>
                </a:solidFill>
              </a:endParaRPr>
            </a:p>
          </p:txBody>
        </p:sp>
      </p:grpSp>
      <p:grpSp>
        <p:nvGrpSpPr>
          <p:cNvPr id="12" name="Nhóm 16">
            <a:extLst>
              <a:ext uri="{FF2B5EF4-FFF2-40B4-BE49-F238E27FC236}">
                <a16:creationId xmlns:a16="http://schemas.microsoft.com/office/drawing/2014/main" id="{F9E091E9-9185-006D-DDFE-251E83E32C33}"/>
              </a:ext>
            </a:extLst>
          </p:cNvPr>
          <p:cNvGrpSpPr/>
          <p:nvPr/>
        </p:nvGrpSpPr>
        <p:grpSpPr>
          <a:xfrm>
            <a:off x="1081875" y="3851354"/>
            <a:ext cx="10038194" cy="1848406"/>
            <a:chOff x="1955635" y="9758"/>
            <a:chExt cx="7188365" cy="590021"/>
          </a:xfrm>
        </p:grpSpPr>
        <p:sp>
          <p:nvSpPr>
            <p:cNvPr id="13" name="Hình chữ nhật: Góc Tròn 11">
              <a:extLst>
                <a:ext uri="{FF2B5EF4-FFF2-40B4-BE49-F238E27FC236}">
                  <a16:creationId xmlns:a16="http://schemas.microsoft.com/office/drawing/2014/main" id="{B6C26DD8-317E-B0CE-3EE8-F7B37964785F}"/>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14" name="Hộp Văn bản 12">
              <a:extLst>
                <a:ext uri="{FF2B5EF4-FFF2-40B4-BE49-F238E27FC236}">
                  <a16:creationId xmlns:a16="http://schemas.microsoft.com/office/drawing/2014/main" id="{0404E45B-E717-35A0-ACE1-746500EA3CF7}"/>
                </a:ext>
              </a:extLst>
            </p:cNvPr>
            <p:cNvSpPr txBox="1"/>
            <p:nvPr/>
          </p:nvSpPr>
          <p:spPr>
            <a:xfrm>
              <a:off x="2085671" y="9758"/>
              <a:ext cx="6836460" cy="559990"/>
            </a:xfrm>
            <a:prstGeom prst="rect">
              <a:avLst/>
            </a:prstGeom>
            <a:noFill/>
          </p:spPr>
          <p:txBody>
            <a:bodyPr wrap="square">
              <a:spAutoFit/>
            </a:bodyPr>
            <a:lstStyle/>
            <a:p>
              <a:pPr marL="0" marR="0" algn="just">
                <a:spcBef>
                  <a:spcPts val="0"/>
                </a:spcBef>
                <a:spcAft>
                  <a:spcPts val="0"/>
                </a:spcAft>
              </a:pPr>
              <a:r>
                <a:rPr lang="nl-NL" sz="3600" dirty="0">
                  <a:solidFill>
                    <a:srgbClr val="002060"/>
                  </a:solidFill>
                  <a:effectLst/>
                  <a:ea typeface="Calibri" panose="020F0502020204030204" pitchFamily="34" charset="0"/>
                </a:rPr>
                <a:t>Cổ vật: vật được chế tạo từ thời xa xưa, có giá trị văn hoá, nghệ thuật, lịch sử, ít nhất có từ một trăm năm tuổi trở lên.</a:t>
              </a:r>
              <a:endParaRPr lang="en-US" sz="3600" dirty="0">
                <a:solidFill>
                  <a:srgbClr val="002060"/>
                </a:solidFill>
                <a:effectLst/>
                <a:ea typeface="Calibri" panose="020F0502020204030204" pitchFamily="34" charset="0"/>
              </a:endParaRPr>
            </a:p>
          </p:txBody>
        </p:sp>
      </p:grpSp>
    </p:spTree>
    <p:extLst>
      <p:ext uri="{BB962C8B-B14F-4D97-AF65-F5344CB8AC3E}">
        <p14:creationId xmlns:p14="http://schemas.microsoft.com/office/powerpoint/2010/main" val="2408877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297EC94-958B-D53F-FE40-ADFD45C059D9}"/>
              </a:ext>
            </a:extLst>
          </p:cNvPr>
          <p:cNvSpPr txBox="1"/>
          <p:nvPr/>
        </p:nvSpPr>
        <p:spPr>
          <a:xfrm>
            <a:off x="1635760" y="386080"/>
            <a:ext cx="8595360" cy="1200329"/>
          </a:xfrm>
          <a:prstGeom prst="rect">
            <a:avLst/>
          </a:prstGeom>
          <a:noFill/>
        </p:spPr>
        <p:txBody>
          <a:bodyPr wrap="square" rtlCol="0">
            <a:spAutoFit/>
          </a:bodyPr>
          <a:lstStyle/>
          <a:p>
            <a:pPr lvl="0" algn="just"/>
            <a:r>
              <a:rPr lang="en-US" sz="3600" b="1" dirty="0">
                <a:solidFill>
                  <a:prstClr val="black"/>
                </a:solidFill>
                <a:latin typeface="Cambria" panose="02040503050406030204" pitchFamily="18" charset="0"/>
                <a:ea typeface="Cambria" panose="02040503050406030204" pitchFamily="18" charset="0"/>
              </a:rPr>
              <a:t>2. </a:t>
            </a:r>
            <a:r>
              <a:rPr lang="vi-VN" sz="3600" b="1" dirty="0">
                <a:solidFill>
                  <a:prstClr val="black"/>
                </a:solidFill>
                <a:latin typeface="Cambria" panose="02040503050406030204" pitchFamily="18" charset="0"/>
                <a:ea typeface="Cambria" panose="02040503050406030204" pitchFamily="18" charset="0"/>
              </a:rPr>
              <a:t>Tìm thêm 3 từ có tiếng cổ với nghĩa “thuộc về thời xa xưa”.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Nhóm 16">
            <a:extLst>
              <a:ext uri="{FF2B5EF4-FFF2-40B4-BE49-F238E27FC236}">
                <a16:creationId xmlns:a16="http://schemas.microsoft.com/office/drawing/2014/main" id="{B2B8EDA1-9818-74C9-C012-A03AD6F41F38}"/>
              </a:ext>
            </a:extLst>
          </p:cNvPr>
          <p:cNvGrpSpPr/>
          <p:nvPr/>
        </p:nvGrpSpPr>
        <p:grpSpPr>
          <a:xfrm>
            <a:off x="1051395" y="2581354"/>
            <a:ext cx="10246525" cy="873046"/>
            <a:chOff x="1955635" y="9758"/>
            <a:chExt cx="7337551" cy="590021"/>
          </a:xfrm>
        </p:grpSpPr>
        <p:sp>
          <p:nvSpPr>
            <p:cNvPr id="10" name="Hình chữ nhật: Góc Tròn 11">
              <a:extLst>
                <a:ext uri="{FF2B5EF4-FFF2-40B4-BE49-F238E27FC236}">
                  <a16:creationId xmlns:a16="http://schemas.microsoft.com/office/drawing/2014/main" id="{CDCD71CC-A04D-6DE5-0B48-8C69F1E4FFEB}"/>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ộp Văn bản 12">
              <a:extLst>
                <a:ext uri="{FF2B5EF4-FFF2-40B4-BE49-F238E27FC236}">
                  <a16:creationId xmlns:a16="http://schemas.microsoft.com/office/drawing/2014/main" id="{74AFEB7E-E804-7734-8D24-511E71C1D8E3}"/>
                </a:ext>
              </a:extLst>
            </p:cNvPr>
            <p:cNvSpPr txBox="1"/>
            <p:nvPr/>
          </p:nvSpPr>
          <p:spPr>
            <a:xfrm>
              <a:off x="2085671" y="9758"/>
              <a:ext cx="7207515" cy="560953"/>
            </a:xfrm>
            <a:prstGeom prst="rect">
              <a:avLst/>
            </a:prstGeom>
            <a:noFill/>
          </p:spPr>
          <p:txBody>
            <a:bodyPr wrap="square">
              <a:spAutoFit/>
            </a:bodyPr>
            <a:lstStyle/>
            <a:p>
              <a:pPr marL="0" marR="0" algn="ctr">
                <a:lnSpc>
                  <a:spcPct val="120000"/>
                </a:lnSpc>
                <a:spcBef>
                  <a:spcPts val="0"/>
                </a:spcBef>
                <a:spcAft>
                  <a:spcPts val="0"/>
                </a:spcAft>
              </a:pPr>
              <a:r>
                <a:rPr lang="nl-NL" sz="4400" dirty="0">
                  <a:solidFill>
                    <a:srgbClr val="FF0000"/>
                  </a:solidFill>
                  <a:effectLst/>
                  <a:latin typeface="Cambria" panose="02040503050406030204" pitchFamily="18" charset="0"/>
                  <a:ea typeface="Cambria" panose="02040503050406030204" pitchFamily="18" charset="0"/>
                </a:rPr>
                <a:t>Ví dụ: Cổ kính, cổ đại, cổ thụ,...</a:t>
              </a:r>
              <a:endParaRPr lang="en-US" sz="44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58498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297EC94-958B-D53F-FE40-ADFD45C059D9}"/>
              </a:ext>
            </a:extLst>
          </p:cNvPr>
          <p:cNvSpPr txBox="1"/>
          <p:nvPr/>
        </p:nvSpPr>
        <p:spPr>
          <a:xfrm>
            <a:off x="863600" y="386080"/>
            <a:ext cx="9621520" cy="1200329"/>
          </a:xfrm>
          <a:prstGeom prst="rect">
            <a:avLst/>
          </a:prstGeom>
          <a:noFill/>
        </p:spPr>
        <p:txBody>
          <a:bodyPr wrap="square" rtlCol="0">
            <a:spAutoFit/>
          </a:bodyPr>
          <a:lstStyle/>
          <a:p>
            <a:pPr lvl="0" algn="just"/>
            <a:r>
              <a:rPr lang="en-US" sz="3600" b="1" dirty="0">
                <a:solidFill>
                  <a:prstClr val="black"/>
                </a:solidFill>
                <a:latin typeface="Cambria" panose="02040503050406030204" pitchFamily="18" charset="0"/>
                <a:ea typeface="Cambria" panose="02040503050406030204" pitchFamily="18" charset="0"/>
              </a:rPr>
              <a:t>3. </a:t>
            </a:r>
            <a:r>
              <a:rPr lang="vi-VN" sz="3600" b="1" dirty="0">
                <a:solidFill>
                  <a:prstClr val="black"/>
                </a:solidFill>
                <a:latin typeface="Cambria" panose="02040503050406030204" pitchFamily="18" charset="0"/>
                <a:ea typeface="Cambria" panose="02040503050406030204" pitchFamily="18" charset="0"/>
              </a:rPr>
              <a:t>Tìm từ có tiếng cổ thay cho bông hoa trong mỗi câu dưới đây:</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9" name="Nhóm 16">
            <a:extLst>
              <a:ext uri="{FF2B5EF4-FFF2-40B4-BE49-F238E27FC236}">
                <a16:creationId xmlns:a16="http://schemas.microsoft.com/office/drawing/2014/main" id="{B2B8EDA1-9818-74C9-C012-A03AD6F41F38}"/>
              </a:ext>
            </a:extLst>
          </p:cNvPr>
          <p:cNvGrpSpPr/>
          <p:nvPr/>
        </p:nvGrpSpPr>
        <p:grpSpPr>
          <a:xfrm>
            <a:off x="579120" y="1936694"/>
            <a:ext cx="10861084" cy="4078025"/>
            <a:chOff x="1955635" y="15031"/>
            <a:chExt cx="7188365" cy="584748"/>
          </a:xfrm>
        </p:grpSpPr>
        <p:sp>
          <p:nvSpPr>
            <p:cNvPr id="10" name="Hình chữ nhật: Góc Tròn 11">
              <a:extLst>
                <a:ext uri="{FF2B5EF4-FFF2-40B4-BE49-F238E27FC236}">
                  <a16:creationId xmlns:a16="http://schemas.microsoft.com/office/drawing/2014/main" id="{CDCD71CC-A04D-6DE5-0B48-8C69F1E4FFEB}"/>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ộp Văn bản 12">
              <a:extLst>
                <a:ext uri="{FF2B5EF4-FFF2-40B4-BE49-F238E27FC236}">
                  <a16:creationId xmlns:a16="http://schemas.microsoft.com/office/drawing/2014/main" id="{74AFEB7E-E804-7734-8D24-511E71C1D8E3}"/>
                </a:ext>
              </a:extLst>
            </p:cNvPr>
            <p:cNvSpPr txBox="1"/>
            <p:nvPr/>
          </p:nvSpPr>
          <p:spPr>
            <a:xfrm>
              <a:off x="2005640" y="37438"/>
              <a:ext cx="7013796" cy="507519"/>
            </a:xfrm>
            <a:prstGeom prst="rect">
              <a:avLst/>
            </a:prstGeom>
            <a:noFill/>
          </p:spPr>
          <p:txBody>
            <a:bodyPr wrap="square">
              <a:spAutoFit/>
            </a:bodyPr>
            <a:lstStyle/>
            <a:p>
              <a:pPr algn="just"/>
              <a:r>
                <a:rPr lang="vi-VN" sz="2800" b="0" i="0" baseline="30000" dirty="0">
                  <a:solidFill>
                    <a:srgbClr val="000000"/>
                  </a:solidFill>
                  <a:effectLst/>
                  <a:latin typeface="Cambria" panose="02040503050406030204" pitchFamily="18" charset="0"/>
                  <a:ea typeface="Cambria" panose="02040503050406030204" pitchFamily="18" charset="0"/>
                </a:rPr>
                <a:t>(1) </a:t>
              </a:r>
              <a:r>
                <a:rPr lang="vi-VN" sz="2800" b="0" i="0" dirty="0">
                  <a:solidFill>
                    <a:srgbClr val="000000"/>
                  </a:solidFill>
                  <a:effectLst/>
                  <a:latin typeface="Cambria" panose="02040503050406030204" pitchFamily="18" charset="0"/>
                  <a:ea typeface="Cambria" panose="02040503050406030204" pitchFamily="18" charset="0"/>
                </a:rPr>
                <a:t>Bảo tàng Lịch sử Quốc gia Việt Nam toạ lạc trên phố Tràng Tiền (Hà Nội), giữa một vườn cây </a:t>
              </a:r>
              <a:r>
                <a:rPr lang="vi-VN" sz="2800" b="1" i="0" dirty="0">
                  <a:solidFill>
                    <a:srgbClr val="000000"/>
                  </a:solidFill>
                  <a:effectLst/>
                  <a:latin typeface="Cambria" panose="02040503050406030204" pitchFamily="18" charset="0"/>
                  <a:ea typeface="Cambria" panose="02040503050406030204" pitchFamily="18" charset="0"/>
                </a:rPr>
                <a:t>cổ thụ</a:t>
              </a:r>
              <a:r>
                <a:rPr lang="vi-VN" sz="2800" b="0" i="0" dirty="0">
                  <a:solidFill>
                    <a:srgbClr val="000000"/>
                  </a:solidFill>
                  <a:effectLst/>
                  <a:latin typeface="Cambria" panose="02040503050406030204" pitchFamily="18" charset="0"/>
                  <a:ea typeface="Cambria" panose="02040503050406030204" pitchFamily="18" charset="0"/>
                </a:rPr>
                <a:t> đã hàng trăm năm tuổi. </a:t>
              </a:r>
              <a:r>
                <a:rPr lang="vi-VN" sz="2800" b="0" i="0" baseline="30000" dirty="0">
                  <a:solidFill>
                    <a:srgbClr val="000000"/>
                  </a:solidFill>
                  <a:effectLst/>
                  <a:latin typeface="Cambria" panose="02040503050406030204" pitchFamily="18" charset="0"/>
                  <a:ea typeface="Cambria" panose="02040503050406030204" pitchFamily="18" charset="0"/>
                </a:rPr>
                <a:t>(2) </a:t>
              </a:r>
              <a:r>
                <a:rPr lang="vi-VN" sz="2800" b="0" i="0" dirty="0">
                  <a:solidFill>
                    <a:srgbClr val="000000"/>
                  </a:solidFill>
                  <a:effectLst/>
                  <a:latin typeface="Cambria" panose="02040503050406030204" pitchFamily="18" charset="0"/>
                  <a:ea typeface="Cambria" panose="02040503050406030204" pitchFamily="18" charset="0"/>
                </a:rPr>
                <a:t>Đó là một toà nhà </a:t>
              </a:r>
              <a:r>
                <a:rPr lang="vi-VN" sz="2800" b="1" i="0" dirty="0">
                  <a:solidFill>
                    <a:srgbClr val="000000"/>
                  </a:solidFill>
                  <a:effectLst/>
                  <a:latin typeface="Cambria" panose="02040503050406030204" pitchFamily="18" charset="0"/>
                  <a:ea typeface="Cambria" panose="02040503050406030204" pitchFamily="18" charset="0"/>
                </a:rPr>
                <a:t>cổ kính</a:t>
              </a:r>
              <a:r>
                <a:rPr lang="vi-VN" sz="2800" b="0" i="0" dirty="0">
                  <a:solidFill>
                    <a:srgbClr val="000000"/>
                  </a:solidFill>
                  <a:effectLst/>
                  <a:latin typeface="Cambria" panose="02040503050406030204" pitchFamily="18" charset="0"/>
                  <a:ea typeface="Cambria" panose="02040503050406030204" pitchFamily="18" charset="0"/>
                </a:rPr>
                <a:t>, có kiến trúc kết hợp Đông - Tây tuyệt đẹp. </a:t>
              </a:r>
              <a:r>
                <a:rPr lang="vi-VN" sz="2800" b="0" i="0" baseline="30000" dirty="0">
                  <a:solidFill>
                    <a:srgbClr val="000000"/>
                  </a:solidFill>
                  <a:effectLst/>
                  <a:latin typeface="Cambria" panose="02040503050406030204" pitchFamily="18" charset="0"/>
                  <a:ea typeface="Cambria" panose="02040503050406030204" pitchFamily="18" charset="0"/>
                </a:rPr>
                <a:t>(3) </a:t>
              </a:r>
              <a:r>
                <a:rPr lang="vi-VN" sz="2800" b="0" i="0" dirty="0">
                  <a:solidFill>
                    <a:srgbClr val="000000"/>
                  </a:solidFill>
                  <a:effectLst/>
                  <a:latin typeface="Cambria" panose="02040503050406030204" pitchFamily="18" charset="0"/>
                  <a:ea typeface="Cambria" panose="02040503050406030204" pitchFamily="18" charset="0"/>
                </a:rPr>
                <a:t>Tại đây trưng bày rất nhiều các hiện vật liên quan đến lịch sử của Việt Nam từ thời </a:t>
              </a:r>
              <a:r>
                <a:rPr lang="vi-VN" sz="2800" b="1" i="0" dirty="0">
                  <a:solidFill>
                    <a:srgbClr val="000000"/>
                  </a:solidFill>
                  <a:effectLst/>
                  <a:latin typeface="Cambria" panose="02040503050406030204" pitchFamily="18" charset="0"/>
                  <a:ea typeface="Cambria" panose="02040503050406030204" pitchFamily="18" charset="0"/>
                </a:rPr>
                <a:t>cổ đại</a:t>
              </a:r>
              <a:r>
                <a:rPr lang="vi-VN" sz="2800" b="0" i="0" dirty="0">
                  <a:solidFill>
                    <a:srgbClr val="000000"/>
                  </a:solidFill>
                  <a:effectLst/>
                  <a:latin typeface="Cambria" panose="02040503050406030204" pitchFamily="18" charset="0"/>
                  <a:ea typeface="Cambria" panose="02040503050406030204" pitchFamily="18" charset="0"/>
                </a:rPr>
                <a:t> đến hiện đại, trong đó có những </a:t>
              </a:r>
              <a:r>
                <a:rPr lang="vi-VN" sz="2800" b="1" i="0" dirty="0">
                  <a:solidFill>
                    <a:srgbClr val="000000"/>
                  </a:solidFill>
                  <a:effectLst/>
                  <a:latin typeface="Cambria" panose="02040503050406030204" pitchFamily="18" charset="0"/>
                  <a:ea typeface="Cambria" panose="02040503050406030204" pitchFamily="18" charset="0"/>
                </a:rPr>
                <a:t>cổ vật</a:t>
              </a:r>
              <a:r>
                <a:rPr lang="vi-VN" sz="2800" b="0" i="0" dirty="0">
                  <a:solidFill>
                    <a:srgbClr val="000000"/>
                  </a:solidFill>
                  <a:effectLst/>
                  <a:latin typeface="Cambria" panose="02040503050406030204" pitchFamily="18" charset="0"/>
                  <a:ea typeface="Cambria" panose="02040503050406030204" pitchFamily="18" charset="0"/>
                </a:rPr>
                <a:t> rất có giá trị như: rìu đá Phùng Nguyên, trống đồng Đông Sơn, cọc gỗ Bạch Đằng,...</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Hoàng Anh)</a:t>
              </a:r>
            </a:p>
          </p:txBody>
        </p:sp>
      </p:grpSp>
      <p:pic>
        <p:nvPicPr>
          <p:cNvPr id="4"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1E9DDCC4-947F-CE2F-BFB6-0931D42911F9}"/>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5212080" y="2352040"/>
            <a:ext cx="1107440" cy="9093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7741346A-FA30-2861-3099-CE0BACEE4B7D}"/>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2631440" y="2748280"/>
            <a:ext cx="1422400" cy="787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C818C58C-8946-D858-E48B-D7C5C45FF8E1}"/>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8605520" y="3581400"/>
            <a:ext cx="1239520" cy="9093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3937E63F-E03D-A0C8-FDC6-72A7D7CB8827}"/>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2651760" y="3749040"/>
            <a:ext cx="123952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588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ám phá Măng Đen - Đà Lạt thứ hai của Tây Nguyên">
            <a:extLst>
              <a:ext uri="{FF2B5EF4-FFF2-40B4-BE49-F238E27FC236}">
                <a16:creationId xmlns:a16="http://schemas.microsoft.com/office/drawing/2014/main" id="{575D747B-511B-D7D0-62FA-003CCB78F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Âm vang cồng chiêng giữa đại ngàn">
            <a:extLst>
              <a:ext uri="{FF2B5EF4-FFF2-40B4-BE49-F238E27FC236}">
                <a16:creationId xmlns:a16="http://schemas.microsoft.com/office/drawing/2014/main" id="{0D9A8F5E-D7BB-2323-4067-2F1F301244D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24" b="93451" l="8267" r="97733">
                        <a14:foregroundMark x1="8267" y1="47859" x2="14933" y2="66751"/>
                        <a14:foregroundMark x1="42267" y1="86902" x2="52267" y2="93451"/>
                        <a14:foregroundMark x1="79733" y1="60705" x2="84533" y2="82368"/>
                        <a14:foregroundMark x1="92933" y1="52393" x2="97733" y2="66751"/>
                        <a14:foregroundMark x1="91867" y1="40554" x2="92133" y2="78589"/>
                        <a14:foregroundMark x1="75200" y1="83627" x2="82533" y2="93451"/>
                        <a14:foregroundMark x1="75600" y1="86902" x2="76267" y2="91688"/>
                        <a14:foregroundMark x1="75200" y1="49622" x2="79333" y2="63476"/>
                        <a14:foregroundMark x1="76267" y1="41814" x2="78000" y2="44584"/>
                        <a14:foregroundMark x1="68267" y1="11839" x2="74800" y2="28715"/>
                        <a14:foregroundMark x1="63733" y1="23426" x2="70400" y2="36020"/>
                      </a14:backgroundRemoval>
                    </a14:imgEffect>
                  </a14:imgLayer>
                </a14:imgProps>
              </a:ext>
              <a:ext uri="{28A0092B-C50C-407E-A947-70E740481C1C}">
                <a14:useLocalDpi xmlns:a14="http://schemas.microsoft.com/office/drawing/2010/main" val="0"/>
              </a:ext>
            </a:extLst>
          </a:blip>
          <a:srcRect/>
          <a:stretch>
            <a:fillRect/>
          </a:stretch>
        </p:blipFill>
        <p:spPr bwMode="auto">
          <a:xfrm>
            <a:off x="3102565" y="4102532"/>
            <a:ext cx="4326233" cy="22900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2691F9A-BFE0-1B86-A06B-43DDABEE2937}"/>
              </a:ext>
            </a:extLst>
          </p:cNvPr>
          <p:cNvPicPr>
            <a:picLocks noChangeAspect="1"/>
          </p:cNvPicPr>
          <p:nvPr/>
        </p:nvPicPr>
        <p:blipFill>
          <a:blip r:embed="rId5"/>
          <a:stretch>
            <a:fillRect/>
          </a:stretch>
        </p:blipFill>
        <p:spPr>
          <a:xfrm>
            <a:off x="2286001" y="164704"/>
            <a:ext cx="7754362" cy="3579610"/>
          </a:xfrm>
          <a:prstGeom prst="rect">
            <a:avLst/>
          </a:prstGeom>
        </p:spPr>
      </p:pic>
    </p:spTree>
    <p:extLst>
      <p:ext uri="{BB962C8B-B14F-4D97-AF65-F5344CB8AC3E}">
        <p14:creationId xmlns:p14="http://schemas.microsoft.com/office/powerpoint/2010/main" val="2333020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Snip Diagonal Corner Rectangle 3">
            <a:extLst>
              <a:ext uri="{FF2B5EF4-FFF2-40B4-BE49-F238E27FC236}">
                <a16:creationId xmlns:a16="http://schemas.microsoft.com/office/drawing/2014/main" id="{A701BD6F-F439-4F0C-BAAD-1139192002FD}"/>
              </a:ext>
            </a:extLst>
          </p:cNvPr>
          <p:cNvSpPr/>
          <p:nvPr/>
        </p:nvSpPr>
        <p:spPr>
          <a:xfrm>
            <a:off x="1219200" y="-76200"/>
            <a:ext cx="8915641" cy="1604597"/>
          </a:xfrm>
          <a:prstGeom prst="roundRect">
            <a:avLst>
              <a:gd name="adj" fmla="val 10326"/>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3468AA"/>
                </a:solidFill>
                <a:effectLst>
                  <a:reflection blurRad="6350" stA="55000" endA="300" endPos="45500" dir="5400000" sy="-100000" algn="bl" rotWithShape="0"/>
                </a:effectLst>
                <a:uLnTx/>
                <a:uFillTx/>
                <a:latin typeface="#9Slide03 Montserrat Black" panose="00000A00000000000000" pitchFamily="2" charset="0"/>
                <a:ea typeface="+mn-ea"/>
                <a:cs typeface="Times New Roman" panose="02020603050405020304" pitchFamily="18" charset="0"/>
                <a:sym typeface="Arial"/>
              </a:rPr>
              <a:t>BABY THREE</a:t>
            </a:r>
          </a:p>
        </p:txBody>
      </p:sp>
      <p:pic>
        <p:nvPicPr>
          <p:cNvPr id="9" name="Picture 8">
            <a:extLst>
              <a:ext uri="{FF2B5EF4-FFF2-40B4-BE49-F238E27FC236}">
                <a16:creationId xmlns:a16="http://schemas.microsoft.com/office/drawing/2014/main" id="{34629B7B-2D60-69FE-3F4C-D5F5EB2877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768" y="4165986"/>
            <a:ext cx="1678877" cy="2657682"/>
          </a:xfrm>
          <a:prstGeom prst="rect">
            <a:avLst/>
          </a:prstGeom>
        </p:spPr>
      </p:pic>
      <p:pic>
        <p:nvPicPr>
          <p:cNvPr id="3" name="Picture 2">
            <a:extLst>
              <a:ext uri="{FF2B5EF4-FFF2-40B4-BE49-F238E27FC236}">
                <a16:creationId xmlns:a16="http://schemas.microsoft.com/office/drawing/2014/main" id="{075F3EF6-00F0-CF56-8B5F-26BB83168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436" y="3922070"/>
            <a:ext cx="1572757" cy="1572757"/>
          </a:xfrm>
          <a:prstGeom prst="rect">
            <a:avLst/>
          </a:prstGeom>
        </p:spPr>
      </p:pic>
      <p:pic>
        <p:nvPicPr>
          <p:cNvPr id="6" name="Picture 5">
            <a:extLst>
              <a:ext uri="{FF2B5EF4-FFF2-40B4-BE49-F238E27FC236}">
                <a16:creationId xmlns:a16="http://schemas.microsoft.com/office/drawing/2014/main" id="{3A83D1A0-4F2D-5E33-24DD-25D42B11614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04392" y="4850408"/>
            <a:ext cx="1305534" cy="1305534"/>
          </a:xfrm>
          <a:prstGeom prst="rect">
            <a:avLst/>
          </a:prstGeom>
        </p:spPr>
      </p:pic>
      <p:pic>
        <p:nvPicPr>
          <p:cNvPr id="11" name="Picture 10">
            <a:extLst>
              <a:ext uri="{FF2B5EF4-FFF2-40B4-BE49-F238E27FC236}">
                <a16:creationId xmlns:a16="http://schemas.microsoft.com/office/drawing/2014/main" id="{9F259B0C-8956-8D76-CA51-A88B00F3FE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5015" y="4749960"/>
            <a:ext cx="1528877" cy="1528877"/>
          </a:xfrm>
          <a:prstGeom prst="rect">
            <a:avLst/>
          </a:prstGeom>
        </p:spPr>
      </p:pic>
      <p:pic>
        <p:nvPicPr>
          <p:cNvPr id="15" name="Picture 14">
            <a:extLst>
              <a:ext uri="{FF2B5EF4-FFF2-40B4-BE49-F238E27FC236}">
                <a16:creationId xmlns:a16="http://schemas.microsoft.com/office/drawing/2014/main" id="{2A3B9CA3-AD10-D6F8-F77F-5895652407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12960" y="4850408"/>
            <a:ext cx="1528877" cy="1528877"/>
          </a:xfrm>
          <a:prstGeom prst="rect">
            <a:avLst/>
          </a:prstGeom>
        </p:spPr>
      </p:pic>
      <p:pic>
        <p:nvPicPr>
          <p:cNvPr id="17" name="Picture 16">
            <a:extLst>
              <a:ext uri="{FF2B5EF4-FFF2-40B4-BE49-F238E27FC236}">
                <a16:creationId xmlns:a16="http://schemas.microsoft.com/office/drawing/2014/main" id="{9FA382D1-8696-E5E5-D77C-66704A6B37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5531" y="3733800"/>
            <a:ext cx="1528877" cy="1528877"/>
          </a:xfrm>
          <a:prstGeom prst="rect">
            <a:avLst/>
          </a:prstGeom>
        </p:spPr>
      </p:pic>
      <p:pic>
        <p:nvPicPr>
          <p:cNvPr id="22" name="Picture 21">
            <a:extLst>
              <a:ext uri="{FF2B5EF4-FFF2-40B4-BE49-F238E27FC236}">
                <a16:creationId xmlns:a16="http://schemas.microsoft.com/office/drawing/2014/main" id="{1D2B5167-3C03-F676-406A-835ADF669B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2220" y="4280400"/>
            <a:ext cx="1604850" cy="1604850"/>
          </a:xfrm>
          <a:prstGeom prst="rect">
            <a:avLst/>
          </a:prstGeom>
        </p:spPr>
      </p:pic>
      <p:pic>
        <p:nvPicPr>
          <p:cNvPr id="24" name="Picture 23">
            <a:extLst>
              <a:ext uri="{FF2B5EF4-FFF2-40B4-BE49-F238E27FC236}">
                <a16:creationId xmlns:a16="http://schemas.microsoft.com/office/drawing/2014/main" id="{AFE0A23F-3ACA-357A-3643-27119D2466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17262" y="5358000"/>
            <a:ext cx="1500000" cy="1500000"/>
          </a:xfrm>
          <a:prstGeom prst="rect">
            <a:avLst/>
          </a:prstGeom>
        </p:spPr>
      </p:pic>
      <p:pic>
        <p:nvPicPr>
          <p:cNvPr id="26" name="Picture 25">
            <a:extLst>
              <a:ext uri="{FF2B5EF4-FFF2-40B4-BE49-F238E27FC236}">
                <a16:creationId xmlns:a16="http://schemas.microsoft.com/office/drawing/2014/main" id="{AB23C875-0417-C458-D83C-1F10B130E1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6937" y="4709202"/>
            <a:ext cx="1639268" cy="1639268"/>
          </a:xfrm>
          <a:prstGeom prst="rect">
            <a:avLst/>
          </a:prstGeom>
        </p:spPr>
      </p:pic>
    </p:spTree>
    <p:extLst>
      <p:ext uri="{BB962C8B-B14F-4D97-AF65-F5344CB8AC3E}">
        <p14:creationId xmlns:p14="http://schemas.microsoft.com/office/powerpoint/2010/main" val="3738519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6" presetClass="emph" presetSubtype="0" fill="hold" grpId="1" nodeType="withEffect">
                                  <p:stCondLst>
                                    <p:cond delay="0"/>
                                  </p:stCondLst>
                                  <p:childTnLst>
                                    <p:animScale>
                                      <p:cBhvr>
                                        <p:cTn id="9" dur="10" fill="hold"/>
                                        <p:tgtEl>
                                          <p:spTgt spid="10"/>
                                        </p:tgtEl>
                                      </p:cBhvr>
                                      <p:by x="125000" y="125000"/>
                                    </p:animScale>
                                  </p:childTnLst>
                                </p:cTn>
                              </p:par>
                              <p:par>
                                <p:cTn id="10" presetID="6" presetClass="emph" presetSubtype="0" decel="100000" fill="hold" grpId="2" nodeType="withEffect">
                                  <p:stCondLst>
                                    <p:cond delay="0"/>
                                  </p:stCondLst>
                                  <p:childTnLst>
                                    <p:animScale>
                                      <p:cBhvr>
                                        <p:cTn id="11" dur="750" fill="hold"/>
                                        <p:tgtEl>
                                          <p:spTgt spid="10"/>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16" name="Graphic 1115">
            <a:extLst>
              <a:ext uri="{FF2B5EF4-FFF2-40B4-BE49-F238E27FC236}">
                <a16:creationId xmlns:a16="http://schemas.microsoft.com/office/drawing/2014/main" id="{ABED435F-2FDE-4E8F-A9EB-B3D82B63BA3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81650" y="5073219"/>
            <a:ext cx="1784136" cy="1784136"/>
          </a:xfrm>
          <a:prstGeom prst="rect">
            <a:avLst/>
          </a:prstGeom>
        </p:spPr>
      </p:pic>
      <p:pic>
        <p:nvPicPr>
          <p:cNvPr id="3" name="Picture 2">
            <a:extLst>
              <a:ext uri="{FF2B5EF4-FFF2-40B4-BE49-F238E27FC236}">
                <a16:creationId xmlns:a16="http://schemas.microsoft.com/office/drawing/2014/main" id="{365EEA8B-FF2A-A10D-4A95-FF787646BD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719" y="3973741"/>
            <a:ext cx="2338289" cy="2928581"/>
          </a:xfrm>
          <a:prstGeom prst="rect">
            <a:avLst/>
          </a:prstGeom>
        </p:spPr>
      </p:pic>
      <p:grpSp>
        <p:nvGrpSpPr>
          <p:cNvPr id="162" name="Group 161">
            <a:extLst>
              <a:ext uri="{FF2B5EF4-FFF2-40B4-BE49-F238E27FC236}">
                <a16:creationId xmlns:a16="http://schemas.microsoft.com/office/drawing/2014/main" id="{B3FBD4A7-3E04-45C4-99F2-6A3E0AA19DE4}"/>
              </a:ext>
            </a:extLst>
          </p:cNvPr>
          <p:cNvGrpSpPr/>
          <p:nvPr/>
        </p:nvGrpSpPr>
        <p:grpSpPr>
          <a:xfrm>
            <a:off x="7556823" y="2946507"/>
            <a:ext cx="414753" cy="856903"/>
            <a:chOff x="-2743200" y="6008610"/>
            <a:chExt cx="910543" cy="1535671"/>
          </a:xfrm>
        </p:grpSpPr>
        <p:cxnSp>
          <p:nvCxnSpPr>
            <p:cNvPr id="163" name="Straight Connector 162">
              <a:extLst>
                <a:ext uri="{FF2B5EF4-FFF2-40B4-BE49-F238E27FC236}">
                  <a16:creationId xmlns:a16="http://schemas.microsoft.com/office/drawing/2014/main" id="{C38F4BF1-5077-43E5-8AD2-7B2BAFA98C2B}"/>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64" name="Flowchart: Punched Tape 163">
              <a:hlinkClick r:id="rId5" action="ppaction://hlinksldjump"/>
              <a:extLst>
                <a:ext uri="{FF2B5EF4-FFF2-40B4-BE49-F238E27FC236}">
                  <a16:creationId xmlns:a16="http://schemas.microsoft.com/office/drawing/2014/main" id="{CF6EF289-B22A-4469-8D74-54FB1585A67C}"/>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rPr>
                <a:t>3</a:t>
              </a:r>
            </a:p>
          </p:txBody>
        </p:sp>
      </p:grpSp>
      <p:pic>
        <p:nvPicPr>
          <p:cNvPr id="1117" name="Graphic 1116">
            <a:extLst>
              <a:ext uri="{FF2B5EF4-FFF2-40B4-BE49-F238E27FC236}">
                <a16:creationId xmlns:a16="http://schemas.microsoft.com/office/drawing/2014/main" id="{E3FC71C3-DE2D-4FB4-967B-EF175845B39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04909" y="4119820"/>
            <a:ext cx="1682898" cy="1682898"/>
          </a:xfrm>
          <a:prstGeom prst="rect">
            <a:avLst/>
          </a:prstGeom>
        </p:spPr>
      </p:pic>
      <p:grpSp>
        <p:nvGrpSpPr>
          <p:cNvPr id="177" name="Group 176">
            <a:extLst>
              <a:ext uri="{FF2B5EF4-FFF2-40B4-BE49-F238E27FC236}">
                <a16:creationId xmlns:a16="http://schemas.microsoft.com/office/drawing/2014/main" id="{C22F742D-4BD0-45FA-8C7B-1A34E8B6A6AE}"/>
              </a:ext>
            </a:extLst>
          </p:cNvPr>
          <p:cNvGrpSpPr/>
          <p:nvPr/>
        </p:nvGrpSpPr>
        <p:grpSpPr>
          <a:xfrm>
            <a:off x="9647184" y="3633613"/>
            <a:ext cx="414753" cy="856903"/>
            <a:chOff x="-2743200" y="6008610"/>
            <a:chExt cx="910543" cy="1535671"/>
          </a:xfrm>
        </p:grpSpPr>
        <p:cxnSp>
          <p:nvCxnSpPr>
            <p:cNvPr id="178" name="Straight Connector 177">
              <a:extLst>
                <a:ext uri="{FF2B5EF4-FFF2-40B4-BE49-F238E27FC236}">
                  <a16:creationId xmlns:a16="http://schemas.microsoft.com/office/drawing/2014/main" id="{738F1D4C-FDF8-4E99-8E8E-B2F2FC9BC221}"/>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79" name="Flowchart: Punched Tape 178">
              <a:hlinkClick r:id="rId7" action="ppaction://hlinksldjump"/>
              <a:extLst>
                <a:ext uri="{FF2B5EF4-FFF2-40B4-BE49-F238E27FC236}">
                  <a16:creationId xmlns:a16="http://schemas.microsoft.com/office/drawing/2014/main" id="{54D64E5B-333F-4F19-8EB1-26EC8563533A}"/>
                </a:ext>
              </a:extLst>
            </p:cNvPr>
            <p:cNvSpPr/>
            <p:nvPr/>
          </p:nvSpPr>
          <p:spPr>
            <a:xfrm>
              <a:off x="-2743200" y="6008610"/>
              <a:ext cx="910543" cy="693431"/>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rPr>
                <a:t>4</a:t>
              </a:r>
            </a:p>
          </p:txBody>
        </p:sp>
      </p:grpSp>
      <p:pic>
        <p:nvPicPr>
          <p:cNvPr id="122" name="Hammer">
            <a:extLst>
              <a:ext uri="{FF2B5EF4-FFF2-40B4-BE49-F238E27FC236}">
                <a16:creationId xmlns:a16="http://schemas.microsoft.com/office/drawing/2014/main" id="{E6E88224-CC16-4D10-BC96-53B69E81AFFC}"/>
              </a:ext>
            </a:extLst>
          </p:cNvPr>
          <p:cNvPicPr>
            <a:picLocks noChangeAspect="1"/>
          </p:cNvPicPr>
          <p:nvPr/>
        </p:nvPicPr>
        <p:blipFill>
          <a:blip r:embed="rId8"/>
          <a:srcRect/>
          <a:stretch/>
        </p:blipFill>
        <p:spPr>
          <a:xfrm rot="20409273">
            <a:off x="2362464" y="4553992"/>
            <a:ext cx="1473700" cy="1473700"/>
          </a:xfrm>
          <a:prstGeom prst="rect">
            <a:avLst/>
          </a:prstGeom>
          <a:effectLst>
            <a:outerShdw blurRad="50800" dist="38100" dir="2700000" algn="tl" rotWithShape="0">
              <a:prstClr val="black">
                <a:alpha val="40000"/>
              </a:prstClr>
            </a:outerShdw>
          </a:effectLst>
        </p:spPr>
      </p:pic>
      <p:grpSp>
        <p:nvGrpSpPr>
          <p:cNvPr id="152" name="Group 151">
            <a:extLst>
              <a:ext uri="{FF2B5EF4-FFF2-40B4-BE49-F238E27FC236}">
                <a16:creationId xmlns:a16="http://schemas.microsoft.com/office/drawing/2014/main" id="{885F0496-B669-475E-B8F8-F1330F59F79D}"/>
              </a:ext>
            </a:extLst>
          </p:cNvPr>
          <p:cNvGrpSpPr/>
          <p:nvPr/>
        </p:nvGrpSpPr>
        <p:grpSpPr>
          <a:xfrm>
            <a:off x="4943153" y="2503545"/>
            <a:ext cx="414753" cy="856903"/>
            <a:chOff x="-2743200" y="6008610"/>
            <a:chExt cx="910543" cy="1535671"/>
          </a:xfrm>
        </p:grpSpPr>
        <p:cxnSp>
          <p:nvCxnSpPr>
            <p:cNvPr id="153" name="Straight Connector 152">
              <a:extLst>
                <a:ext uri="{FF2B5EF4-FFF2-40B4-BE49-F238E27FC236}">
                  <a16:creationId xmlns:a16="http://schemas.microsoft.com/office/drawing/2014/main" id="{F7A02854-84A6-4FB9-AC58-E73A1A66C13D}"/>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54" name="Flowchart: Punched Tape 153">
              <a:hlinkClick r:id="rId9" action="ppaction://hlinksldjump"/>
              <a:extLst>
                <a:ext uri="{FF2B5EF4-FFF2-40B4-BE49-F238E27FC236}">
                  <a16:creationId xmlns:a16="http://schemas.microsoft.com/office/drawing/2014/main" id="{7751F873-2EB2-4D7E-B766-55CDDF7E5ECE}"/>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hlinkClick r:id="rId10" action="ppaction://hlinksldjump">
                    <a:extLst>
                      <a:ext uri="{A12FA001-AC4F-418D-AE19-62706E023703}">
                        <ahyp:hlinkClr xmlns:ahyp="http://schemas.microsoft.com/office/drawing/2018/hyperlinkcolor" xmlns="" val="tx"/>
                      </a:ext>
                    </a:extLst>
                  </a:hlinkClick>
                </a:rPr>
                <a:t>2</a:t>
              </a:r>
              <a:endPar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endParaRPr>
            </a:p>
          </p:txBody>
        </p:sp>
      </p:grpSp>
      <p:pic>
        <p:nvPicPr>
          <p:cNvPr id="1124" name="Graphic 1123">
            <a:extLst>
              <a:ext uri="{FF2B5EF4-FFF2-40B4-BE49-F238E27FC236}">
                <a16:creationId xmlns:a16="http://schemas.microsoft.com/office/drawing/2014/main" id="{138F0BB7-2EE6-4626-9EB5-52BF5D98E4C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834183" y="4090880"/>
            <a:ext cx="1569168" cy="1569168"/>
          </a:xfrm>
          <a:prstGeom prst="rect">
            <a:avLst/>
          </a:prstGeom>
        </p:spPr>
      </p:pic>
      <p:pic>
        <p:nvPicPr>
          <p:cNvPr id="1028" name="Picture 4" descr="Dizzy GIFs - Get the best gif on GIFER">
            <a:extLst>
              <a:ext uri="{FF2B5EF4-FFF2-40B4-BE49-F238E27FC236}">
                <a16:creationId xmlns:a16="http://schemas.microsoft.com/office/drawing/2014/main" id="{EB4BD0DA-E573-4C21-BFC0-5A267A914CD7}"/>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51485" y="5132048"/>
            <a:ext cx="833239" cy="8332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B1E40D0-7E88-0610-B831-08E1EB456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2590" y="2969083"/>
            <a:ext cx="2093410" cy="2621883"/>
          </a:xfrm>
          <a:prstGeom prst="rect">
            <a:avLst/>
          </a:prstGeom>
        </p:spPr>
      </p:pic>
      <p:pic>
        <p:nvPicPr>
          <p:cNvPr id="12" name="Hammer">
            <a:extLst>
              <a:ext uri="{FF2B5EF4-FFF2-40B4-BE49-F238E27FC236}">
                <a16:creationId xmlns:a16="http://schemas.microsoft.com/office/drawing/2014/main" id="{57B84689-6466-8FDE-3BB3-6B946A6C82C3}"/>
              </a:ext>
            </a:extLst>
          </p:cNvPr>
          <p:cNvPicPr>
            <a:picLocks noChangeAspect="1"/>
          </p:cNvPicPr>
          <p:nvPr/>
        </p:nvPicPr>
        <p:blipFill>
          <a:blip r:embed="rId8"/>
          <a:srcRect/>
          <a:stretch/>
        </p:blipFill>
        <p:spPr>
          <a:xfrm rot="20409273">
            <a:off x="4790316" y="3398374"/>
            <a:ext cx="1473700" cy="1473700"/>
          </a:xfrm>
          <a:prstGeom prst="rect">
            <a:avLst/>
          </a:prstGeom>
          <a:effectLst>
            <a:outerShdw blurRad="50800" dist="38100" dir="2700000" algn="tl" rotWithShape="0">
              <a:prstClr val="black">
                <a:alpha val="40000"/>
              </a:prstClr>
            </a:outerShdw>
          </a:effectLst>
        </p:spPr>
      </p:pic>
      <p:pic>
        <p:nvPicPr>
          <p:cNvPr id="98" name="Picture 8" descr="ArtStation - Animations in Pixel Art">
            <a:extLst>
              <a:ext uri="{FF2B5EF4-FFF2-40B4-BE49-F238E27FC236}">
                <a16:creationId xmlns:a16="http://schemas.microsoft.com/office/drawing/2014/main" id="{33BE5E73-7E68-47D9-9B4C-ABC5FEE7039D}"/>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4037779" y="3685958"/>
            <a:ext cx="1323290" cy="1323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4800BC2-ABEF-538E-66B9-4882FB4C4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9243" y="3314264"/>
            <a:ext cx="1915993" cy="2399678"/>
          </a:xfrm>
          <a:prstGeom prst="rect">
            <a:avLst/>
          </a:prstGeom>
        </p:spPr>
      </p:pic>
      <p:pic>
        <p:nvPicPr>
          <p:cNvPr id="121" name="Hammer">
            <a:extLst>
              <a:ext uri="{FF2B5EF4-FFF2-40B4-BE49-F238E27FC236}">
                <a16:creationId xmlns:a16="http://schemas.microsoft.com/office/drawing/2014/main" id="{B2A42D8F-C9C5-4C4E-BE9C-6194B39E2364}"/>
              </a:ext>
            </a:extLst>
          </p:cNvPr>
          <p:cNvPicPr>
            <a:picLocks noChangeAspect="1"/>
          </p:cNvPicPr>
          <p:nvPr/>
        </p:nvPicPr>
        <p:blipFill>
          <a:blip r:embed="rId8"/>
          <a:srcRect/>
          <a:stretch/>
        </p:blipFill>
        <p:spPr>
          <a:xfrm rot="20409273">
            <a:off x="7737133" y="3172309"/>
            <a:ext cx="1473700" cy="1473700"/>
          </a:xfrm>
          <a:prstGeom prst="rect">
            <a:avLst/>
          </a:prstGeom>
          <a:effectLst>
            <a:outerShdw blurRad="50800" dist="38100" dir="2700000" algn="tl" rotWithShape="0">
              <a:prstClr val="black">
                <a:alpha val="40000"/>
              </a:prstClr>
            </a:outerShdw>
          </a:effectLst>
        </p:spPr>
      </p:pic>
      <p:pic>
        <p:nvPicPr>
          <p:cNvPr id="77" name="Picture 8" descr="ArtStation - Animations in Pixel Art">
            <a:extLst>
              <a:ext uri="{FF2B5EF4-FFF2-40B4-BE49-F238E27FC236}">
                <a16:creationId xmlns:a16="http://schemas.microsoft.com/office/drawing/2014/main" id="{BC5A6C31-5164-4242-B404-BC7684FAD00B}"/>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6971054" y="3872082"/>
            <a:ext cx="1323290" cy="1323290"/>
          </a:xfrm>
          <a:prstGeom prst="rect">
            <a:avLst/>
          </a:prstGeom>
          <a:noFill/>
          <a:extLst>
            <a:ext uri="{909E8E84-426E-40DD-AFC4-6F175D3DCCD1}">
              <a14:hiddenFill xmlns:a14="http://schemas.microsoft.com/office/drawing/2010/main">
                <a:solidFill>
                  <a:srgbClr val="FFFFFF"/>
                </a:solidFill>
              </a14:hiddenFill>
            </a:ext>
          </a:extLst>
        </p:spPr>
      </p:pic>
      <p:pic>
        <p:nvPicPr>
          <p:cNvPr id="1118" name="Graphic 1117">
            <a:extLst>
              <a:ext uri="{FF2B5EF4-FFF2-40B4-BE49-F238E27FC236}">
                <a16:creationId xmlns:a16="http://schemas.microsoft.com/office/drawing/2014/main" id="{246B493E-ED38-43FC-AFF1-8241B72BA75F}"/>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flipH="1">
            <a:off x="8092780" y="4920174"/>
            <a:ext cx="2188329" cy="2188329"/>
          </a:xfrm>
          <a:prstGeom prst="rect">
            <a:avLst/>
          </a:prstGeom>
        </p:spPr>
      </p:pic>
      <p:pic>
        <p:nvPicPr>
          <p:cNvPr id="16" name="Picture 15">
            <a:extLst>
              <a:ext uri="{FF2B5EF4-FFF2-40B4-BE49-F238E27FC236}">
                <a16:creationId xmlns:a16="http://schemas.microsoft.com/office/drawing/2014/main" id="{09DA4EAA-CCB1-1AF8-6859-B7B552582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9133" y="4016064"/>
            <a:ext cx="2275641" cy="2850118"/>
          </a:xfrm>
          <a:prstGeom prst="rect">
            <a:avLst/>
          </a:prstGeom>
        </p:spPr>
      </p:pic>
      <p:pic>
        <p:nvPicPr>
          <p:cNvPr id="120" name="Hammer">
            <a:extLst>
              <a:ext uri="{FF2B5EF4-FFF2-40B4-BE49-F238E27FC236}">
                <a16:creationId xmlns:a16="http://schemas.microsoft.com/office/drawing/2014/main" id="{DC798C2F-F587-45FF-8B57-476CA969AE8B}"/>
              </a:ext>
            </a:extLst>
          </p:cNvPr>
          <p:cNvPicPr>
            <a:picLocks noChangeAspect="1"/>
          </p:cNvPicPr>
          <p:nvPr/>
        </p:nvPicPr>
        <p:blipFill>
          <a:blip r:embed="rId8"/>
          <a:srcRect/>
          <a:stretch/>
        </p:blipFill>
        <p:spPr>
          <a:xfrm rot="20409273">
            <a:off x="9403341" y="4560684"/>
            <a:ext cx="1473700" cy="1473700"/>
          </a:xfrm>
          <a:prstGeom prst="rect">
            <a:avLst/>
          </a:prstGeom>
          <a:effectLst>
            <a:outerShdw blurRad="50800" dist="38100" dir="2700000" algn="tl" rotWithShape="0">
              <a:prstClr val="black">
                <a:alpha val="40000"/>
              </a:prstClr>
            </a:outerShdw>
          </a:effectLst>
        </p:spPr>
      </p:pic>
      <p:pic>
        <p:nvPicPr>
          <p:cNvPr id="65" name="Picture 4" descr="Dizzy GIFs - Get the best gif on GIFER">
            <a:extLst>
              <a:ext uri="{FF2B5EF4-FFF2-40B4-BE49-F238E27FC236}">
                <a16:creationId xmlns:a16="http://schemas.microsoft.com/office/drawing/2014/main" id="{02473DB1-3E7B-4F59-914F-B2AD5969200C}"/>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879240" y="5234849"/>
            <a:ext cx="833239" cy="833239"/>
          </a:xfrm>
          <a:prstGeom prst="rect">
            <a:avLst/>
          </a:prstGeom>
          <a:noFill/>
          <a:extLst>
            <a:ext uri="{909E8E84-426E-40DD-AFC4-6F175D3DCCD1}">
              <a14:hiddenFill xmlns:a14="http://schemas.microsoft.com/office/drawing/2010/main">
                <a:solidFill>
                  <a:srgbClr val="FFFFFF"/>
                </a:solidFill>
              </a14:hiddenFill>
            </a:ext>
          </a:extLst>
        </p:spPr>
      </p:pic>
      <p:grpSp>
        <p:nvGrpSpPr>
          <p:cNvPr id="1031" name="Group 1030">
            <a:extLst>
              <a:ext uri="{FF2B5EF4-FFF2-40B4-BE49-F238E27FC236}">
                <a16:creationId xmlns:a16="http://schemas.microsoft.com/office/drawing/2014/main" id="{589FBFCE-ACC7-432C-845D-D59BF8660CEA}"/>
              </a:ext>
            </a:extLst>
          </p:cNvPr>
          <p:cNvGrpSpPr/>
          <p:nvPr/>
        </p:nvGrpSpPr>
        <p:grpSpPr>
          <a:xfrm>
            <a:off x="1984686" y="3470602"/>
            <a:ext cx="414753" cy="856903"/>
            <a:chOff x="-2743200" y="6008610"/>
            <a:chExt cx="910543" cy="1535671"/>
          </a:xfrm>
        </p:grpSpPr>
        <p:cxnSp>
          <p:nvCxnSpPr>
            <p:cNvPr id="1025" name="Straight Connector 1024">
              <a:extLst>
                <a:ext uri="{FF2B5EF4-FFF2-40B4-BE49-F238E27FC236}">
                  <a16:creationId xmlns:a16="http://schemas.microsoft.com/office/drawing/2014/main" id="{7BFD2A24-6B71-41A1-AFA4-9A9A9A81F88C}"/>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029" name="Flowchart: Punched Tape 1028">
              <a:hlinkClick r:id="rId15" action="ppaction://hlinksldjump"/>
              <a:extLst>
                <a:ext uri="{FF2B5EF4-FFF2-40B4-BE49-F238E27FC236}">
                  <a16:creationId xmlns:a16="http://schemas.microsoft.com/office/drawing/2014/main" id="{AACC6DF8-6E22-4C67-B7BC-ED2EBD899081}"/>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hlinkClick r:id="rId15" action="ppaction://hlinksldjump">
                    <a:extLst>
                      <a:ext uri="{A12FA001-AC4F-418D-AE19-62706E023703}">
                        <ahyp:hlinkClr xmlns:ahyp="http://schemas.microsoft.com/office/drawing/2018/hyperlinkcolor" xmlns="" val="tx"/>
                      </a:ext>
                    </a:extLst>
                  </a:hlinkClick>
                </a:rPr>
                <a:t>1</a:t>
              </a:r>
              <a:endPar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endParaRPr>
            </a:p>
          </p:txBody>
        </p:sp>
      </p:grpSp>
      <p:pic>
        <p:nvPicPr>
          <p:cNvPr id="2" name="Picture 1">
            <a:hlinkClick r:id="rId16" action="ppaction://hlinksldjump"/>
            <a:extLst>
              <a:ext uri="{FF2B5EF4-FFF2-40B4-BE49-F238E27FC236}">
                <a16:creationId xmlns:a16="http://schemas.microsoft.com/office/drawing/2014/main" id="{F5DCAFDA-3A29-0BC6-7F36-53C7E2E3341E}"/>
              </a:ext>
            </a:extLst>
          </p:cNvPr>
          <p:cNvPicPr>
            <a:picLocks noChangeAspect="1"/>
          </p:cNvPicPr>
          <p:nvPr/>
        </p:nvPicPr>
        <p:blipFill>
          <a:blip r:embed="rId17"/>
          <a:stretch>
            <a:fillRect/>
          </a:stretch>
        </p:blipFill>
        <p:spPr>
          <a:xfrm>
            <a:off x="11186160" y="6028599"/>
            <a:ext cx="722401" cy="70750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1000"/>
                                  </p:stCondLst>
                                  <p:childTnLst>
                                    <p:animMotion origin="layout" path="M 3.95833E-6 3.7037E-7 L 0.07304 -0.00046 " pathEditMode="relative" rAng="0" ptsTypes="AA">
                                      <p:cBhvr>
                                        <p:cTn id="6" dur="2000" fill="hold"/>
                                        <p:tgtEl>
                                          <p:spTgt spid="1124"/>
                                        </p:tgtEl>
                                        <p:attrNameLst>
                                          <p:attrName>ppt_x</p:attrName>
                                          <p:attrName>ppt_y</p:attrName>
                                        </p:attrNameLst>
                                      </p:cBhvr>
                                      <p:rCtr x="3646" y="-23"/>
                                    </p:animMotion>
                                  </p:childTnLst>
                                </p:cTn>
                              </p:par>
                              <p:par>
                                <p:cTn id="7" presetID="63" presetClass="path" presetSubtype="0" repeatCount="indefinite" accel="50000" decel="50000" autoRev="1" fill="hold" nodeType="withEffect">
                                  <p:stCondLst>
                                    <p:cond delay="1500"/>
                                  </p:stCondLst>
                                  <p:childTnLst>
                                    <p:animMotion origin="layout" path="M 4.79167E-6 2.59259E-6 L 0.07317 -0.00648 " pathEditMode="relative" rAng="0" ptsTypes="AA">
                                      <p:cBhvr>
                                        <p:cTn id="8" dur="2000" fill="hold"/>
                                        <p:tgtEl>
                                          <p:spTgt spid="1116"/>
                                        </p:tgtEl>
                                        <p:attrNameLst>
                                          <p:attrName>ppt_x</p:attrName>
                                          <p:attrName>ppt_y</p:attrName>
                                        </p:attrNameLst>
                                      </p:cBhvr>
                                      <p:rCtr x="3659" y="-324"/>
                                    </p:animMotion>
                                  </p:childTnLst>
                                </p:cTn>
                              </p:par>
                              <p:par>
                                <p:cTn id="9" presetID="63" presetClass="path" presetSubtype="0" repeatCount="indefinite" accel="50000" decel="50000" autoRev="1" fill="hold" nodeType="withEffect">
                                  <p:stCondLst>
                                    <p:cond delay="1500"/>
                                  </p:stCondLst>
                                  <p:childTnLst>
                                    <p:animMotion origin="layout" path="M 2.08333E-6 3.7037E-7 L 0.06901 0.00023 " pathEditMode="relative" rAng="0" ptsTypes="AA">
                                      <p:cBhvr>
                                        <p:cTn id="10" dur="2000" fill="hold"/>
                                        <p:tgtEl>
                                          <p:spTgt spid="1117"/>
                                        </p:tgtEl>
                                        <p:attrNameLst>
                                          <p:attrName>ppt_x</p:attrName>
                                          <p:attrName>ppt_y</p:attrName>
                                        </p:attrNameLst>
                                      </p:cBhvr>
                                      <p:rCtr x="3451" y="0"/>
                                    </p:animMotion>
                                  </p:childTnLst>
                                </p:cTn>
                              </p:par>
                              <p:par>
                                <p:cTn id="11" presetID="63" presetClass="path" presetSubtype="0" repeatCount="indefinite" accel="50000" decel="50000" autoRev="1" fill="hold" nodeType="withEffect">
                                  <p:stCondLst>
                                    <p:cond delay="2000"/>
                                  </p:stCondLst>
                                  <p:childTnLst>
                                    <p:animMotion origin="layout" path="M 4.375E-6 -1.85185E-6 L 0.07174 0.00787 " pathEditMode="relative" rAng="0" ptsTypes="AA">
                                      <p:cBhvr>
                                        <p:cTn id="12" dur="2000" fill="hold"/>
                                        <p:tgtEl>
                                          <p:spTgt spid="1118"/>
                                        </p:tgtEl>
                                        <p:attrNameLst>
                                          <p:attrName>ppt_x</p:attrName>
                                          <p:attrName>ppt_y</p:attrName>
                                        </p:attrNameLst>
                                      </p:cBhvr>
                                      <p:rCtr x="3581" y="39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122"/>
                                        </p:tgtEl>
                                        <p:attrNameLst>
                                          <p:attrName>style.visibility</p:attrName>
                                        </p:attrNameLst>
                                      </p:cBhvr>
                                      <p:to>
                                        <p:strVal val="visible"/>
                                      </p:to>
                                    </p:set>
                                    <p:anim calcmode="lin" valueType="num">
                                      <p:cBhvr>
                                        <p:cTn id="18" dur="500" fill="hold"/>
                                        <p:tgtEl>
                                          <p:spTgt spid="122"/>
                                        </p:tgtEl>
                                        <p:attrNameLst>
                                          <p:attrName>ppt_w</p:attrName>
                                        </p:attrNameLst>
                                      </p:cBhvr>
                                      <p:tavLst>
                                        <p:tav tm="0">
                                          <p:val>
                                            <p:fltVal val="0"/>
                                          </p:val>
                                        </p:tav>
                                        <p:tav tm="100000">
                                          <p:val>
                                            <p:strVal val="#ppt_w"/>
                                          </p:val>
                                        </p:tav>
                                      </p:tavLst>
                                    </p:anim>
                                    <p:anim calcmode="lin" valueType="num">
                                      <p:cBhvr>
                                        <p:cTn id="19" dur="500" fill="hold"/>
                                        <p:tgtEl>
                                          <p:spTgt spid="122"/>
                                        </p:tgtEl>
                                        <p:attrNameLst>
                                          <p:attrName>ppt_h</p:attrName>
                                        </p:attrNameLst>
                                      </p:cBhvr>
                                      <p:tavLst>
                                        <p:tav tm="0">
                                          <p:val>
                                            <p:fltVal val="0"/>
                                          </p:val>
                                        </p:tav>
                                        <p:tav tm="100000">
                                          <p:val>
                                            <p:strVal val="#ppt_h"/>
                                          </p:val>
                                        </p:tav>
                                      </p:tavLst>
                                    </p:anim>
                                    <p:anim calcmode="lin" valueType="num">
                                      <p:cBhvr>
                                        <p:cTn id="20" dur="500" fill="hold"/>
                                        <p:tgtEl>
                                          <p:spTgt spid="122"/>
                                        </p:tgtEl>
                                        <p:attrNameLst>
                                          <p:attrName>style.rotation</p:attrName>
                                        </p:attrNameLst>
                                      </p:cBhvr>
                                      <p:tavLst>
                                        <p:tav tm="0">
                                          <p:val>
                                            <p:fltVal val="360"/>
                                          </p:val>
                                        </p:tav>
                                        <p:tav tm="100000">
                                          <p:val>
                                            <p:fltVal val="0"/>
                                          </p:val>
                                        </p:tav>
                                      </p:tavLst>
                                    </p:anim>
                                    <p:animEffect transition="in" filter="fade">
                                      <p:cBhvr>
                                        <p:cTn id="21" dur="500"/>
                                        <p:tgtEl>
                                          <p:spTgt spid="122"/>
                                        </p:tgtEl>
                                      </p:cBhvr>
                                    </p:animEffect>
                                  </p:childTnLst>
                                  <p:subTnLst>
                                    <p:audio>
                                      <p:cMediaNode>
                                        <p:cTn display="0" masterRel="sameClick">
                                          <p:stCondLst>
                                            <p:cond evt="begin" delay="0">
                                              <p:tn val="16"/>
                                            </p:cond>
                                          </p:stCondLst>
                                          <p:endCondLst>
                                            <p:cond evt="onStopAudio" delay="0">
                                              <p:tgtEl>
                                                <p:sldTgt/>
                                              </p:tgtEl>
                                            </p:cond>
                                          </p:endCondLst>
                                        </p:cTn>
                                        <p:tgtEl>
                                          <p:sndTgt r:embed="rId2" name="Blowing A Raspberry Fart.wav"/>
                                        </p:tgtEl>
                                      </p:cMediaNode>
                                    </p:audio>
                                  </p:subTnLst>
                                </p:cTn>
                              </p:par>
                            </p:childTnLst>
                          </p:cTn>
                        </p:par>
                        <p:par>
                          <p:cTn id="22" fill="hold">
                            <p:stCondLst>
                              <p:cond delay="500"/>
                            </p:stCondLst>
                            <p:childTnLst>
                              <p:par>
                                <p:cTn id="23" presetID="10" presetClass="exit" presetSubtype="0" fill="hold" nodeType="afterEffect">
                                  <p:stCondLst>
                                    <p:cond delay="0"/>
                                  </p:stCondLst>
                                  <p:childTnLst>
                                    <p:animEffect transition="out" filter="fade">
                                      <p:cBhvr>
                                        <p:cTn id="24" dur="500"/>
                                        <p:tgtEl>
                                          <p:spTgt spid="122"/>
                                        </p:tgtEl>
                                      </p:cBhvr>
                                    </p:animEffect>
                                    <p:set>
                                      <p:cBhvr>
                                        <p:cTn id="25" dur="1" fill="hold">
                                          <p:stCondLst>
                                            <p:cond delay="499"/>
                                          </p:stCondLst>
                                        </p:cTn>
                                        <p:tgtEl>
                                          <p:spTgt spid="122"/>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116"/>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childTnLst>
                                </p:cTn>
                              </p:par>
                              <p:par>
                                <p:cTn id="30" presetID="1" presetClass="exit" presetSubtype="0" fill="hold" nodeType="withEffect">
                                  <p:stCondLst>
                                    <p:cond delay="250"/>
                                  </p:stCondLst>
                                  <p:childTnLst>
                                    <p:set>
                                      <p:cBhvr>
                                        <p:cTn id="31" dur="1" fill="hold">
                                          <p:stCondLst>
                                            <p:cond delay="0"/>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 calcmode="lin" valueType="num">
                                      <p:cBhvr>
                                        <p:cTn id="39" dur="500" fill="hold"/>
                                        <p:tgtEl>
                                          <p:spTgt spid="12"/>
                                        </p:tgtEl>
                                        <p:attrNameLst>
                                          <p:attrName>style.rotation</p:attrName>
                                        </p:attrNameLst>
                                      </p:cBhvr>
                                      <p:tavLst>
                                        <p:tav tm="0">
                                          <p:val>
                                            <p:fltVal val="360"/>
                                          </p:val>
                                        </p:tav>
                                        <p:tav tm="100000">
                                          <p:val>
                                            <p:fltVal val="0"/>
                                          </p:val>
                                        </p:tav>
                                      </p:tavLst>
                                    </p:anim>
                                    <p:animEffect transition="in" filter="fade">
                                      <p:cBhvr>
                                        <p:cTn id="40" dur="500"/>
                                        <p:tgtEl>
                                          <p:spTgt spid="12"/>
                                        </p:tgtEl>
                                      </p:cBhvr>
                                    </p:animEffect>
                                  </p:childTnLst>
                                  <p:subTnLst>
                                    <p:audio>
                                      <p:cMediaNode>
                                        <p:cTn display="0" masterRel="sameClick">
                                          <p:stCondLst>
                                            <p:cond evt="begin" delay="0">
                                              <p:tn val="35"/>
                                            </p:cond>
                                          </p:stCondLst>
                                          <p:endCondLst>
                                            <p:cond evt="onStopAudio" delay="0">
                                              <p:tgtEl>
                                                <p:sldTgt/>
                                              </p:tgtEl>
                                            </p:cond>
                                          </p:endCondLst>
                                        </p:cTn>
                                        <p:tgtEl>
                                          <p:sndTgt r:embed="rId2" name="Blowing A Raspberry Fart.wav"/>
                                        </p:tgtEl>
                                      </p:cMediaNode>
                                    </p:audio>
                                  </p:subTnLst>
                                </p:cTn>
                              </p:par>
                            </p:childTnLst>
                          </p:cTn>
                        </p:par>
                        <p:par>
                          <p:cTn id="41" fill="hold">
                            <p:stCondLst>
                              <p:cond delay="500"/>
                            </p:stCondLst>
                            <p:childTnLst>
                              <p:par>
                                <p:cTn id="42" presetID="10" presetClass="exit" presetSubtype="0" fill="hold" nodeType="afterEffect">
                                  <p:stCondLst>
                                    <p:cond delay="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12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98"/>
                                        </p:tgtEl>
                                        <p:attrNameLst>
                                          <p:attrName>style.visibility</p:attrName>
                                        </p:attrNameLst>
                                      </p:cBhvr>
                                      <p:to>
                                        <p:strVal val="visible"/>
                                      </p:to>
                                    </p:set>
                                  </p:childTnLst>
                                </p:cTn>
                              </p:par>
                              <p:par>
                                <p:cTn id="49" presetID="1" presetClass="exit" presetSubtype="0" fill="hold" nodeType="withEffect">
                                  <p:stCondLst>
                                    <p:cond delay="250"/>
                                  </p:stCondLst>
                                  <p:childTnLst>
                                    <p:set>
                                      <p:cBhvr>
                                        <p:cTn id="50" dur="1" fill="hold">
                                          <p:stCondLst>
                                            <p:cond delay="0"/>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121"/>
                                        </p:tgtEl>
                                        <p:attrNameLst>
                                          <p:attrName>style.visibility</p:attrName>
                                        </p:attrNameLst>
                                      </p:cBhvr>
                                      <p:to>
                                        <p:strVal val="visible"/>
                                      </p:to>
                                    </p:set>
                                    <p:anim calcmode="lin" valueType="num">
                                      <p:cBhvr>
                                        <p:cTn id="56" dur="500" fill="hold"/>
                                        <p:tgtEl>
                                          <p:spTgt spid="121"/>
                                        </p:tgtEl>
                                        <p:attrNameLst>
                                          <p:attrName>ppt_w</p:attrName>
                                        </p:attrNameLst>
                                      </p:cBhvr>
                                      <p:tavLst>
                                        <p:tav tm="0">
                                          <p:val>
                                            <p:fltVal val="0"/>
                                          </p:val>
                                        </p:tav>
                                        <p:tav tm="100000">
                                          <p:val>
                                            <p:strVal val="#ppt_w"/>
                                          </p:val>
                                        </p:tav>
                                      </p:tavLst>
                                    </p:anim>
                                    <p:anim calcmode="lin" valueType="num">
                                      <p:cBhvr>
                                        <p:cTn id="57" dur="500" fill="hold"/>
                                        <p:tgtEl>
                                          <p:spTgt spid="121"/>
                                        </p:tgtEl>
                                        <p:attrNameLst>
                                          <p:attrName>ppt_h</p:attrName>
                                        </p:attrNameLst>
                                      </p:cBhvr>
                                      <p:tavLst>
                                        <p:tav tm="0">
                                          <p:val>
                                            <p:fltVal val="0"/>
                                          </p:val>
                                        </p:tav>
                                        <p:tav tm="100000">
                                          <p:val>
                                            <p:strVal val="#ppt_h"/>
                                          </p:val>
                                        </p:tav>
                                      </p:tavLst>
                                    </p:anim>
                                    <p:anim calcmode="lin" valueType="num">
                                      <p:cBhvr>
                                        <p:cTn id="58" dur="500" fill="hold"/>
                                        <p:tgtEl>
                                          <p:spTgt spid="121"/>
                                        </p:tgtEl>
                                        <p:attrNameLst>
                                          <p:attrName>style.rotation</p:attrName>
                                        </p:attrNameLst>
                                      </p:cBhvr>
                                      <p:tavLst>
                                        <p:tav tm="0">
                                          <p:val>
                                            <p:fltVal val="360"/>
                                          </p:val>
                                        </p:tav>
                                        <p:tav tm="100000">
                                          <p:val>
                                            <p:fltVal val="0"/>
                                          </p:val>
                                        </p:tav>
                                      </p:tavLst>
                                    </p:anim>
                                    <p:animEffect transition="in" filter="fade">
                                      <p:cBhvr>
                                        <p:cTn id="59" dur="500"/>
                                        <p:tgtEl>
                                          <p:spTgt spid="121"/>
                                        </p:tgtEl>
                                      </p:cBhvr>
                                    </p:animEffect>
                                  </p:childTnLst>
                                  <p:subTnLst>
                                    <p:audio>
                                      <p:cMediaNode>
                                        <p:cTn display="0" masterRel="sameClick">
                                          <p:stCondLst>
                                            <p:cond evt="begin" delay="0">
                                              <p:tn val="54"/>
                                            </p:cond>
                                          </p:stCondLst>
                                          <p:endCondLst>
                                            <p:cond evt="onStopAudio" delay="0">
                                              <p:tgtEl>
                                                <p:sldTgt/>
                                              </p:tgtEl>
                                            </p:cond>
                                          </p:endCondLst>
                                        </p:cTn>
                                        <p:tgtEl>
                                          <p:sndTgt r:embed="rId2" name="Blowing A Raspberry Fart.wav"/>
                                        </p:tgtEl>
                                      </p:cMediaNode>
                                    </p:audio>
                                  </p:sub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500"/>
                                        <p:tgtEl>
                                          <p:spTgt spid="121"/>
                                        </p:tgtEl>
                                      </p:cBhvr>
                                    </p:animEffect>
                                    <p:set>
                                      <p:cBhvr>
                                        <p:cTn id="63" dur="1" fill="hold">
                                          <p:stCondLst>
                                            <p:cond delay="499"/>
                                          </p:stCondLst>
                                        </p:cTn>
                                        <p:tgtEl>
                                          <p:spTgt spid="121"/>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1117"/>
                                        </p:tgtEl>
                                        <p:attrNameLst>
                                          <p:attrName>style.visibility</p:attrName>
                                        </p:attrNameLst>
                                      </p:cBhvr>
                                      <p:to>
                                        <p:strVal val="hidden"/>
                                      </p:to>
                                    </p:set>
                                  </p:childTnLst>
                                </p:cTn>
                              </p:par>
                              <p:par>
                                <p:cTn id="66" presetID="1" presetClass="entr" presetSubtype="0" fill="hold" nodeType="withEffect">
                                  <p:stCondLst>
                                    <p:cond delay="0"/>
                                  </p:stCondLst>
                                  <p:childTnLst>
                                    <p:set>
                                      <p:cBhvr>
                                        <p:cTn id="67" dur="1" fill="hold">
                                          <p:stCondLst>
                                            <p:cond delay="0"/>
                                          </p:stCondLst>
                                        </p:cTn>
                                        <p:tgtEl>
                                          <p:spTgt spid="77"/>
                                        </p:tgtEl>
                                        <p:attrNameLst>
                                          <p:attrName>style.visibility</p:attrName>
                                        </p:attrNameLst>
                                      </p:cBhvr>
                                      <p:to>
                                        <p:strVal val="visible"/>
                                      </p:to>
                                    </p:set>
                                  </p:childTnLst>
                                </p:cTn>
                              </p:par>
                              <p:par>
                                <p:cTn id="68" presetID="1" presetClass="exit" presetSubtype="0" fill="hold" nodeType="withEffect">
                                  <p:stCondLst>
                                    <p:cond delay="250"/>
                                  </p:stCondLst>
                                  <p:childTnLst>
                                    <p:set>
                                      <p:cBhvr>
                                        <p:cTn id="69"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6"/>
                    </p:tgtEl>
                  </p:cond>
                </p:stCondLst>
                <p:endSync evt="end" delay="0">
                  <p:rtn val="all"/>
                </p:endSync>
                <p:childTnLst>
                  <p:par>
                    <p:cTn id="71" fill="hold">
                      <p:stCondLst>
                        <p:cond delay="0"/>
                      </p:stCondLst>
                      <p:childTnLst>
                        <p:par>
                          <p:cTn id="72" fill="hold">
                            <p:stCondLst>
                              <p:cond delay="0"/>
                            </p:stCondLst>
                            <p:childTnLst>
                              <p:par>
                                <p:cTn id="73" presetID="49" presetClass="entr" presetSubtype="0" decel="100000" fill="hold" nodeType="clickEffect">
                                  <p:stCondLst>
                                    <p:cond delay="0"/>
                                  </p:stCondLst>
                                  <p:childTnLst>
                                    <p:set>
                                      <p:cBhvr>
                                        <p:cTn id="74" dur="1" fill="hold">
                                          <p:stCondLst>
                                            <p:cond delay="0"/>
                                          </p:stCondLst>
                                        </p:cTn>
                                        <p:tgtEl>
                                          <p:spTgt spid="120"/>
                                        </p:tgtEl>
                                        <p:attrNameLst>
                                          <p:attrName>style.visibility</p:attrName>
                                        </p:attrNameLst>
                                      </p:cBhvr>
                                      <p:to>
                                        <p:strVal val="visible"/>
                                      </p:to>
                                    </p:set>
                                    <p:anim calcmode="lin" valueType="num">
                                      <p:cBhvr>
                                        <p:cTn id="75" dur="500" fill="hold"/>
                                        <p:tgtEl>
                                          <p:spTgt spid="120"/>
                                        </p:tgtEl>
                                        <p:attrNameLst>
                                          <p:attrName>ppt_w</p:attrName>
                                        </p:attrNameLst>
                                      </p:cBhvr>
                                      <p:tavLst>
                                        <p:tav tm="0">
                                          <p:val>
                                            <p:fltVal val="0"/>
                                          </p:val>
                                        </p:tav>
                                        <p:tav tm="100000">
                                          <p:val>
                                            <p:strVal val="#ppt_w"/>
                                          </p:val>
                                        </p:tav>
                                      </p:tavLst>
                                    </p:anim>
                                    <p:anim calcmode="lin" valueType="num">
                                      <p:cBhvr>
                                        <p:cTn id="76" dur="500" fill="hold"/>
                                        <p:tgtEl>
                                          <p:spTgt spid="120"/>
                                        </p:tgtEl>
                                        <p:attrNameLst>
                                          <p:attrName>ppt_h</p:attrName>
                                        </p:attrNameLst>
                                      </p:cBhvr>
                                      <p:tavLst>
                                        <p:tav tm="0">
                                          <p:val>
                                            <p:fltVal val="0"/>
                                          </p:val>
                                        </p:tav>
                                        <p:tav tm="100000">
                                          <p:val>
                                            <p:strVal val="#ppt_h"/>
                                          </p:val>
                                        </p:tav>
                                      </p:tavLst>
                                    </p:anim>
                                    <p:anim calcmode="lin" valueType="num">
                                      <p:cBhvr>
                                        <p:cTn id="77" dur="500" fill="hold"/>
                                        <p:tgtEl>
                                          <p:spTgt spid="120"/>
                                        </p:tgtEl>
                                        <p:attrNameLst>
                                          <p:attrName>style.rotation</p:attrName>
                                        </p:attrNameLst>
                                      </p:cBhvr>
                                      <p:tavLst>
                                        <p:tav tm="0">
                                          <p:val>
                                            <p:fltVal val="360"/>
                                          </p:val>
                                        </p:tav>
                                        <p:tav tm="100000">
                                          <p:val>
                                            <p:fltVal val="0"/>
                                          </p:val>
                                        </p:tav>
                                      </p:tavLst>
                                    </p:anim>
                                    <p:animEffect transition="in" filter="fade">
                                      <p:cBhvr>
                                        <p:cTn id="78" dur="500"/>
                                        <p:tgtEl>
                                          <p:spTgt spid="120"/>
                                        </p:tgtEl>
                                      </p:cBhvr>
                                    </p:animEffect>
                                  </p:childTnLst>
                                  <p:subTnLst>
                                    <p:audio>
                                      <p:cMediaNode>
                                        <p:cTn display="0" masterRel="sameClick">
                                          <p:stCondLst>
                                            <p:cond evt="begin" delay="0">
                                              <p:tn val="73"/>
                                            </p:cond>
                                          </p:stCondLst>
                                          <p:endCondLst>
                                            <p:cond evt="onStopAudio" delay="0">
                                              <p:tgtEl>
                                                <p:sldTgt/>
                                              </p:tgtEl>
                                            </p:cond>
                                          </p:endCondLst>
                                        </p:cTn>
                                        <p:tgtEl>
                                          <p:sndTgt r:embed="rId2" name="Blowing A Raspberry Fart.wav"/>
                                        </p:tgtEl>
                                      </p:cMediaNode>
                                    </p:audio>
                                  </p:sub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500"/>
                                        <p:tgtEl>
                                          <p:spTgt spid="120"/>
                                        </p:tgtEl>
                                      </p:cBhvr>
                                    </p:animEffect>
                                    <p:set>
                                      <p:cBhvr>
                                        <p:cTn id="82" dur="1" fill="hold">
                                          <p:stCondLst>
                                            <p:cond delay="499"/>
                                          </p:stCondLst>
                                        </p:cTn>
                                        <p:tgtEl>
                                          <p:spTgt spid="120"/>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118"/>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5"/>
                                        </p:tgtEl>
                                        <p:attrNameLst>
                                          <p:attrName>style.visibility</p:attrName>
                                        </p:attrNameLst>
                                      </p:cBhvr>
                                      <p:to>
                                        <p:strVal val="visible"/>
                                      </p:to>
                                    </p:set>
                                  </p:childTnLst>
                                </p:cTn>
                              </p:par>
                              <p:par>
                                <p:cTn id="87" presetID="1" presetClass="exit" presetSubtype="0" fill="hold" nodeType="withEffect">
                                  <p:stCondLst>
                                    <p:cond delay="250"/>
                                  </p:stCondLst>
                                  <p:childTnLst>
                                    <p:set>
                                      <p:cBhvr>
                                        <p:cTn id="88"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6" name="Snip Diagonal Corner Rectangle 3">
            <a:extLst>
              <a:ext uri="{FF2B5EF4-FFF2-40B4-BE49-F238E27FC236}">
                <a16:creationId xmlns:a16="http://schemas.microsoft.com/office/drawing/2014/main" id="{7B484E7F-A1FD-4B27-B2C9-89F484290FCD}"/>
              </a:ext>
            </a:extLst>
          </p:cNvPr>
          <p:cNvSpPr/>
          <p:nvPr/>
        </p:nvSpPr>
        <p:spPr>
          <a:xfrm>
            <a:off x="832636" y="757108"/>
            <a:ext cx="10526728" cy="1604597"/>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vi-V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Đọc thuộc lòng bài thơ "Hương cốm mùa thu"</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7" name="Group 6"/>
          <p:cNvGrpSpPr/>
          <p:nvPr/>
        </p:nvGrpSpPr>
        <p:grpSpPr>
          <a:xfrm>
            <a:off x="11400004" y="6129103"/>
            <a:ext cx="590877" cy="581173"/>
            <a:chOff x="7377456" y="3577591"/>
            <a:chExt cx="1064577" cy="1047094"/>
          </a:xfrm>
        </p:grpSpPr>
        <p:sp>
          <p:nvSpPr>
            <p:cNvPr id="3344" name="Google Shape;3344;p48">
              <a:hlinkClick r:id="rId3" action="ppaction://hlinksldjump"/>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ight Arrow 5">
              <a:hlinkClick r:id="rId3" action="ppaction://hlinksldjump"/>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9" name="Rectangle 28">
            <a:extLst>
              <a:ext uri="{FF2B5EF4-FFF2-40B4-BE49-F238E27FC236}">
                <a16:creationId xmlns:a16="http://schemas.microsoft.com/office/drawing/2014/main" id="{CC401EB3-B71A-4D10-BE87-F058724557BC}"/>
              </a:ext>
            </a:extLst>
          </p:cNvPr>
          <p:cNvSpPr/>
          <p:nvPr/>
        </p:nvSpPr>
        <p:spPr>
          <a:xfrm>
            <a:off x="1103447" y="4246880"/>
            <a:ext cx="10021753" cy="1776435"/>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lvl="0" defTabSz="914354">
              <a:defRPr/>
            </a:pP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Cách tả màu sắc của hạt cốm cho thấy bạn nhỏ cảm nhận được để làm ra hạt cốm cần sự góp sức của thiên nhiên và con người..</a:t>
            </a:r>
            <a:endParaRPr kumimoji="0" lang="vi-VN"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35" name="Picture 34">
            <a:extLst>
              <a:ext uri="{FF2B5EF4-FFF2-40B4-BE49-F238E27FC236}">
                <a16:creationId xmlns:a16="http://schemas.microsoft.com/office/drawing/2014/main" id="{BE6736DE-2601-4EA7-B2A9-72BDBEA35A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0028" y="5011294"/>
            <a:ext cx="804536" cy="643628"/>
          </a:xfrm>
          <a:prstGeom prst="rect">
            <a:avLst/>
          </a:prstGeom>
        </p:spPr>
      </p:pic>
      <p:sp>
        <p:nvSpPr>
          <p:cNvPr id="38" name="Rectangle: Rounded Corners 37">
            <a:extLst>
              <a:ext uri="{FF2B5EF4-FFF2-40B4-BE49-F238E27FC236}">
                <a16:creationId xmlns:a16="http://schemas.microsoft.com/office/drawing/2014/main" id="{F877A0C5-B389-4B87-86EB-2CF0D352F503}"/>
              </a:ext>
            </a:extLst>
          </p:cNvPr>
          <p:cNvSpPr/>
          <p:nvPr/>
        </p:nvSpPr>
        <p:spPr>
          <a:xfrm>
            <a:off x="1118114" y="3057215"/>
            <a:ext cx="9752796" cy="484904"/>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Cambria" panose="02040503050406030204" pitchFamily="18" charset="0"/>
              <a:ea typeface="Cambria" panose="02040503050406030204" pitchFamily="18" charset="0"/>
              <a:cs typeface="Arial"/>
              <a:sym typeface="Arial"/>
            </a:endParaRPr>
          </a:p>
        </p:txBody>
      </p:sp>
      <p:sp>
        <p:nvSpPr>
          <p:cNvPr id="39" name="Rectangle: Rounded Corners 38">
            <a:extLst>
              <a:ext uri="{FF2B5EF4-FFF2-40B4-BE49-F238E27FC236}">
                <a16:creationId xmlns:a16="http://schemas.microsoft.com/office/drawing/2014/main" id="{9F81EE8F-E71C-4E43-91AA-EB52498E2DFD}"/>
              </a:ext>
            </a:extLst>
          </p:cNvPr>
          <p:cNvSpPr/>
          <p:nvPr/>
        </p:nvSpPr>
        <p:spPr>
          <a:xfrm>
            <a:off x="1118114" y="3034119"/>
            <a:ext cx="9752796" cy="484904"/>
          </a:xfrm>
          <a:prstGeom prst="roundRect">
            <a:avLst>
              <a:gd name="adj" fmla="val 50000"/>
            </a:avLst>
          </a:prstGeom>
          <a:solidFill>
            <a:schemeClr val="accent5">
              <a:lumMod val="40000"/>
              <a:lumOff val="60000"/>
            </a:schemeClr>
          </a:solidFill>
          <a:ln w="12700" cap="flat" cmpd="sng" algn="ctr">
            <a:no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Cambria" panose="02040503050406030204" pitchFamily="18" charset="0"/>
              <a:ea typeface="Cambria" panose="02040503050406030204" pitchFamily="18" charset="0"/>
              <a:cs typeface="Arial"/>
              <a:sym typeface="Arial"/>
            </a:endParaRPr>
          </a:p>
        </p:txBody>
      </p:sp>
      <p:sp>
        <p:nvSpPr>
          <p:cNvPr id="41" name="Snip Diagonal Corner Rectangle 3">
            <a:extLst>
              <a:ext uri="{FF2B5EF4-FFF2-40B4-BE49-F238E27FC236}">
                <a16:creationId xmlns:a16="http://schemas.microsoft.com/office/drawing/2014/main" id="{83BA127A-8D65-4EC4-9FE8-A11360B7C4D2}"/>
              </a:ext>
            </a:extLst>
          </p:cNvPr>
          <p:cNvSpPr/>
          <p:nvPr/>
        </p:nvSpPr>
        <p:spPr>
          <a:xfrm>
            <a:off x="832636" y="274320"/>
            <a:ext cx="10526728" cy="2113280"/>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Cách</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tả</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màu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sắc</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hạt</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cảm</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cho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thấy</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bạn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nhỏ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cảm</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nhận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thế</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nào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về</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món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quà</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kì</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diệu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mùa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45" name="Group 44">
            <a:extLst>
              <a:ext uri="{FF2B5EF4-FFF2-40B4-BE49-F238E27FC236}">
                <a16:creationId xmlns:a16="http://schemas.microsoft.com/office/drawing/2014/main" id="{F63E6FD0-532B-4EC6-A5F9-3416C3D15F18}"/>
              </a:ext>
            </a:extLst>
          </p:cNvPr>
          <p:cNvGrpSpPr/>
          <p:nvPr/>
        </p:nvGrpSpPr>
        <p:grpSpPr>
          <a:xfrm>
            <a:off x="11400004" y="6129103"/>
            <a:ext cx="590877" cy="581173"/>
            <a:chOff x="7377456" y="3577591"/>
            <a:chExt cx="1064577" cy="1047094"/>
          </a:xfrm>
        </p:grpSpPr>
        <p:sp>
          <p:nvSpPr>
            <p:cNvPr id="46" name="Google Shape;3344;p48">
              <a:hlinkClick r:id="rId4" action="ppaction://hlinksldjump"/>
              <a:extLst>
                <a:ext uri="{FF2B5EF4-FFF2-40B4-BE49-F238E27FC236}">
                  <a16:creationId xmlns:a16="http://schemas.microsoft.com/office/drawing/2014/main" id="{8BF95436-5379-4411-9301-10C136855299}"/>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Cambria" panose="02040503050406030204" pitchFamily="18" charset="0"/>
                <a:ea typeface="Cambria" panose="02040503050406030204" pitchFamily="18" charset="0"/>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Cambria" panose="02040503050406030204" pitchFamily="18" charset="0"/>
                <a:ea typeface="Cambria" panose="02040503050406030204" pitchFamily="18" charset="0"/>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Right Arrow 5">
              <a:hlinkClick r:id="rId4" action="ppaction://hlinksldjump"/>
              <a:extLst>
                <a:ext uri="{FF2B5EF4-FFF2-40B4-BE49-F238E27FC236}">
                  <a16:creationId xmlns:a16="http://schemas.microsoft.com/office/drawing/2014/main" id="{3263C65E-04D1-43C3-AACE-30560974F4E7}"/>
                </a:ext>
              </a:extLst>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Cambria" panose="02040503050406030204" pitchFamily="18" charset="0"/>
                <a:ea typeface="Cambria" panose="02040503050406030204" pitchFamily="18" charset="0"/>
                <a:sym typeface="Arial"/>
              </a:endParaRPr>
            </a:p>
          </p:txBody>
        </p:sp>
      </p:grpSp>
      <p:pic>
        <p:nvPicPr>
          <p:cNvPr id="17" name="Picture 16">
            <a:extLst>
              <a:ext uri="{FF2B5EF4-FFF2-40B4-BE49-F238E27FC236}">
                <a16:creationId xmlns:a16="http://schemas.microsoft.com/office/drawing/2014/main" id="{A47693AA-E70E-4AAC-BFE7-194CBF393168}"/>
              </a:ext>
            </a:extLst>
          </p:cNvPr>
          <p:cNvPicPr>
            <a:picLocks noChangeAspect="1"/>
          </p:cNvPicPr>
          <p:nvPr/>
        </p:nvPicPr>
        <p:blipFill>
          <a:blip r:embed="rId5">
            <a:extLst>
              <a:ext uri="{28A0092B-C50C-407E-A947-70E740481C1C}">
                <a14:useLocalDpi xmlns:a14="http://schemas.microsoft.com/office/drawing/2010/main" val="0"/>
              </a:ext>
            </a:extLst>
          </a:blip>
          <a:srcRect l="13913" r="13913"/>
          <a:stretch/>
        </p:blipFill>
        <p:spPr>
          <a:xfrm flipH="1">
            <a:off x="407499" y="2244721"/>
            <a:ext cx="1421229" cy="19812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730176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par>
                                <p:cTn id="15" presetID="16" presetClass="entr" presetSubtype="21"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repeatDur="0" restart="never" fill="hold" nodeType="clickEffect">
                                  <p:stCondLst>
                                    <p:cond delay="0"/>
                                  </p:stCondLst>
                                  <p:childTnLst>
                                    <p:animMotion origin="layout" path="M -1.66667E-6 -1.85185E-6 L 0.72591 0.00834 " pathEditMode="relative" rAng="0" ptsTypes="AA">
                                      <p:cBhvr additive="base">
                                        <p:cTn id="22" dur="30000" fill="hold"/>
                                        <p:tgtEl>
                                          <p:spTgt spid="17"/>
                                        </p:tgtEl>
                                        <p:attrNameLst>
                                          <p:attrName>ppt_x</p:attrName>
                                          <p:attrName>ppt_y</p:attrName>
                                        </p:attrNameLst>
                                      </p:cBhvr>
                                      <p:rCtr x="36289" y="417"/>
                                    </p:animMotion>
                                  </p:childTnLst>
                                </p:cTn>
                              </p:par>
                              <p:par>
                                <p:cTn id="23" presetID="22" presetClass="entr" presetSubtype="8"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300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9" grpId="0" animBg="1"/>
      <p:bldP spid="39" grpId="0" animBg="1"/>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444D577F-8CDE-4A27-94A2-D3F241E27CB0}"/>
              </a:ext>
            </a:extLst>
          </p:cNvPr>
          <p:cNvSpPr/>
          <p:nvPr/>
        </p:nvSpPr>
        <p:spPr>
          <a:xfrm>
            <a:off x="1118114" y="3087695"/>
            <a:ext cx="9752796" cy="484904"/>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9Slide02 Noi dung dai"/>
              <a:ea typeface="+mn-ea"/>
              <a:cs typeface="Arial"/>
              <a:sym typeface="Arial"/>
            </a:endParaRPr>
          </a:p>
        </p:txBody>
      </p:sp>
      <p:sp>
        <p:nvSpPr>
          <p:cNvPr id="28" name="Rectangle: Rounded Corners 27">
            <a:extLst>
              <a:ext uri="{FF2B5EF4-FFF2-40B4-BE49-F238E27FC236}">
                <a16:creationId xmlns:a16="http://schemas.microsoft.com/office/drawing/2014/main" id="{C98B1CB1-7ED6-4737-A6D7-11D86319A592}"/>
              </a:ext>
            </a:extLst>
          </p:cNvPr>
          <p:cNvSpPr/>
          <p:nvPr/>
        </p:nvSpPr>
        <p:spPr>
          <a:xfrm>
            <a:off x="1118114" y="3064599"/>
            <a:ext cx="9752796" cy="484904"/>
          </a:xfrm>
          <a:prstGeom prst="roundRect">
            <a:avLst>
              <a:gd name="adj" fmla="val 50000"/>
            </a:avLst>
          </a:prstGeom>
          <a:solidFill>
            <a:schemeClr val="accent5">
              <a:lumMod val="40000"/>
              <a:lumOff val="60000"/>
            </a:schemeClr>
          </a:solidFill>
          <a:ln w="12700" cap="flat" cmpd="sng" algn="ctr">
            <a:no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9Slide02 Noi dung dai"/>
              <a:ea typeface="+mn-ea"/>
              <a:cs typeface="Arial"/>
              <a:sym typeface="Arial"/>
            </a:endParaRPr>
          </a:p>
        </p:txBody>
      </p:sp>
      <p:sp>
        <p:nvSpPr>
          <p:cNvPr id="41" name="Snip Diagonal Corner Rectangle 3">
            <a:extLst>
              <a:ext uri="{FF2B5EF4-FFF2-40B4-BE49-F238E27FC236}">
                <a16:creationId xmlns:a16="http://schemas.microsoft.com/office/drawing/2014/main" id="{14153E20-0D37-4DD2-B27A-82E0F01AFBCC}"/>
              </a:ext>
            </a:extLst>
          </p:cNvPr>
          <p:cNvSpPr/>
          <p:nvPr/>
        </p:nvSpPr>
        <p:spPr>
          <a:xfrm>
            <a:off x="832636" y="685988"/>
            <a:ext cx="10526728" cy="1604597"/>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vi-VN"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Chi tiết nào cho thấy cốm là thức quà đặc trưng của Hà Nội?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45" name="Group 44">
            <a:extLst>
              <a:ext uri="{FF2B5EF4-FFF2-40B4-BE49-F238E27FC236}">
                <a16:creationId xmlns:a16="http://schemas.microsoft.com/office/drawing/2014/main" id="{DA253C2D-28CC-44C2-957A-BDD743B8EDE9}"/>
              </a:ext>
            </a:extLst>
          </p:cNvPr>
          <p:cNvGrpSpPr/>
          <p:nvPr/>
        </p:nvGrpSpPr>
        <p:grpSpPr>
          <a:xfrm>
            <a:off x="11400004" y="6129103"/>
            <a:ext cx="590877" cy="581173"/>
            <a:chOff x="7377456" y="3577591"/>
            <a:chExt cx="1064577" cy="1047094"/>
          </a:xfrm>
        </p:grpSpPr>
        <p:sp>
          <p:nvSpPr>
            <p:cNvPr id="46" name="Google Shape;3344;p48">
              <a:hlinkClick r:id="rId3" action="ppaction://hlinksldjump"/>
              <a:extLst>
                <a:ext uri="{FF2B5EF4-FFF2-40B4-BE49-F238E27FC236}">
                  <a16:creationId xmlns:a16="http://schemas.microsoft.com/office/drawing/2014/main" id="{8CC18547-EFE9-4CA1-B206-752FB8F54364}"/>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Right Arrow 5">
              <a:hlinkClick r:id="rId3" action="ppaction://hlinksldjump"/>
              <a:extLst>
                <a:ext uri="{FF2B5EF4-FFF2-40B4-BE49-F238E27FC236}">
                  <a16:creationId xmlns:a16="http://schemas.microsoft.com/office/drawing/2014/main" id="{4F56F4E0-3A0E-4E39-B2EC-68DC736813B1}"/>
                </a:ext>
              </a:extLst>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pic>
        <p:nvPicPr>
          <p:cNvPr id="17" name="Picture 16">
            <a:extLst>
              <a:ext uri="{FF2B5EF4-FFF2-40B4-BE49-F238E27FC236}">
                <a16:creationId xmlns:a16="http://schemas.microsoft.com/office/drawing/2014/main" id="{32C91506-D103-4624-B0E3-9829298E4190}"/>
              </a:ext>
            </a:extLst>
          </p:cNvPr>
          <p:cNvPicPr>
            <a:picLocks noChangeAspect="1"/>
          </p:cNvPicPr>
          <p:nvPr/>
        </p:nvPicPr>
        <p:blipFill>
          <a:blip r:embed="rId4">
            <a:extLst>
              <a:ext uri="{28A0092B-C50C-407E-A947-70E740481C1C}">
                <a14:useLocalDpi xmlns:a14="http://schemas.microsoft.com/office/drawing/2010/main" val="0"/>
              </a:ext>
            </a:extLst>
          </a:blip>
          <a:srcRect l="18578" r="18578"/>
          <a:stretch/>
        </p:blipFill>
        <p:spPr>
          <a:xfrm flipH="1">
            <a:off x="642574" y="2233481"/>
            <a:ext cx="1357032" cy="2147139"/>
          </a:xfrm>
          <a:prstGeom prst="rect">
            <a:avLst/>
          </a:prstGeom>
          <a:effectLst>
            <a:outerShdw blurRad="63500" sx="102000" sy="102000" algn="ctr" rotWithShape="0">
              <a:prstClr val="black">
                <a:alpha val="40000"/>
              </a:prstClr>
            </a:outerShdw>
          </a:effectLst>
        </p:spPr>
      </p:pic>
      <p:sp>
        <p:nvSpPr>
          <p:cNvPr id="2" name="Rectangle 1">
            <a:extLst>
              <a:ext uri="{FF2B5EF4-FFF2-40B4-BE49-F238E27FC236}">
                <a16:creationId xmlns:a16="http://schemas.microsoft.com/office/drawing/2014/main" id="{6995B407-63F5-BA19-53CA-302D3D0CD551}"/>
              </a:ext>
            </a:extLst>
          </p:cNvPr>
          <p:cNvSpPr/>
          <p:nvPr/>
        </p:nvSpPr>
        <p:spPr>
          <a:xfrm>
            <a:off x="1103447" y="4246880"/>
            <a:ext cx="10021753" cy="1920240"/>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lvl="0" defTabSz="914354">
              <a:defRPr/>
            </a:pP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Cốm là thức quả đặc trưng của Hà Nội,</a:t>
            </a:r>
            <a:r>
              <a:rPr lang="en-US"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vì ở khổ thơ cuối có nhắc đến Hồ Gươm. Ngoài ra, tranh minh hoạ cũng vẽ cảnh Hồ Gươm với Tháp rùa rất đặc trưng, giúp cho việc nhận biết nơi làm ra cốm (thủ đô Hà Nội).</a:t>
            </a:r>
            <a:endParaRPr kumimoji="0" lang="vi-VN"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96DC0850-97A4-A06B-15A2-490DD54C81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2908" y="5580254"/>
            <a:ext cx="804536" cy="643628"/>
          </a:xfrm>
          <a:prstGeom prst="rect">
            <a:avLst/>
          </a:prstGeom>
        </p:spPr>
      </p:pic>
    </p:spTree>
    <p:extLst>
      <p:ext uri="{BB962C8B-B14F-4D97-AF65-F5344CB8AC3E}">
        <p14:creationId xmlns:p14="http://schemas.microsoft.com/office/powerpoint/2010/main" val="8012703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repeatDur="0" restart="never" fill="hold" nodeType="clickEffect">
                                  <p:stCondLst>
                                    <p:cond delay="0"/>
                                  </p:stCondLst>
                                  <p:childTnLst>
                                    <p:animMotion origin="layout" path="M -1.66667E-6 -1.85185E-6 L 0.72591 0.00834 " pathEditMode="relative" rAng="0" ptsTypes="AA">
                                      <p:cBhvr additive="base">
                                        <p:cTn id="22" dur="30000" fill="hold"/>
                                        <p:tgtEl>
                                          <p:spTgt spid="17"/>
                                        </p:tgtEl>
                                        <p:attrNameLst>
                                          <p:attrName>ppt_x</p:attrName>
                                          <p:attrName>ppt_y</p:attrName>
                                        </p:attrNameLst>
                                      </p:cBhvr>
                                      <p:rCtr x="36289" y="417"/>
                                    </p:animMotion>
                                  </p:childTnLst>
                                </p:cTn>
                              </p:par>
                              <p:par>
                                <p:cTn id="23" presetID="22" presetClass="entr" presetSubtype="8"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300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8" grpId="0" animBg="1"/>
      <p:bldP spid="41"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10EA21AA-9A37-41F8-928F-D2D2136205B5}"/>
              </a:ext>
            </a:extLst>
          </p:cNvPr>
          <p:cNvSpPr/>
          <p:nvPr/>
        </p:nvSpPr>
        <p:spPr>
          <a:xfrm>
            <a:off x="1138434" y="2650815"/>
            <a:ext cx="9752796" cy="484904"/>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srgbClr val="C69C6D"/>
              </a:solidFill>
              <a:effectLst/>
              <a:uLnTx/>
              <a:uFillTx/>
              <a:latin typeface="#9Slide02 Noi dung dai"/>
              <a:ea typeface="+mn-ea"/>
              <a:cs typeface="Arial"/>
              <a:sym typeface="Arial"/>
            </a:endParaRPr>
          </a:p>
        </p:txBody>
      </p:sp>
      <p:sp>
        <p:nvSpPr>
          <p:cNvPr id="28" name="Rectangle: Rounded Corners 27">
            <a:extLst>
              <a:ext uri="{FF2B5EF4-FFF2-40B4-BE49-F238E27FC236}">
                <a16:creationId xmlns:a16="http://schemas.microsoft.com/office/drawing/2014/main" id="{3203E102-D30B-42C2-BC33-E48E634EE4F5}"/>
              </a:ext>
            </a:extLst>
          </p:cNvPr>
          <p:cNvSpPr/>
          <p:nvPr/>
        </p:nvSpPr>
        <p:spPr>
          <a:xfrm>
            <a:off x="1138434" y="2627719"/>
            <a:ext cx="9752796" cy="484904"/>
          </a:xfrm>
          <a:prstGeom prst="roundRect">
            <a:avLst>
              <a:gd name="adj" fmla="val 50000"/>
            </a:avLst>
          </a:prstGeom>
          <a:solidFill>
            <a:schemeClr val="accent5">
              <a:lumMod val="40000"/>
              <a:lumOff val="60000"/>
            </a:schemeClr>
          </a:solidFill>
          <a:ln w="12700" cap="flat" cmpd="sng" algn="ctr">
            <a:no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srgbClr val="C69C6D"/>
              </a:solidFill>
              <a:effectLst/>
              <a:uLnTx/>
              <a:uFillTx/>
              <a:latin typeface="#9Slide02 Noi dung dai"/>
              <a:ea typeface="+mn-ea"/>
              <a:cs typeface="Arial"/>
              <a:sym typeface="Arial"/>
            </a:endParaRPr>
          </a:p>
        </p:txBody>
      </p:sp>
      <p:sp>
        <p:nvSpPr>
          <p:cNvPr id="41" name="Snip Diagonal Corner Rectangle 3">
            <a:extLst>
              <a:ext uri="{FF2B5EF4-FFF2-40B4-BE49-F238E27FC236}">
                <a16:creationId xmlns:a16="http://schemas.microsoft.com/office/drawing/2014/main" id="{A439E8AD-38BC-46FF-AE10-F3AA4F757135}"/>
              </a:ext>
            </a:extLst>
          </p:cNvPr>
          <p:cNvSpPr/>
          <p:nvPr/>
        </p:nvSpPr>
        <p:spPr>
          <a:xfrm>
            <a:off x="852956" y="249108"/>
            <a:ext cx="10526728" cy="1604597"/>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vi-VN"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Em cảm nhận được điều gì về tình cảm của tác đối hương cốm mùa thu Hà Nội?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45" name="Group 44">
            <a:extLst>
              <a:ext uri="{FF2B5EF4-FFF2-40B4-BE49-F238E27FC236}">
                <a16:creationId xmlns:a16="http://schemas.microsoft.com/office/drawing/2014/main" id="{28D1CE61-F737-421E-B956-1FB9701C62CC}"/>
              </a:ext>
            </a:extLst>
          </p:cNvPr>
          <p:cNvGrpSpPr/>
          <p:nvPr/>
        </p:nvGrpSpPr>
        <p:grpSpPr>
          <a:xfrm>
            <a:off x="11400004" y="6129103"/>
            <a:ext cx="590877" cy="581173"/>
            <a:chOff x="7377456" y="3577591"/>
            <a:chExt cx="1064577" cy="1047094"/>
          </a:xfrm>
        </p:grpSpPr>
        <p:sp>
          <p:nvSpPr>
            <p:cNvPr id="46" name="Google Shape;3344;p48">
              <a:hlinkClick r:id="rId3" action="ppaction://hlinksldjump"/>
              <a:extLst>
                <a:ext uri="{FF2B5EF4-FFF2-40B4-BE49-F238E27FC236}">
                  <a16:creationId xmlns:a16="http://schemas.microsoft.com/office/drawing/2014/main" id="{A7E93327-9640-41B4-B962-03C1431716B6}"/>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Right Arrow 5">
              <a:hlinkClick r:id="rId3" action="ppaction://hlinksldjump"/>
              <a:extLst>
                <a:ext uri="{FF2B5EF4-FFF2-40B4-BE49-F238E27FC236}">
                  <a16:creationId xmlns:a16="http://schemas.microsoft.com/office/drawing/2014/main" id="{A17EEAA7-A7F0-4002-8C4B-25A2D1AD712F}"/>
                </a:ext>
              </a:extLst>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pic>
        <p:nvPicPr>
          <p:cNvPr id="17" name="Picture 16">
            <a:extLst>
              <a:ext uri="{FF2B5EF4-FFF2-40B4-BE49-F238E27FC236}">
                <a16:creationId xmlns:a16="http://schemas.microsoft.com/office/drawing/2014/main" id="{94E60B1D-2702-4B47-9CBF-895CA59524FC}"/>
              </a:ext>
            </a:extLst>
          </p:cNvPr>
          <p:cNvPicPr>
            <a:picLocks noChangeAspect="1"/>
          </p:cNvPicPr>
          <p:nvPr/>
        </p:nvPicPr>
        <p:blipFill>
          <a:blip r:embed="rId4">
            <a:extLst>
              <a:ext uri="{28A0092B-C50C-407E-A947-70E740481C1C}">
                <a14:useLocalDpi xmlns:a14="http://schemas.microsoft.com/office/drawing/2010/main" val="0"/>
              </a:ext>
            </a:extLst>
          </a:blip>
          <a:srcRect l="44" r="44"/>
          <a:stretch/>
        </p:blipFill>
        <p:spPr>
          <a:xfrm flipH="1">
            <a:off x="401320" y="1757341"/>
            <a:ext cx="1979439" cy="1981200"/>
          </a:xfrm>
          <a:prstGeom prst="rect">
            <a:avLst/>
          </a:prstGeom>
          <a:effectLst>
            <a:outerShdw blurRad="63500" sx="102000" sy="102000" algn="ctr" rotWithShape="0">
              <a:prstClr val="black">
                <a:alpha val="40000"/>
              </a:prstClr>
            </a:outerShdw>
          </a:effectLst>
        </p:spPr>
      </p:pic>
      <p:sp>
        <p:nvSpPr>
          <p:cNvPr id="2" name="Rectangle 1">
            <a:extLst>
              <a:ext uri="{FF2B5EF4-FFF2-40B4-BE49-F238E27FC236}">
                <a16:creationId xmlns:a16="http://schemas.microsoft.com/office/drawing/2014/main" id="{CEC33A11-5889-8EE0-1A51-D4505A320952}"/>
              </a:ext>
            </a:extLst>
          </p:cNvPr>
          <p:cNvSpPr/>
          <p:nvPr/>
        </p:nvSpPr>
        <p:spPr>
          <a:xfrm>
            <a:off x="1103447" y="3688080"/>
            <a:ext cx="10021753" cy="2997200"/>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lvl="0" algn="just" defTabSz="914354">
              <a:defRPr/>
            </a:pPr>
            <a:r>
              <a:rPr lang="en-US"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Tác giả rất yêu hương cốm trong mùa thu Hà Nội. Tác giả thể hiện sự mừng vui, ngỡ ngàng khi nhận ra mùa cốm đã về, tác giả thể hiện sự biết ơn đối với trời đất, thiên nhiên đã ấp ủ nuôi dưỡng lúa, với những người vất vả làm ra hạt cốm, thể hiện sự tự hào khi nhắc đến vùng đất quê hương nổi tiếng với quà thơm dẻo, ngon ngọt.</a:t>
            </a:r>
            <a:endParaRPr kumimoji="0" lang="vi-VN"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BFF509A-9052-E0B4-8730-D60E6B698C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3228" y="6006974"/>
            <a:ext cx="804536" cy="643628"/>
          </a:xfrm>
          <a:prstGeom prst="rect">
            <a:avLst/>
          </a:prstGeom>
        </p:spPr>
      </p:pic>
    </p:spTree>
    <p:extLst>
      <p:ext uri="{BB962C8B-B14F-4D97-AF65-F5344CB8AC3E}">
        <p14:creationId xmlns:p14="http://schemas.microsoft.com/office/powerpoint/2010/main" val="19663915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repeatDur="0" restart="never" fill="hold" nodeType="clickEffect">
                                  <p:stCondLst>
                                    <p:cond delay="0"/>
                                  </p:stCondLst>
                                  <p:childTnLst>
                                    <p:animMotion origin="layout" path="M -2.5E-6 -4.44444E-6 L 0.72591 0.00834 " pathEditMode="relative" rAng="0" ptsTypes="AA">
                                      <p:cBhvr additive="base">
                                        <p:cTn id="22" dur="30000" fill="hold"/>
                                        <p:tgtEl>
                                          <p:spTgt spid="17"/>
                                        </p:tgtEl>
                                        <p:attrNameLst>
                                          <p:attrName>ppt_x</p:attrName>
                                          <p:attrName>ppt_y</p:attrName>
                                        </p:attrNameLst>
                                      </p:cBhvr>
                                      <p:rCtr x="36289" y="417"/>
                                    </p:animMotion>
                                  </p:childTnLst>
                                </p:cTn>
                              </p:par>
                              <p:par>
                                <p:cTn id="23" presetID="22" presetClass="entr" presetSubtype="8"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300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8" grpId="0" animBg="1"/>
      <p:bldP spid="41"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Khám phá Măng Đen - Đà Lạt thứ hai của Tây Nguyên">
            <a:extLst>
              <a:ext uri="{FF2B5EF4-FFF2-40B4-BE49-F238E27FC236}">
                <a16:creationId xmlns:a16="http://schemas.microsoft.com/office/drawing/2014/main" id="{EA2C505B-1F31-4A0A-B151-1426D8E0B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Âm vang cồng chiêng giữa đại ngàn">
            <a:extLst>
              <a:ext uri="{FF2B5EF4-FFF2-40B4-BE49-F238E27FC236}">
                <a16:creationId xmlns:a16="http://schemas.microsoft.com/office/drawing/2014/main" id="{AC98A429-2EE7-4888-B37C-B72721E855A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24" b="93451" l="8267" r="97733">
                        <a14:foregroundMark x1="8267" y1="47859" x2="14933" y2="66751"/>
                        <a14:foregroundMark x1="42267" y1="86902" x2="52267" y2="93451"/>
                        <a14:foregroundMark x1="79733" y1="60705" x2="84533" y2="82368"/>
                        <a14:foregroundMark x1="92933" y1="52393" x2="97733" y2="66751"/>
                        <a14:foregroundMark x1="91867" y1="40554" x2="92133" y2="78589"/>
                        <a14:foregroundMark x1="75200" y1="83627" x2="82533" y2="93451"/>
                        <a14:foregroundMark x1="75600" y1="86902" x2="76267" y2="91688"/>
                        <a14:foregroundMark x1="75200" y1="49622" x2="79333" y2="63476"/>
                        <a14:foregroundMark x1="76267" y1="41814" x2="78000" y2="44584"/>
                        <a14:foregroundMark x1="68267" y1="11839" x2="74800" y2="28715"/>
                        <a14:foregroundMark x1="63733" y1="23426" x2="70400" y2="36020"/>
                      </a14:backgroundRemoval>
                    </a14:imgEffect>
                  </a14:imgLayer>
                </a14:imgProps>
              </a:ext>
              <a:ext uri="{28A0092B-C50C-407E-A947-70E740481C1C}">
                <a14:useLocalDpi xmlns:a14="http://schemas.microsoft.com/office/drawing/2010/main" val="0"/>
              </a:ext>
            </a:extLst>
          </a:blip>
          <a:srcRect/>
          <a:stretch>
            <a:fillRect/>
          </a:stretch>
        </p:blipFill>
        <p:spPr bwMode="auto">
          <a:xfrm>
            <a:off x="224454" y="4318246"/>
            <a:ext cx="4326233" cy="22900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100DF73-5AAE-9011-C50D-D83124725851}"/>
              </a:ext>
            </a:extLst>
          </p:cNvPr>
          <p:cNvPicPr>
            <a:picLocks noChangeAspect="1"/>
          </p:cNvPicPr>
          <p:nvPr/>
        </p:nvPicPr>
        <p:blipFill>
          <a:blip r:embed="rId5"/>
          <a:stretch>
            <a:fillRect/>
          </a:stretch>
        </p:blipFill>
        <p:spPr>
          <a:xfrm>
            <a:off x="1961554" y="997656"/>
            <a:ext cx="7882811" cy="1286367"/>
          </a:xfrm>
          <a:prstGeom prst="rect">
            <a:avLst/>
          </a:prstGeom>
        </p:spPr>
      </p:pic>
      <p:pic>
        <p:nvPicPr>
          <p:cNvPr id="17" name="Picture 16">
            <a:extLst>
              <a:ext uri="{FF2B5EF4-FFF2-40B4-BE49-F238E27FC236}">
                <a16:creationId xmlns:a16="http://schemas.microsoft.com/office/drawing/2014/main" id="{AB305DC4-3511-5DC3-D0BF-A80DEBAE6BD4}"/>
              </a:ext>
            </a:extLst>
          </p:cNvPr>
          <p:cNvPicPr>
            <a:picLocks noChangeAspect="1"/>
          </p:cNvPicPr>
          <p:nvPr/>
        </p:nvPicPr>
        <p:blipFill>
          <a:blip r:embed="rId6"/>
          <a:stretch>
            <a:fillRect/>
          </a:stretch>
        </p:blipFill>
        <p:spPr>
          <a:xfrm>
            <a:off x="1069428" y="2303114"/>
            <a:ext cx="9687384" cy="3633531"/>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F67CC6AA-1B2A-FFEA-CA99-38E329E2FE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Tree>
    <p:extLst>
      <p:ext uri="{BB962C8B-B14F-4D97-AF65-F5344CB8AC3E}">
        <p14:creationId xmlns:p14="http://schemas.microsoft.com/office/powerpoint/2010/main" val="2288896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3">
            <a:extLst>
              <a:ext uri="{FF2B5EF4-FFF2-40B4-BE49-F238E27FC236}">
                <a16:creationId xmlns:a16="http://schemas.microsoft.com/office/drawing/2014/main" id="{CAF57FE7-EDB4-1D54-63EF-3D38016B1345}"/>
              </a:ext>
            </a:extLst>
          </p:cNvPr>
          <p:cNvSpPr>
            <a:spLocks noChangeArrowheads="1"/>
          </p:cNvSpPr>
          <p:nvPr/>
        </p:nvSpPr>
        <p:spPr bwMode="auto">
          <a:xfrm>
            <a:off x="-2628900" y="-11763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C04D3AA8-640B-E36D-72A8-794A3A446F43}"/>
              </a:ext>
            </a:extLst>
          </p:cNvPr>
          <p:cNvPicPr>
            <a:picLocks noChangeAspect="1"/>
          </p:cNvPicPr>
          <p:nvPr/>
        </p:nvPicPr>
        <p:blipFill>
          <a:blip r:embed="rId3"/>
          <a:stretch>
            <a:fillRect/>
          </a:stretch>
        </p:blipFill>
        <p:spPr>
          <a:xfrm>
            <a:off x="815340" y="894397"/>
            <a:ext cx="10299700" cy="4886820"/>
          </a:xfrm>
          <a:prstGeom prst="rect">
            <a:avLst/>
          </a:prstGeom>
        </p:spPr>
      </p:pic>
    </p:spTree>
    <p:extLst>
      <p:ext uri="{BB962C8B-B14F-4D97-AF65-F5344CB8AC3E}">
        <p14:creationId xmlns:p14="http://schemas.microsoft.com/office/powerpoint/2010/main" val="2307086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5423</TotalTime>
  <Words>576</Words>
  <Application>Microsoft Office PowerPoint</Application>
  <PresentationFormat>Widescreen</PresentationFormat>
  <Paragraphs>36</Paragraphs>
  <Slides>19</Slides>
  <Notes>8</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19</vt:i4>
      </vt:variant>
    </vt:vector>
  </HeadingPairs>
  <TitlesOfParts>
    <vt:vector size="37" baseType="lpstr">
      <vt:lpstr>#9Slide02 Noi dung dai</vt:lpstr>
      <vt:lpstr>#9Slide03 Montserrat Black</vt:lpstr>
      <vt:lpstr>Arial</vt:lpstr>
      <vt:lpstr>Calibri</vt:lpstr>
      <vt:lpstr>Calibri Light</vt:lpstr>
      <vt:lpstr>Cambria</vt:lpstr>
      <vt:lpstr>Changa One</vt:lpstr>
      <vt:lpstr>Fredoka One</vt:lpstr>
      <vt:lpstr>Showcard Gothic</vt:lpstr>
      <vt:lpstr>Times New Roman</vt:lpstr>
      <vt:lpstr>Wingdings</vt:lpstr>
      <vt:lpstr>1_Custom Design</vt:lpstr>
      <vt:lpstr>Custom Design</vt:lpstr>
      <vt:lpstr>2_Custom Design</vt:lpstr>
      <vt:lpstr>2_Office Theme</vt:lpstr>
      <vt:lpstr>3_Custom Design</vt:lpstr>
      <vt:lpstr>It's Springtime! MK Plan by Slidesgo</vt:lpstr>
      <vt:lpstr>1_It's Springtime! MK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cp:lastModifiedBy>
  <cp:revision>30</cp:revision>
  <dcterms:created xsi:type="dcterms:W3CDTF">2023-09-03T00:46:18Z</dcterms:created>
  <dcterms:modified xsi:type="dcterms:W3CDTF">2026-03-22T14:24:32Z</dcterms:modified>
  <cp:category>9Slide.vn</cp:category>
</cp:coreProperties>
</file>