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23.xml" ContentType="application/vnd.openxmlformats-officedocument.presentationml.slideLayout+xml"/>
  <Override PartName="/ppt/theme/theme3.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4" r:id="rId4"/>
  </p:sldMasterIdLst>
  <p:notesMasterIdLst>
    <p:notesMasterId r:id="rId23"/>
  </p:notesMasterIdLst>
  <p:sldIdLst>
    <p:sldId id="258" r:id="rId5"/>
    <p:sldId id="264" r:id="rId6"/>
    <p:sldId id="265" r:id="rId7"/>
    <p:sldId id="266" r:id="rId8"/>
    <p:sldId id="267" r:id="rId9"/>
    <p:sldId id="256" r:id="rId10"/>
    <p:sldId id="321" r:id="rId11"/>
    <p:sldId id="339" r:id="rId12"/>
    <p:sldId id="296" r:id="rId13"/>
    <p:sldId id="324" r:id="rId14"/>
    <p:sldId id="323" r:id="rId15"/>
    <p:sldId id="341" r:id="rId16"/>
    <p:sldId id="342" r:id="rId17"/>
    <p:sldId id="343" r:id="rId18"/>
    <p:sldId id="344" r:id="rId19"/>
    <p:sldId id="345" r:id="rId20"/>
    <p:sldId id="259" r:id="rId21"/>
    <p:sldId id="295" r:id="rId2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8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5726-3A8F-4876-8030-A34E21C17E8B}" type="datetimeFigureOut">
              <a:rPr lang="en-US" smtClean="0"/>
              <a:t>3/22/2026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15BA4-E07B-4952-B68F-A28C476DD24A}" type="slidenum">
              <a:rPr lang="en-US" smtClean="0"/>
              <a:t>‹#›</a:t>
            </a:fld>
            <a:endParaRPr lang="en-US"/>
          </a:p>
        </p:txBody>
      </p:sp>
    </p:spTree>
    <p:extLst>
      <p:ext uri="{BB962C8B-B14F-4D97-AF65-F5344CB8AC3E}">
        <p14:creationId xmlns:p14="http://schemas.microsoft.com/office/powerpoint/2010/main" val="273788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2.xml"/><Relationship Id="rId4"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2.xml"/><Relationship Id="rId5" Type="http://schemas.openxmlformats.org/officeDocument/2006/relationships/tags" Target="../tags/tag32.xml"/><Relationship Id="rId4" Type="http://schemas.openxmlformats.org/officeDocument/2006/relationships/tags" Target="../tags/tag3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2.xml"/><Relationship Id="rId4" Type="http://schemas.openxmlformats.org/officeDocument/2006/relationships/tags" Target="../tags/tag3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2.xml"/><Relationship Id="rId5" Type="http://schemas.openxmlformats.org/officeDocument/2006/relationships/tags" Target="../tags/tag41.xml"/><Relationship Id="rId4" Type="http://schemas.openxmlformats.org/officeDocument/2006/relationships/tags" Target="../tags/tag4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798200" y="1371600"/>
            <a:ext cx="14698800" cy="3855600"/>
          </a:xfrm>
          <a:prstGeom prst="rect">
            <a:avLst/>
          </a:prstGeom>
        </p:spPr>
        <p:txBody>
          <a:bodyPr lIns="90000" tIns="46800" rIns="90000" bIns="46800" anchor="b" anchorCtr="0">
            <a:normAutofit/>
          </a:bodyPr>
          <a:lstStyle>
            <a:lvl1pPr algn="ctr">
              <a:defRPr sz="9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798200" y="5340600"/>
            <a:ext cx="14698800" cy="2208600"/>
          </a:xfrm>
          <a:prstGeom prst="rect">
            <a:avLst/>
          </a:prstGeom>
        </p:spPr>
        <p:txBody>
          <a:bodyPr lIns="90000" tIns="46800" rIns="90000" bIns="46800">
            <a:normAutofit/>
          </a:bodyPr>
          <a:lstStyle>
            <a:lvl1pPr marL="0" indent="0" algn="ctr">
              <a:lnSpc>
                <a:spcPct val="110000"/>
              </a:lnSpc>
              <a:buNone/>
              <a:defRPr sz="3600" spc="3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2026/3/22</a:t>
            </a:fld>
            <a:endParaRPr lang="zh-CN" altLang="en-US"/>
          </a:p>
        </p:txBody>
      </p:sp>
      <p:sp>
        <p:nvSpPr>
          <p:cNvPr id="17" name="页脚占位符 16"/>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15480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59824"/>
            <a:ext cx="18324759" cy="10346825"/>
          </a:xfrm>
          <a:prstGeom prst="rect">
            <a:avLst/>
          </a:prstGeom>
        </p:spPr>
      </p:pic>
      <p:sp>
        <p:nvSpPr>
          <p:cNvPr id="14" name="矩形 13"/>
          <p:cNvSpPr/>
          <p:nvPr userDrawn="1"/>
        </p:nvSpPr>
        <p:spPr>
          <a:xfrm>
            <a:off x="519113" y="1205866"/>
            <a:ext cx="17286923" cy="82038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15" name="图片 14" descr="椭圆 1"/>
          <p:cNvPicPr>
            <a:picLocks noChangeAspect="1"/>
          </p:cNvPicPr>
          <p:nvPr userDrawn="1"/>
        </p:nvPicPr>
        <p:blipFill>
          <a:blip r:embed="rId3"/>
          <a:stretch>
            <a:fillRect/>
          </a:stretch>
        </p:blipFill>
        <p:spPr>
          <a:xfrm>
            <a:off x="-656273" y="362903"/>
            <a:ext cx="8803005" cy="8170545"/>
          </a:xfrm>
          <a:prstGeom prst="rect">
            <a:avLst/>
          </a:prstGeom>
        </p:spPr>
      </p:pic>
      <p:pic>
        <p:nvPicPr>
          <p:cNvPr id="16" name="图片 15" descr="椭圆 1 拷贝 5"/>
          <p:cNvPicPr>
            <a:picLocks noChangeAspect="1"/>
          </p:cNvPicPr>
          <p:nvPr userDrawn="1"/>
        </p:nvPicPr>
        <p:blipFill>
          <a:blip r:embed="rId4"/>
          <a:stretch>
            <a:fillRect/>
          </a:stretch>
        </p:blipFill>
        <p:spPr>
          <a:xfrm>
            <a:off x="-245745" y="3748088"/>
            <a:ext cx="7981950" cy="4785360"/>
          </a:xfrm>
          <a:prstGeom prst="rect">
            <a:avLst/>
          </a:prstGeom>
        </p:spPr>
      </p:pic>
      <p:pic>
        <p:nvPicPr>
          <p:cNvPr id="13" name="图片 12" descr="7"/>
          <p:cNvPicPr>
            <a:picLocks noChangeAspect="1"/>
          </p:cNvPicPr>
          <p:nvPr userDrawn="1"/>
        </p:nvPicPr>
        <p:blipFill>
          <a:blip r:embed="rId5"/>
          <a:srcRect t="64676"/>
          <a:stretch>
            <a:fillRect/>
          </a:stretch>
        </p:blipFill>
        <p:spPr>
          <a:xfrm>
            <a:off x="1" y="6115050"/>
            <a:ext cx="18306098" cy="4171950"/>
          </a:xfrm>
          <a:prstGeom prst="rect">
            <a:avLst/>
          </a:prstGeom>
        </p:spPr>
      </p:pic>
    </p:spTree>
    <p:extLst>
      <p:ext uri="{BB962C8B-B14F-4D97-AF65-F5344CB8AC3E}">
        <p14:creationId xmlns:p14="http://schemas.microsoft.com/office/powerpoint/2010/main" val="14243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59824"/>
            <a:ext cx="18324759" cy="10346825"/>
          </a:xfrm>
          <a:prstGeom prst="rect">
            <a:avLst/>
          </a:prstGeom>
        </p:spPr>
      </p:pic>
      <p:sp>
        <p:nvSpPr>
          <p:cNvPr id="12" name="矩形 11"/>
          <p:cNvSpPr/>
          <p:nvPr userDrawn="1"/>
        </p:nvSpPr>
        <p:spPr>
          <a:xfrm>
            <a:off x="2151698" y="2415541"/>
            <a:ext cx="12776835" cy="63503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7" name="图片 6" descr="02"/>
          <p:cNvPicPr>
            <a:picLocks noChangeAspect="1"/>
          </p:cNvPicPr>
          <p:nvPr userDrawn="1"/>
        </p:nvPicPr>
        <p:blipFill>
          <a:blip r:embed="rId3"/>
          <a:stretch>
            <a:fillRect/>
          </a:stretch>
        </p:blipFill>
        <p:spPr>
          <a:xfrm>
            <a:off x="-19050" y="-60008"/>
            <a:ext cx="18326100" cy="10287000"/>
          </a:xfrm>
          <a:prstGeom prst="rect">
            <a:avLst/>
          </a:prstGeom>
        </p:spPr>
      </p:pic>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Tree>
    <p:extLst>
      <p:ext uri="{BB962C8B-B14F-4D97-AF65-F5344CB8AC3E}">
        <p14:creationId xmlns:p14="http://schemas.microsoft.com/office/powerpoint/2010/main" val="2162607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80779"/>
            <a:ext cx="18324759" cy="10346825"/>
          </a:xfrm>
          <a:prstGeom prst="rect">
            <a:avLst/>
          </a:prstGeom>
        </p:spPr>
      </p:pic>
      <p:pic>
        <p:nvPicPr>
          <p:cNvPr id="8" name="图片 7" descr="02"/>
          <p:cNvPicPr>
            <a:picLocks noChangeAspect="1"/>
          </p:cNvPicPr>
          <p:nvPr userDrawn="1"/>
        </p:nvPicPr>
        <p:blipFill>
          <a:blip r:embed="rId3"/>
          <a:stretch>
            <a:fillRect/>
          </a:stretch>
        </p:blipFill>
        <p:spPr>
          <a:xfrm>
            <a:off x="-19050" y="-80963"/>
            <a:ext cx="18326100" cy="10287000"/>
          </a:xfrm>
          <a:prstGeom prst="rect">
            <a:avLst/>
          </a:prstGeom>
        </p:spPr>
      </p:pic>
      <p:pic>
        <p:nvPicPr>
          <p:cNvPr id="11" name="图片 10" descr="图层 7 拷贝"/>
          <p:cNvPicPr>
            <a:picLocks noChangeAspect="1"/>
          </p:cNvPicPr>
          <p:nvPr userDrawn="1"/>
        </p:nvPicPr>
        <p:blipFill>
          <a:blip r:embed="rId4"/>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5"/>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4"/>
          <a:stretch>
            <a:fillRect/>
          </a:stretch>
        </p:blipFill>
        <p:spPr>
          <a:xfrm>
            <a:off x="9603106" y="8120063"/>
            <a:ext cx="2871788" cy="2085975"/>
          </a:xfrm>
          <a:prstGeom prst="rect">
            <a:avLst/>
          </a:prstGeom>
        </p:spPr>
      </p:pic>
      <p:sp>
        <p:nvSpPr>
          <p:cNvPr id="12" name="矩形 11"/>
          <p:cNvSpPr/>
          <p:nvPr userDrawn="1"/>
        </p:nvSpPr>
        <p:spPr>
          <a:xfrm>
            <a:off x="356236" y="805816"/>
            <a:ext cx="17286923" cy="85925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18" name="图片 17" descr="02"/>
          <p:cNvPicPr>
            <a:picLocks noChangeAspect="1"/>
          </p:cNvPicPr>
          <p:nvPr userDrawn="1"/>
        </p:nvPicPr>
        <p:blipFill>
          <a:blip r:embed="rId3"/>
          <a:srcRect t="60806" r="60696" b="-488"/>
          <a:stretch>
            <a:fillRect/>
          </a:stretch>
        </p:blipFill>
        <p:spPr>
          <a:xfrm>
            <a:off x="-1252537" y="6769418"/>
            <a:ext cx="6065520" cy="3517583"/>
          </a:xfrm>
          <a:prstGeom prst="rect">
            <a:avLst/>
          </a:prstGeom>
        </p:spPr>
      </p:pic>
      <p:pic>
        <p:nvPicPr>
          <p:cNvPr id="15" name="图片 14" descr="图层 7 拷贝"/>
          <p:cNvPicPr>
            <a:picLocks noChangeAspect="1"/>
          </p:cNvPicPr>
          <p:nvPr userDrawn="1"/>
        </p:nvPicPr>
        <p:blipFill>
          <a:blip r:embed="rId4"/>
          <a:stretch>
            <a:fillRect/>
          </a:stretch>
        </p:blipFill>
        <p:spPr>
          <a:xfrm flipH="1">
            <a:off x="3091816" y="8432483"/>
            <a:ext cx="2443163" cy="1773555"/>
          </a:xfrm>
          <a:prstGeom prst="rect">
            <a:avLst/>
          </a:prstGeom>
        </p:spPr>
      </p:pic>
      <p:pic>
        <p:nvPicPr>
          <p:cNvPr id="16" name="图片 15" descr="图层 9 拷贝"/>
          <p:cNvPicPr>
            <a:picLocks noChangeAspect="1"/>
          </p:cNvPicPr>
          <p:nvPr userDrawn="1"/>
        </p:nvPicPr>
        <p:blipFill>
          <a:blip r:embed="rId5"/>
          <a:stretch>
            <a:fillRect/>
          </a:stretch>
        </p:blipFill>
        <p:spPr>
          <a:xfrm>
            <a:off x="4385311" y="7769543"/>
            <a:ext cx="7125653" cy="2496503"/>
          </a:xfrm>
          <a:prstGeom prst="rect">
            <a:avLst/>
          </a:prstGeom>
        </p:spPr>
      </p:pic>
      <p:pic>
        <p:nvPicPr>
          <p:cNvPr id="17" name="图片 16" descr="图层 7 拷贝"/>
          <p:cNvPicPr>
            <a:picLocks noChangeAspect="1"/>
          </p:cNvPicPr>
          <p:nvPr userDrawn="1"/>
        </p:nvPicPr>
        <p:blipFill>
          <a:blip r:embed="rId4"/>
          <a:stretch>
            <a:fillRect/>
          </a:stretch>
        </p:blipFill>
        <p:spPr>
          <a:xfrm>
            <a:off x="-733425" y="7829550"/>
            <a:ext cx="3382328" cy="245745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8825865" y="5028248"/>
            <a:ext cx="9462135" cy="5237798"/>
          </a:xfrm>
          <a:prstGeom prst="rect">
            <a:avLst/>
          </a:prstGeom>
        </p:spPr>
      </p:pic>
      <p:pic>
        <p:nvPicPr>
          <p:cNvPr id="24" name="图片 23" descr="图层 7 拷贝"/>
          <p:cNvPicPr>
            <a:picLocks noChangeAspect="1"/>
          </p:cNvPicPr>
          <p:nvPr userDrawn="1"/>
        </p:nvPicPr>
        <p:blipFill>
          <a:blip r:embed="rId4"/>
          <a:stretch>
            <a:fillRect/>
          </a:stretch>
        </p:blipFill>
        <p:spPr>
          <a:xfrm flipH="1">
            <a:off x="15700058" y="7136131"/>
            <a:ext cx="4224338" cy="3069908"/>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Tree>
    <p:extLst>
      <p:ext uri="{BB962C8B-B14F-4D97-AF65-F5344CB8AC3E}">
        <p14:creationId xmlns:p14="http://schemas.microsoft.com/office/powerpoint/2010/main" val="3433603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a:prstGeom prst="rect">
            <a:avLst/>
          </a:prstGeom>
        </p:spPr>
        <p:txBody>
          <a:bodyPr lIns="101600" tIns="38100" rIns="76200" bIns="3810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a:prstGeom prst="rect">
            <a:avLst/>
          </a:prstGeom>
        </p:spPr>
        <p:txBody>
          <a:bodyPr vert="horz" lIns="101600" tIns="38100" rIns="76200" bIns="38100" rtlCol="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9353625"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918000" y="9471600"/>
            <a:ext cx="4050000" cy="475200"/>
          </a:xfrm>
          <a:prstGeom prst="rect">
            <a:avLst/>
          </a:prstGeom>
        </p:spPr>
        <p:txBody>
          <a:bodyPr/>
          <a:lstStyle/>
          <a:p>
            <a:fld id="{760FBDFE-C587-4B4C-A407-44438C67B59E}" type="datetimeFigureOut">
              <a:rPr lang="zh-CN" altLang="en-US" smtClean="0"/>
              <a:t>2026/3/22</a:t>
            </a:fld>
            <a:endParaRPr lang="zh-CN" altLang="en-US"/>
          </a:p>
        </p:txBody>
      </p:sp>
      <p:sp>
        <p:nvSpPr>
          <p:cNvPr id="8" name="页脚占位符 7"/>
          <p:cNvSpPr>
            <a:spLocks noGrp="1"/>
          </p:cNvSpPr>
          <p:nvPr>
            <p:ph type="ftr" sz="quarter" idx="11"/>
            <p:custDataLst>
              <p:tags r:id="rId7"/>
            </p:custDataLst>
          </p:nvPr>
        </p:nvSpPr>
        <p:spPr>
          <a:xfrm>
            <a:off x="6174000" y="9471600"/>
            <a:ext cx="5940000" cy="4752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6464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918000" y="9471600"/>
            <a:ext cx="4050000" cy="475200"/>
          </a:xfrm>
          <a:prstGeom prst="rect">
            <a:avLst/>
          </a:prstGeom>
        </p:spPr>
        <p:txBody>
          <a:bodyPr/>
          <a:lstStyle/>
          <a:p>
            <a:fld id="{760FBDFE-C587-4B4C-A407-44438C67B59E}" type="datetimeFigureOut">
              <a:rPr lang="zh-CN" altLang="en-US" smtClean="0"/>
              <a:t>2026/3/22</a:t>
            </a:fld>
            <a:endParaRPr lang="zh-CN" altLang="en-US"/>
          </a:p>
        </p:txBody>
      </p:sp>
      <p:sp>
        <p:nvSpPr>
          <p:cNvPr id="4" name="页脚占位符 3"/>
          <p:cNvSpPr>
            <a:spLocks noGrp="1"/>
          </p:cNvSpPr>
          <p:nvPr>
            <p:ph type="ftr" sz="quarter" idx="11"/>
            <p:custDataLst>
              <p:tags r:id="rId3"/>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145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2026/3/22</a:t>
            </a:fld>
            <a:endParaRPr lang="zh-CN" altLang="en-US"/>
          </a:p>
        </p:txBody>
      </p:sp>
      <p:sp>
        <p:nvSpPr>
          <p:cNvPr id="3" name="页脚占位符 2"/>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9224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1" y="2332800"/>
            <a:ext cx="7849616" cy="6912000"/>
          </a:xfrm>
          <a:prstGeom prst="rect">
            <a:avLst/>
          </a:prstGeom>
        </p:spPr>
        <p:txBody>
          <a:bodyPr vert="horz" lIns="90000" tIns="46800" rIns="90000" bIns="46800" rtlCol="0">
            <a:normAutofit/>
          </a:bodyPr>
          <a:lstStyle>
            <a:lvl1pPr>
              <a:buNone/>
              <a:defRPr sz="24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9525600" y="2332800"/>
            <a:ext cx="7840800" cy="6912000"/>
          </a:xfrm>
          <a:prstGeom prst="rect">
            <a:avLst/>
          </a:prstGeom>
        </p:spPr>
        <p:txBody>
          <a:bodyPr vert="horz" lIns="90000" tIns="46800" rIns="90000" bIns="46800" rtlCol="0">
            <a:normAutofit/>
          </a:bodyPr>
          <a:lstStyle>
            <a:lvl1pPr>
              <a:buNone/>
              <a:defRPr sz="24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918000" y="9471600"/>
            <a:ext cx="4050000" cy="475200"/>
          </a:xfrm>
          <a:prstGeom prst="rect">
            <a:avLst/>
          </a:prstGeom>
        </p:spPr>
        <p:txBody>
          <a:bodyPr/>
          <a:lstStyle/>
          <a:p>
            <a:fld id="{9EFD9D74-47D9-4702-A33C-335B63B48DBF}" type="datetimeFigureOut">
              <a:rPr lang="zh-CN" altLang="en-US" smtClean="0"/>
              <a:t>2026/3/22</a:t>
            </a:fld>
            <a:endParaRPr lang="zh-CN" altLang="en-US" dirty="0"/>
          </a:p>
        </p:txBody>
      </p:sp>
      <p:sp>
        <p:nvSpPr>
          <p:cNvPr id="6" name="页脚占位符 5"/>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13316400" y="9471600"/>
            <a:ext cx="4050000" cy="4752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912600" y="912600"/>
            <a:ext cx="16453800" cy="10584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7313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a:prstGeom prst="rect">
            <a:avLst/>
          </a:prstGeom>
        </p:spPr>
        <p:txBody>
          <a:bodyPr vert="eaVert" lIns="90000" tIns="46800" rIns="90000" bIns="46800" rtlCol="0" anchor="ctr" anchorCtr="0">
            <a:normAutofit/>
          </a:bodyPr>
          <a:lstStyle>
            <a:lvl1pPr>
              <a:buNone/>
              <a:defRPr sz="42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a:prstGeom prst="rect">
            <a:avLst/>
          </a:prstGeom>
        </p:spPr>
        <p:txBody>
          <a:bodyPr vert="eaVert" lIns="46800" tIns="46800" rIns="46800" bIns="46800"/>
          <a:lstStyle>
            <a:lvl1pPr marL="342900" indent="-342900">
              <a:spcAft>
                <a:spcPts val="1500"/>
              </a:spcAft>
              <a:defRPr spc="450"/>
            </a:lvl1pPr>
            <a:lvl2pPr marL="1028700" indent="-342900">
              <a:defRPr spc="450"/>
            </a:lvl2pPr>
            <a:lvl3pPr marL="1714500" indent="-342900">
              <a:defRPr spc="450"/>
            </a:lvl3pPr>
            <a:lvl4pPr marL="2400300" indent="-342900">
              <a:defRPr spc="450"/>
            </a:lvl4pPr>
            <a:lvl5pPr marL="3086100" indent="-342900">
              <a:defRPr spc="4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2026/3/22</a:t>
            </a:fld>
            <a:endParaRPr lang="zh-CN" altLang="en-US"/>
          </a:p>
        </p:txBody>
      </p:sp>
      <p:sp>
        <p:nvSpPr>
          <p:cNvPr id="5" name="页脚占位符 4"/>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2215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2026/3/22</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079116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2026/3/22</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a:prstGeom prst="rect">
            <a:avLst/>
          </a:prstGeom>
        </p:spPr>
        <p:txBody>
          <a:bodyPr vert="horz" lIns="90000" tIns="46800" rIns="90000" bIns="46800" rtlCol="0" anchor="t" anchorCtr="0">
            <a:normAutofit/>
          </a:bodyPr>
          <a:lstStyle>
            <a:lvl1pPr algn="ctr">
              <a:defRPr sz="9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a:prstGeom prst="rect">
            <a:avLst/>
          </a:prstGeom>
        </p:spPr>
        <p:txBody>
          <a:bodyPr lIns="90000" tIns="46800" rIns="90000" bIns="46800">
            <a:normAutofit/>
          </a:bodyPr>
          <a:lstStyle>
            <a:lvl1pPr algn="ctr">
              <a:lnSpc>
                <a:spcPct val="110000"/>
              </a:lnSpc>
              <a:buNone/>
              <a:defRPr sz="3600" spc="300"/>
            </a:lvl1pPr>
          </a:lstStyle>
          <a:p>
            <a:pPr lvl="0"/>
            <a:r>
              <a:rPr lang="zh-CN" altLang="en-US" dirty="0"/>
              <a:t>单击此处编辑母版文本样式</a:t>
            </a:r>
          </a:p>
        </p:txBody>
      </p:sp>
    </p:spTree>
    <p:extLst>
      <p:ext uri="{BB962C8B-B14F-4D97-AF65-F5344CB8AC3E}">
        <p14:creationId xmlns:p14="http://schemas.microsoft.com/office/powerpoint/2010/main" val="3845758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80779"/>
            <a:ext cx="18324759" cy="10346825"/>
          </a:xfrm>
          <a:prstGeom prst="rect">
            <a:avLst/>
          </a:prstGeom>
        </p:spPr>
      </p:pic>
      <p:pic>
        <p:nvPicPr>
          <p:cNvPr id="8" name="图片 7" descr="02"/>
          <p:cNvPicPr>
            <a:picLocks noChangeAspect="1"/>
          </p:cNvPicPr>
          <p:nvPr userDrawn="1"/>
        </p:nvPicPr>
        <p:blipFill>
          <a:blip r:embed="rId3"/>
          <a:stretch>
            <a:fillRect/>
          </a:stretch>
        </p:blipFill>
        <p:spPr>
          <a:xfrm>
            <a:off x="-19050" y="-80963"/>
            <a:ext cx="18326100" cy="10287000"/>
          </a:xfrm>
          <a:prstGeom prst="rect">
            <a:avLst/>
          </a:prstGeom>
        </p:spPr>
      </p:pic>
      <p:pic>
        <p:nvPicPr>
          <p:cNvPr id="11" name="图片 10" descr="图层 7 拷贝"/>
          <p:cNvPicPr>
            <a:picLocks noChangeAspect="1"/>
          </p:cNvPicPr>
          <p:nvPr userDrawn="1"/>
        </p:nvPicPr>
        <p:blipFill>
          <a:blip r:embed="rId4"/>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5"/>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4"/>
          <a:stretch>
            <a:fillRect/>
          </a:stretch>
        </p:blipFill>
        <p:spPr>
          <a:xfrm>
            <a:off x="9603106" y="8120063"/>
            <a:ext cx="2871788" cy="2085975"/>
          </a:xfrm>
          <a:prstGeom prst="rect">
            <a:avLst/>
          </a:prstGeom>
        </p:spPr>
      </p:pic>
      <p:sp>
        <p:nvSpPr>
          <p:cNvPr id="12" name="矩形 11"/>
          <p:cNvSpPr/>
          <p:nvPr userDrawn="1"/>
        </p:nvSpPr>
        <p:spPr>
          <a:xfrm>
            <a:off x="539588" y="535259"/>
            <a:ext cx="17208260" cy="92164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srgbClr val="000000"/>
              </a:solidFill>
              <a:effectLst/>
              <a:uLnTx/>
              <a:uFillTx/>
              <a:latin typeface="Arial"/>
              <a:ea typeface="微软雅黑"/>
              <a:cs typeface="+mn-cs"/>
            </a:endParaRPr>
          </a:p>
        </p:txBody>
      </p:sp>
      <p:pic>
        <p:nvPicPr>
          <p:cNvPr id="17" name="图片 16" descr="图层 7 拷贝"/>
          <p:cNvPicPr>
            <a:picLocks noChangeAspect="1"/>
          </p:cNvPicPr>
          <p:nvPr userDrawn="1"/>
        </p:nvPicPr>
        <p:blipFill>
          <a:blip r:embed="rId4"/>
          <a:stretch>
            <a:fillRect/>
          </a:stretch>
        </p:blipFill>
        <p:spPr>
          <a:xfrm>
            <a:off x="-733425" y="7829550"/>
            <a:ext cx="3382328" cy="2457450"/>
          </a:xfrm>
          <a:prstGeom prst="rect">
            <a:avLst/>
          </a:prstGeom>
        </p:spPr>
      </p:pic>
    </p:spTree>
    <p:extLst>
      <p:ext uri="{BB962C8B-B14F-4D97-AF65-F5344CB8AC3E}">
        <p14:creationId xmlns:p14="http://schemas.microsoft.com/office/powerpoint/2010/main" val="3409222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BD008DC5-245C-45FB-E0DE-FD073928CC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0"/>
          <a:stretch/>
        </p:blipFill>
        <p:spPr>
          <a:xfrm>
            <a:off x="2" y="0"/>
            <a:ext cx="18288000" cy="10287000"/>
          </a:xfrm>
          <a:prstGeom prst="rect">
            <a:avLst/>
          </a:prstGeom>
        </p:spPr>
      </p:pic>
    </p:spTree>
    <p:extLst>
      <p:ext uri="{BB962C8B-B14F-4D97-AF65-F5344CB8AC3E}">
        <p14:creationId xmlns:p14="http://schemas.microsoft.com/office/powerpoint/2010/main" val="826462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BD008DC5-245C-45FB-E0DE-FD073928CC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0"/>
          <a:stretch/>
        </p:blipFill>
        <p:spPr>
          <a:xfrm>
            <a:off x="2" y="0"/>
            <a:ext cx="18288000" cy="10287000"/>
          </a:xfrm>
          <a:prstGeom prst="rect">
            <a:avLst/>
          </a:prstGeom>
        </p:spPr>
      </p:pic>
      <p:sp>
        <p:nvSpPr>
          <p:cNvPr id="2" name="Rectangle: Rounded Corners 1">
            <a:extLst>
              <a:ext uri="{FF2B5EF4-FFF2-40B4-BE49-F238E27FC236}">
                <a16:creationId xmlns:a16="http://schemas.microsoft.com/office/drawing/2014/main" id="{514F4CA1-DE54-B781-EE25-32BCCC46A673}"/>
              </a:ext>
            </a:extLst>
          </p:cNvPr>
          <p:cNvSpPr/>
          <p:nvPr userDrawn="1"/>
        </p:nvSpPr>
        <p:spPr>
          <a:xfrm>
            <a:off x="705293" y="633634"/>
            <a:ext cx="16877414" cy="9019733"/>
          </a:xfrm>
          <a:prstGeom prst="roundRect">
            <a:avLst>
              <a:gd name="adj" fmla="val 3375"/>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3779491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88F7-1EB2-1F54-B08F-D77C6964517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7E3806-E274-0684-2844-41FF27C9CBFA}"/>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FBECE-87FD-EEB2-2AB5-B6C73004A05F}"/>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t>3/22/2026</a:t>
            </a:fld>
            <a:endParaRPr lang="en-US"/>
          </a:p>
        </p:txBody>
      </p:sp>
      <p:sp>
        <p:nvSpPr>
          <p:cNvPr id="5" name="Footer Placeholder 4">
            <a:extLst>
              <a:ext uri="{FF2B5EF4-FFF2-40B4-BE49-F238E27FC236}">
                <a16:creationId xmlns:a16="http://schemas.microsoft.com/office/drawing/2014/main" id="{E4C70872-8D6C-FDE0-92FD-A7E63742D35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D364FE-8E74-260F-2545-8D56DCAE7E13}"/>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231476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94E4C-6E34-CBF3-E4BC-0DA2E91536BF}"/>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A2487CBF-0445-61D9-2B2C-693A8C5D065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AA1AF2-779E-EE94-7060-806FC38257D1}"/>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t>3/22/2026</a:t>
            </a:fld>
            <a:endParaRPr lang="en-US"/>
          </a:p>
        </p:txBody>
      </p:sp>
      <p:sp>
        <p:nvSpPr>
          <p:cNvPr id="5" name="Footer Placeholder 4">
            <a:extLst>
              <a:ext uri="{FF2B5EF4-FFF2-40B4-BE49-F238E27FC236}">
                <a16:creationId xmlns:a16="http://schemas.microsoft.com/office/drawing/2014/main" id="{08288EE1-22F9-9849-F2B9-48B00F6D19B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159059-1AA1-B2F2-8315-15E1174C37D7}"/>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816638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909B-8A0A-74B3-ABDC-E5F8C185602A}"/>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3E876FC-70C7-C57D-B58C-89AA2C975A8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5B53F1-EC7E-0DCA-4A77-F69EF3BBBB4B}"/>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C17D1-11CD-2810-5053-EDE30D7F1425}"/>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t>3/22/2026</a:t>
            </a:fld>
            <a:endParaRPr lang="en-US"/>
          </a:p>
        </p:txBody>
      </p:sp>
      <p:sp>
        <p:nvSpPr>
          <p:cNvPr id="6" name="Footer Placeholder 5">
            <a:extLst>
              <a:ext uri="{FF2B5EF4-FFF2-40B4-BE49-F238E27FC236}">
                <a16:creationId xmlns:a16="http://schemas.microsoft.com/office/drawing/2014/main" id="{078D8E63-8E57-1070-56E6-ABCD3FB71C7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38E259-8F64-345F-68E8-8F4A525DEC27}"/>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934596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9269-0998-EAB9-03A8-473A622AC6DE}"/>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3FF4C8-1BE6-9472-9C07-47EB29201223}"/>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2D4DFC6-797F-BAF2-CDD1-B6ED1273ED20}"/>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C1C74A-AB6D-48E1-A303-3B2FD69A36A0}"/>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47BDF-1DDB-E463-D79F-AB129745A7AD}"/>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3286A2-E7A1-24E3-76DD-B258C931F598}"/>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t>3/22/2026</a:t>
            </a:fld>
            <a:endParaRPr lang="en-US"/>
          </a:p>
        </p:txBody>
      </p:sp>
      <p:sp>
        <p:nvSpPr>
          <p:cNvPr id="8" name="Footer Placeholder 7">
            <a:extLst>
              <a:ext uri="{FF2B5EF4-FFF2-40B4-BE49-F238E27FC236}">
                <a16:creationId xmlns:a16="http://schemas.microsoft.com/office/drawing/2014/main" id="{821898E6-CD40-7457-9BDB-8CBAB397966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6E7CD41-EFBE-32D4-2668-4D1486098014}"/>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461006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0C73-BF37-2024-7D5A-6613F6907651}"/>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B1A4774-3576-284C-BC9C-185F39CE4FB4}"/>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t>3/22/2026</a:t>
            </a:fld>
            <a:endParaRPr lang="en-US"/>
          </a:p>
        </p:txBody>
      </p:sp>
      <p:sp>
        <p:nvSpPr>
          <p:cNvPr id="4" name="Footer Placeholder 3">
            <a:extLst>
              <a:ext uri="{FF2B5EF4-FFF2-40B4-BE49-F238E27FC236}">
                <a16:creationId xmlns:a16="http://schemas.microsoft.com/office/drawing/2014/main" id="{8A18849D-A255-2D89-FA2E-888AC04F2FE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0807D1F-8534-3368-D439-84FC26C5C69F}"/>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09309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B1CF1-3829-3783-ED71-EE02726E5B8F}"/>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t>3/22/2026</a:t>
            </a:fld>
            <a:endParaRPr lang="en-US"/>
          </a:p>
        </p:txBody>
      </p:sp>
      <p:sp>
        <p:nvSpPr>
          <p:cNvPr id="3" name="Footer Placeholder 2">
            <a:extLst>
              <a:ext uri="{FF2B5EF4-FFF2-40B4-BE49-F238E27FC236}">
                <a16:creationId xmlns:a16="http://schemas.microsoft.com/office/drawing/2014/main" id="{00B8383B-E3CC-4F25-00D4-21C819828A9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649B5C7-FF20-1519-6AE3-A3F6E7ACD626}"/>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183431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19E6-BC8E-3D11-675B-3EEE1A50E300}"/>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9C9BF21-53B8-7653-76EE-08307306EF40}"/>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D97F0F-9577-48A0-7559-89D5AF01CD29}"/>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7821E32-85D8-7F98-D45A-DC03CA121DA9}"/>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t>3/22/2026</a:t>
            </a:fld>
            <a:endParaRPr lang="en-US"/>
          </a:p>
        </p:txBody>
      </p:sp>
      <p:sp>
        <p:nvSpPr>
          <p:cNvPr id="6" name="Footer Placeholder 5">
            <a:extLst>
              <a:ext uri="{FF2B5EF4-FFF2-40B4-BE49-F238E27FC236}">
                <a16:creationId xmlns:a16="http://schemas.microsoft.com/office/drawing/2014/main" id="{FAF23387-6C21-DFAC-2F2C-1C45648FE13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96F468-588A-0C09-DE05-8059BDDA31FF}"/>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956598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151-B407-3E7E-D2A3-A4F2A766096B}"/>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6DB915A-779D-3005-16A3-D4342B837149}"/>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438E8ED3-28CB-4B1C-C13E-B3879AB2C28A}"/>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51AB5A5-8C68-7BFA-0A84-9EEF0C400642}"/>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t>3/22/2026</a:t>
            </a:fld>
            <a:endParaRPr lang="en-US"/>
          </a:p>
        </p:txBody>
      </p:sp>
      <p:sp>
        <p:nvSpPr>
          <p:cNvPr id="6" name="Footer Placeholder 5">
            <a:extLst>
              <a:ext uri="{FF2B5EF4-FFF2-40B4-BE49-F238E27FC236}">
                <a16:creationId xmlns:a16="http://schemas.microsoft.com/office/drawing/2014/main" id="{803B8A0B-425A-FB0C-559D-53A77F82C67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0167D1-1079-FD43-BBDE-2F0FA8A48BFB}"/>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2950611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F504-D5F6-3E58-BF3F-ED776A840FE9}"/>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7C5498-E988-C13C-0C83-36F54710E6CC}"/>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0B8B7-8714-7BF5-06A9-42FFE4C5F820}"/>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t>3/22/2026</a:t>
            </a:fld>
            <a:endParaRPr lang="en-US"/>
          </a:p>
        </p:txBody>
      </p:sp>
      <p:sp>
        <p:nvSpPr>
          <p:cNvPr id="5" name="Footer Placeholder 4">
            <a:extLst>
              <a:ext uri="{FF2B5EF4-FFF2-40B4-BE49-F238E27FC236}">
                <a16:creationId xmlns:a16="http://schemas.microsoft.com/office/drawing/2014/main" id="{FE951730-5331-0359-5814-E1C4BDED8653}"/>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A13AE9-DEA3-0B0E-0626-40FF0142DE3C}"/>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352511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68C27-295B-5880-A24D-7BD074C177AF}"/>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6FB24D-BBED-DB60-9E33-943B495B6681}"/>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47B9D-BDEB-7EE9-7BCB-BC8D0BACF153}"/>
              </a:ext>
            </a:extLst>
          </p:cNvPr>
          <p:cNvSpPr>
            <a:spLocks noGrp="1"/>
          </p:cNvSpPr>
          <p:nvPr>
            <p:ph type="dt" sz="half" idx="10"/>
          </p:nvPr>
        </p:nvSpPr>
        <p:spPr>
          <a:xfrm>
            <a:off x="1257300" y="9534526"/>
            <a:ext cx="4114800" cy="547688"/>
          </a:xfrm>
          <a:prstGeom prst="rect">
            <a:avLst/>
          </a:prstGeom>
        </p:spPr>
        <p:txBody>
          <a:bodyPr/>
          <a:lstStyle/>
          <a:p>
            <a:fld id="{AD605752-5A48-48D5-B16E-A29910234259}" type="datetimeFigureOut">
              <a:rPr lang="en-US" smtClean="0"/>
              <a:t>3/22/2026</a:t>
            </a:fld>
            <a:endParaRPr lang="en-US"/>
          </a:p>
        </p:txBody>
      </p:sp>
      <p:sp>
        <p:nvSpPr>
          <p:cNvPr id="5" name="Footer Placeholder 4">
            <a:extLst>
              <a:ext uri="{FF2B5EF4-FFF2-40B4-BE49-F238E27FC236}">
                <a16:creationId xmlns:a16="http://schemas.microsoft.com/office/drawing/2014/main" id="{F51EDE35-87C6-9EA2-1298-C14A61C54E2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3676D3E-4E14-00A6-709E-83C9A0F77544}"/>
              </a:ext>
            </a:extLst>
          </p:cNvPr>
          <p:cNvSpPr>
            <a:spLocks noGrp="1"/>
          </p:cNvSpPr>
          <p:nvPr>
            <p:ph type="sldNum" sz="quarter" idx="12"/>
          </p:nvPr>
        </p:nvSpPr>
        <p:spPr>
          <a:xfrm>
            <a:off x="12915900" y="9534526"/>
            <a:ext cx="4114800" cy="547688"/>
          </a:xfrm>
          <a:prstGeom prst="rect">
            <a:avLst/>
          </a:prstGeom>
        </p:spPr>
        <p:txBody>
          <a:bodyPr/>
          <a:lstStyle/>
          <a:p>
            <a:fld id="{3F2AB8E1-DA42-432C-9C04-2A8895E16389}" type="slidenum">
              <a:rPr lang="en-US" smtClean="0"/>
              <a:t>‹#›</a:t>
            </a:fld>
            <a:endParaRPr lang="en-US"/>
          </a:p>
        </p:txBody>
      </p:sp>
    </p:spTree>
    <p:extLst>
      <p:ext uri="{BB962C8B-B14F-4D97-AF65-F5344CB8AC3E}">
        <p14:creationId xmlns:p14="http://schemas.microsoft.com/office/powerpoint/2010/main" val="400121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C30CB88E-1AA6-392E-4427-F503CD52D0A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custDataLst>
      <p:tags r:id="rId13"/>
    </p:custDataLst>
    <p:extLst>
      <p:ext uri="{BB962C8B-B14F-4D97-AF65-F5344CB8AC3E}">
        <p14:creationId xmlns:p14="http://schemas.microsoft.com/office/powerpoint/2010/main" val="3813787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fld id="{760FBDFE-C587-4B4C-A407-44438C67B59E}" type="datetimeFigureOut">
              <a:rPr lang="zh-CN" altLang="en-US" smtClean="0">
                <a:solidFill>
                  <a:srgbClr val="000000">
                    <a:tint val="75000"/>
                  </a:srgbClr>
                </a:solidFill>
              </a:rPr>
              <a:pPr defTabSz="1371600">
                <a:defRPr/>
              </a:pPr>
              <a:t>2026/3/22</a:t>
            </a:fld>
            <a:endParaRPr lang="zh-CN" altLang="en-US">
              <a:solidFill>
                <a:srgbClr val="000000">
                  <a:tint val="75000"/>
                </a:srgbClr>
              </a:solidFill>
            </a:endParaRPr>
          </a:p>
        </p:txBody>
      </p:sp>
      <p:sp>
        <p:nvSpPr>
          <p:cNvPr id="5" name="页脚占位符 4"/>
          <p:cNvSpPr>
            <a:spLocks noGrp="1"/>
          </p:cNvSpPr>
          <p:nvPr>
            <p:ph type="ftr" sz="quarter" idx="3"/>
            <p:custDataLst>
              <p:tags r:id="rId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endParaRPr lang="zh-CN" altLang="en-US" dirty="0">
              <a:solidFill>
                <a:srgbClr val="000000">
                  <a:tint val="75000"/>
                </a:srgbClr>
              </a:solidFill>
            </a:endParaRPr>
          </a:p>
        </p:txBody>
      </p:sp>
      <p:sp>
        <p:nvSpPr>
          <p:cNvPr id="6" name="灯片编号占位符 5"/>
          <p:cNvSpPr>
            <a:spLocks noGrp="1"/>
          </p:cNvSpPr>
          <p:nvPr>
            <p:ph type="sldNum" sz="quarter" idx="4"/>
            <p:custDataLst>
              <p:tags r:id="rId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fld id="{49AE70B2-8BF9-45C0-BB95-33D1B9D3A854}" type="slidenum">
              <a:rPr lang="zh-CN" altLang="en-US" smtClean="0">
                <a:solidFill>
                  <a:srgbClr val="000000">
                    <a:tint val="75000"/>
                  </a:srgbClr>
                </a:solidFill>
              </a:rPr>
              <a:pPr defTabSz="1371600">
                <a:defRPr/>
              </a:pPr>
              <a:t>‹#›</a:t>
            </a:fld>
            <a:endParaRPr lang="zh-CN" altLang="en-US" dirty="0">
              <a:solidFill>
                <a:srgbClr val="000000">
                  <a:tint val="75000"/>
                </a:srgbClr>
              </a:solidFill>
            </a:endParaRPr>
          </a:p>
        </p:txBody>
      </p:sp>
      <p:pic>
        <p:nvPicPr>
          <p:cNvPr id="7" name="Picture 6" descr="A round pink label with white text and a black background&#10;&#10;Description automatically generated">
            <a:extLst>
              <a:ext uri="{FF2B5EF4-FFF2-40B4-BE49-F238E27FC236}">
                <a16:creationId xmlns:a16="http://schemas.microsoft.com/office/drawing/2014/main" id="{4897524E-6866-5310-63AD-3FFFF7085A6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custDataLst>
      <p:tags r:id="rId3"/>
    </p:custDataLst>
    <p:extLst>
      <p:ext uri="{BB962C8B-B14F-4D97-AF65-F5344CB8AC3E}">
        <p14:creationId xmlns:p14="http://schemas.microsoft.com/office/powerpoint/2010/main" val="420798629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F2CCA6EF-A839-A5BF-0917-637B00DB75C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extLst>
      <p:ext uri="{BB962C8B-B14F-4D97-AF65-F5344CB8AC3E}">
        <p14:creationId xmlns:p14="http://schemas.microsoft.com/office/powerpoint/2010/main" val="849372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ags" Target="../tags/tag48.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4.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36.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4.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36.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36.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36.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36.sv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tags" Target="../tags/tag49.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tags" Target="../tags/tag50.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slide" Target="slide4.xml"/><Relationship Id="rId11" Type="http://schemas.openxmlformats.org/officeDocument/2006/relationships/slide" Target="slide6.xml"/><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slide" Target="slide3.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3"/>
          <a:stretch>
            <a:fillRect/>
          </a:stretch>
        </p:blipFill>
        <p:spPr>
          <a:xfrm>
            <a:off x="658674" y="3913357"/>
            <a:ext cx="15024894" cy="389568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DA306C-05FA-26A6-DE06-A51DE6D0CDDC}"/>
              </a:ext>
            </a:extLst>
          </p:cNvPr>
          <p:cNvGrpSpPr/>
          <p:nvPr/>
        </p:nvGrpSpPr>
        <p:grpSpPr>
          <a:xfrm>
            <a:off x="1295400" y="2933700"/>
            <a:ext cx="15665912" cy="2743202"/>
            <a:chOff x="1047403" y="2244023"/>
            <a:chExt cx="9493333" cy="1828801"/>
          </a:xfrm>
        </p:grpSpPr>
        <p:sp>
          <p:nvSpPr>
            <p:cNvPr id="5" name="Rectangle: Rounded Corners 4">
              <a:extLst>
                <a:ext uri="{FF2B5EF4-FFF2-40B4-BE49-F238E27FC236}">
                  <a16:creationId xmlns:a16="http://schemas.microsoft.com/office/drawing/2014/main" id="{A05ED0AE-7272-066D-DF81-9ECF03987105}"/>
                </a:ext>
              </a:extLst>
            </p:cNvPr>
            <p:cNvSpPr/>
            <p:nvPr/>
          </p:nvSpPr>
          <p:spPr>
            <a:xfrm>
              <a:off x="1047403" y="2244023"/>
              <a:ext cx="9493333" cy="1828801"/>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6" name="TextBox 5">
              <a:extLst>
                <a:ext uri="{FF2B5EF4-FFF2-40B4-BE49-F238E27FC236}">
                  <a16:creationId xmlns:a16="http://schemas.microsoft.com/office/drawing/2014/main" id="{4570AC17-C39A-B4AB-9BB4-4AF59F98D892}"/>
                </a:ext>
              </a:extLst>
            </p:cNvPr>
            <p:cNvSpPr txBox="1"/>
            <p:nvPr/>
          </p:nvSpPr>
          <p:spPr>
            <a:xfrm>
              <a:off x="1259324" y="2319712"/>
              <a:ext cx="9164704" cy="1723548"/>
            </a:xfrm>
            <a:prstGeom prst="rect">
              <a:avLst/>
            </a:prstGeom>
            <a:noFill/>
          </p:spPr>
          <p:txBody>
            <a:bodyPr wrap="square" rtlCol="0">
              <a:spAutoFit/>
            </a:bodyPr>
            <a:lstStyle/>
            <a:p>
              <a:pPr algn="just" defTabSz="1371600"/>
              <a:r>
                <a:rPr lang="vi-VN" sz="5400" b="1" dirty="0">
                  <a:solidFill>
                    <a:srgbClr val="000000"/>
                  </a:solidFill>
                  <a:latin typeface="Cambria" panose="02040503050406030204" pitchFamily="18" charset="0"/>
                  <a:ea typeface="微软雅黑"/>
                </a:rPr>
                <a:t>Để xuồng được vững chắc,</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người ta dùng những chiếc “cong”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đóng vào bên trong lòng xuồng,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tạo thành bộ khung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hình xương cá. </a:t>
              </a:r>
              <a:endParaRPr lang="vi-VN" sz="5400" b="1" i="1" dirty="0">
                <a:solidFill>
                  <a:srgbClr val="C00000"/>
                </a:solidFill>
                <a:latin typeface="Cambria" panose="02040503050406030204" pitchFamily="18" charset="0"/>
                <a:ea typeface="微软雅黑"/>
              </a:endParaRPr>
            </a:p>
          </p:txBody>
        </p:sp>
      </p:grpSp>
      <p:pic>
        <p:nvPicPr>
          <p:cNvPr id="2" name="Picture 1">
            <a:extLst>
              <a:ext uri="{FF2B5EF4-FFF2-40B4-BE49-F238E27FC236}">
                <a16:creationId xmlns:a16="http://schemas.microsoft.com/office/drawing/2014/main" id="{702E6A58-BCD9-7200-6BA6-1A757D1AFFE7}"/>
              </a:ext>
            </a:extLst>
          </p:cNvPr>
          <p:cNvPicPr>
            <a:picLocks noChangeAspect="1"/>
          </p:cNvPicPr>
          <p:nvPr/>
        </p:nvPicPr>
        <p:blipFill>
          <a:blip r:embed="rId2"/>
          <a:stretch>
            <a:fillRect/>
          </a:stretch>
        </p:blipFill>
        <p:spPr>
          <a:xfrm>
            <a:off x="2438400" y="876300"/>
            <a:ext cx="13205240" cy="1847449"/>
          </a:xfrm>
          <a:prstGeom prst="rect">
            <a:avLst/>
          </a:prstGeom>
        </p:spPr>
      </p:pic>
    </p:spTree>
    <p:extLst>
      <p:ext uri="{BB962C8B-B14F-4D97-AF65-F5344CB8AC3E}">
        <p14:creationId xmlns:p14="http://schemas.microsoft.com/office/powerpoint/2010/main" val="28010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DA306C-05FA-26A6-DE06-A51DE6D0CDDC}"/>
              </a:ext>
            </a:extLst>
          </p:cNvPr>
          <p:cNvGrpSpPr/>
          <p:nvPr/>
        </p:nvGrpSpPr>
        <p:grpSpPr>
          <a:xfrm>
            <a:off x="2023999" y="3391592"/>
            <a:ext cx="14240000" cy="4438998"/>
            <a:chOff x="1047403" y="2294312"/>
            <a:chExt cx="9493333" cy="2959332"/>
          </a:xfrm>
        </p:grpSpPr>
        <p:sp>
          <p:nvSpPr>
            <p:cNvPr id="5" name="Rectangle: Rounded Corners 4">
              <a:extLst>
                <a:ext uri="{FF2B5EF4-FFF2-40B4-BE49-F238E27FC236}">
                  <a16:creationId xmlns:a16="http://schemas.microsoft.com/office/drawing/2014/main" id="{A05ED0AE-7272-066D-DF81-9ECF03987105}"/>
                </a:ext>
              </a:extLst>
            </p:cNvPr>
            <p:cNvSpPr/>
            <p:nvPr/>
          </p:nvSpPr>
          <p:spPr>
            <a:xfrm>
              <a:off x="1047403" y="2294312"/>
              <a:ext cx="9493333" cy="2959332"/>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6" name="TextBox 5">
              <a:extLst>
                <a:ext uri="{FF2B5EF4-FFF2-40B4-BE49-F238E27FC236}">
                  <a16:creationId xmlns:a16="http://schemas.microsoft.com/office/drawing/2014/main" id="{4570AC17-C39A-B4AB-9BB4-4AF59F98D892}"/>
                </a:ext>
              </a:extLst>
            </p:cNvPr>
            <p:cNvSpPr txBox="1"/>
            <p:nvPr/>
          </p:nvSpPr>
          <p:spPr>
            <a:xfrm>
              <a:off x="1376032" y="2496705"/>
              <a:ext cx="9164704" cy="2523768"/>
            </a:xfrm>
            <a:prstGeom prst="rect">
              <a:avLst/>
            </a:prstGeom>
            <a:noFill/>
          </p:spPr>
          <p:txBody>
            <a:bodyPr wrap="square" rtlCol="0">
              <a:spAutoFit/>
            </a:bodyPr>
            <a:lstStyle/>
            <a:p>
              <a:pPr algn="just" defTabSz="1371600"/>
              <a:r>
                <a:rPr lang="en-US" sz="6000" dirty="0">
                  <a:solidFill>
                    <a:prstClr val="black"/>
                  </a:solidFill>
                  <a:latin typeface="Cambria" panose="02040503050406030204" pitchFamily="18" charset="0"/>
                  <a:ea typeface="微软雅黑"/>
                </a:rPr>
                <a:t>   </a:t>
              </a:r>
              <a:r>
                <a:rPr lang="vi-VN" sz="6000" dirty="0">
                  <a:solidFill>
                    <a:prstClr val="black"/>
                  </a:solidFill>
                  <a:latin typeface="Cambria" panose="02040503050406030204" pitchFamily="18" charset="0"/>
                  <a:ea typeface="微软雅黑"/>
                </a:rPr>
                <a:t>Và mỗi sớm mai,</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trên nhánh sông quê,</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những chiếc xuồng ba lá</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theo dòng nước toả đi,</a:t>
              </a:r>
              <a:r>
                <a:rPr lang="vi-VN" sz="6000" dirty="0">
                  <a:solidFill>
                    <a:srgbClr val="FF0000"/>
                  </a:solidFill>
                  <a:latin typeface="Cambria" panose="02040503050406030204" pitchFamily="18" charset="0"/>
                  <a:ea typeface="微软雅黑"/>
                </a:rPr>
                <a:t>/ </a:t>
              </a:r>
              <a:r>
                <a:rPr lang="vi-VN" sz="6000" dirty="0">
                  <a:solidFill>
                    <a:prstClr val="black"/>
                  </a:solidFill>
                  <a:latin typeface="Cambria" panose="02040503050406030204" pitchFamily="18" charset="0"/>
                  <a:ea typeface="微软雅黑"/>
                </a:rPr>
                <a:t>chở đầy ước mơ, khát vọng</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của tình đất,</a:t>
              </a:r>
              <a:r>
                <a:rPr lang="en-US"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tình người phương Nam.</a:t>
              </a:r>
              <a:r>
                <a:rPr lang="en-US" sz="6000" dirty="0">
                  <a:solidFill>
                    <a:srgbClr val="FF0000"/>
                  </a:solidFill>
                  <a:latin typeface="Cambria" panose="02040503050406030204" pitchFamily="18" charset="0"/>
                  <a:ea typeface="微软雅黑"/>
                </a:rPr>
                <a:t>//</a:t>
              </a:r>
              <a:endParaRPr lang="vi-VN" sz="6000" b="1" i="1" dirty="0">
                <a:solidFill>
                  <a:srgbClr val="FF0000"/>
                </a:solidFill>
                <a:latin typeface="Cambria" panose="02040503050406030204" pitchFamily="18" charset="0"/>
                <a:ea typeface="微软雅黑"/>
              </a:endParaRPr>
            </a:p>
          </p:txBody>
        </p:sp>
      </p:grpSp>
      <p:pic>
        <p:nvPicPr>
          <p:cNvPr id="2" name="Picture 1">
            <a:extLst>
              <a:ext uri="{FF2B5EF4-FFF2-40B4-BE49-F238E27FC236}">
                <a16:creationId xmlns:a16="http://schemas.microsoft.com/office/drawing/2014/main" id="{D271253B-90B8-BE02-E0A0-C5BC7F33A724}"/>
              </a:ext>
            </a:extLst>
          </p:cNvPr>
          <p:cNvPicPr>
            <a:picLocks noChangeAspect="1"/>
          </p:cNvPicPr>
          <p:nvPr/>
        </p:nvPicPr>
        <p:blipFill>
          <a:blip r:embed="rId2"/>
          <a:stretch>
            <a:fillRect/>
          </a:stretch>
        </p:blipFill>
        <p:spPr>
          <a:xfrm>
            <a:off x="1873450" y="1136495"/>
            <a:ext cx="15034040" cy="2103303"/>
          </a:xfrm>
          <a:prstGeom prst="rect">
            <a:avLst/>
          </a:prstGeom>
        </p:spPr>
      </p:pic>
    </p:spTree>
    <p:extLst>
      <p:ext uri="{BB962C8B-B14F-4D97-AF65-F5344CB8AC3E}">
        <p14:creationId xmlns:p14="http://schemas.microsoft.com/office/powerpoint/2010/main" val="33972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2556233"/>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189484" y="3196960"/>
              <a:ext cx="3732697" cy="490088"/>
            </a:xfrm>
            <a:prstGeom prst="rect">
              <a:avLst/>
            </a:prstGeom>
            <a:noFill/>
          </p:spPr>
          <p:txBody>
            <a:bodyPr wrap="square" rtlCol="0">
              <a:spAutoFit/>
            </a:bodyPr>
            <a:lstStyle/>
            <a:p>
              <a:pPr algn="just" defTabSz="1371600">
                <a:lnSpc>
                  <a:spcPct val="150000"/>
                </a:lnSpc>
              </a:pPr>
              <a:r>
                <a:rPr lang="nl-NL" sz="5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thuyền nhỏ, không có mái che</a:t>
              </a:r>
              <a:endParaRPr lang="en-US" sz="54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5400" b="1" dirty="0" err="1">
                <a:solidFill>
                  <a:prstClr val="white"/>
                </a:solidFill>
                <a:latin typeface="Cambria" panose="02040503050406030204" pitchFamily="18" charset="0"/>
                <a:ea typeface="Cambria" panose="02040503050406030204" pitchFamily="18" charset="0"/>
              </a:rPr>
              <a:t>xuồng</a:t>
            </a:r>
            <a:endParaRPr lang="en-US" sz="5400" b="1" dirty="0">
              <a:solidFill>
                <a:prstClr val="white"/>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pic>
        <p:nvPicPr>
          <p:cNvPr id="1026" name="Picture 2" descr="Về miền Tây trải nghiệm du lịch xuồng chèo | Báo Dân tộc và Phát triển">
            <a:extLst>
              <a:ext uri="{FF2B5EF4-FFF2-40B4-BE49-F238E27FC236}">
                <a16:creationId xmlns:a16="http://schemas.microsoft.com/office/drawing/2014/main" id="{9867C902-4356-DCA4-E36F-4FE9767C3E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457700"/>
            <a:ext cx="7637004"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2556233"/>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215957" y="3133915"/>
              <a:ext cx="3732697" cy="540301"/>
            </a:xfrm>
            <a:prstGeom prst="rect">
              <a:avLst/>
            </a:prstGeom>
            <a:noFill/>
          </p:spPr>
          <p:txBody>
            <a:bodyPr wrap="square" rtlCol="0">
              <a:spAutoFit/>
            </a:bodyPr>
            <a:lstStyle/>
            <a:p>
              <a:pPr marL="0" marR="0" lvl="0" indent="0" algn="just" defTabSz="1371600" rtl="0" eaLnBrk="1" fontAlgn="auto" latinLnBrk="0" hangingPunct="1">
                <a:lnSpc>
                  <a:spcPct val="150000"/>
                </a:lnSpc>
                <a:spcBef>
                  <a:spcPts val="0"/>
                </a:spcBef>
                <a:spcAft>
                  <a:spcPts val="0"/>
                </a:spcAft>
                <a:buClrTx/>
                <a:buSzTx/>
                <a:buFontTx/>
                <a:buNone/>
                <a:tabLst/>
                <a:defRPr/>
              </a:pPr>
              <a:r>
                <a:rPr kumimoji="0" lang="nl-NL" sz="60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tấm ván bên thân xuồng. </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ván</a:t>
            </a:r>
            <a:r>
              <a:rPr kumimoji="0" lang="en-US" sz="54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be</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pic>
        <p:nvPicPr>
          <p:cNvPr id="2050" name="Picture 2" descr="Cốp pha ván be - Thép Đức Việt">
            <a:extLst>
              <a:ext uri="{FF2B5EF4-FFF2-40B4-BE49-F238E27FC236}">
                <a16:creationId xmlns:a16="http://schemas.microsoft.com/office/drawing/2014/main" id="{945FB6FD-04A5-4478-FDB0-F52DBA4461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610100"/>
            <a:ext cx="71628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7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3870804"/>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215957" y="3175931"/>
              <a:ext cx="3918117" cy="479271"/>
            </a:xfrm>
            <a:prstGeom prst="rect">
              <a:avLst/>
            </a:prstGeom>
            <a:noFill/>
          </p:spPr>
          <p:txBody>
            <a:bodyPr wrap="square" rtlCol="0">
              <a:spAutoFit/>
            </a:bodyPr>
            <a:lstStyle/>
            <a:p>
              <a:pPr marL="0" marR="0" lvl="0" indent="0" algn="just" defTabSz="1371600" rtl="0" eaLnBrk="1" fontAlgn="auto" latinLnBrk="0" hangingPunct="1">
                <a:spcBef>
                  <a:spcPts val="0"/>
                </a:spcBef>
                <a:spcAft>
                  <a:spcPts val="0"/>
                </a:spcAft>
                <a:buClrTx/>
                <a:buSzTx/>
                <a:buFontTx/>
                <a:buNone/>
                <a:tabLst/>
                <a:defRPr/>
              </a:pPr>
              <a:r>
                <a:rPr kumimoji="0" lang="nl-NL"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những thanh gỗ ghép lại, làm thành bộ khung để cố định 3 miếng ván xuồng;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457200" y="1950134"/>
            <a:ext cx="395420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en-US" sz="5400" b="1" dirty="0" err="1">
                <a:solidFill>
                  <a:prstClr val="white"/>
                </a:solidFill>
                <a:latin typeface="Cambria" panose="02040503050406030204" pitchFamily="18" charset="0"/>
                <a:ea typeface="Cambria" panose="02040503050406030204" pitchFamily="18" charset="0"/>
              </a:rPr>
              <a:t>cong</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xuồng</a:t>
            </a:r>
            <a:r>
              <a:rPr lang="en-US" sz="5400" b="1" dirty="0">
                <a:solidFill>
                  <a:prstClr val="white"/>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36086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4937604"/>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215957" y="3133915"/>
              <a:ext cx="3838696" cy="553695"/>
            </a:xfrm>
            <a:prstGeom prst="rect">
              <a:avLst/>
            </a:prstGeom>
            <a:noFill/>
          </p:spPr>
          <p:txBody>
            <a:bodyPr wrap="square" rtlCol="0">
              <a:spAutoFit/>
            </a:bodyPr>
            <a:lstStyle/>
            <a:p>
              <a:pPr marL="0" marR="0" lvl="0" indent="0" algn="just" defTabSz="1371600" rtl="0" eaLnBrk="1" fontAlgn="auto" latinLnBrk="0" hangingPunct="1">
                <a:spcBef>
                  <a:spcPts val="0"/>
                </a:spcBef>
                <a:spcAft>
                  <a:spcPts val="0"/>
                </a:spcAft>
                <a:buClrTx/>
                <a:buSzTx/>
                <a:buFontTx/>
                <a:buNone/>
                <a:tabLst/>
                <a:defRPr/>
              </a:pPr>
              <a:r>
                <a:rPr kumimoji="0" lang="vi-VN"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những nhóm vũ trang nhỏ, lẻ, đánh giặc ở mọi nơi, mọi lúc bằng các loại vũ khí (thô sơ và hiện đại).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Du </a:t>
            </a:r>
            <a:r>
              <a:rPr kumimoji="0" lang="en-US"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kích</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28555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4937604"/>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215957" y="3133915"/>
              <a:ext cx="4024012" cy="553695"/>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vi-VN"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loài hoa có màu vàng, mọc nhiều ở Đồng bằng sông Cửu Long; thường dùng ăn sống, làm dưa chua, nấu canh;</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152400" y="1950134"/>
            <a:ext cx="4259009" cy="3498166"/>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Bông</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hoa</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điên</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điển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80071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层 7 拷贝"/>
          <p:cNvPicPr>
            <a:picLocks noChangeAspect="1"/>
          </p:cNvPicPr>
          <p:nvPr userDrawn="1"/>
        </p:nvPicPr>
        <p:blipFill>
          <a:blip r:embed="rId3"/>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4"/>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3"/>
          <a:stretch>
            <a:fillRect/>
          </a:stretch>
        </p:blipFill>
        <p:spPr>
          <a:xfrm>
            <a:off x="9603106" y="8120063"/>
            <a:ext cx="2871788" cy="2085975"/>
          </a:xfrm>
          <a:prstGeom prst="rect">
            <a:avLst/>
          </a:prstGeom>
        </p:spPr>
      </p:pic>
      <p:pic>
        <p:nvPicPr>
          <p:cNvPr id="14" name="图片 13" descr="02"/>
          <p:cNvPicPr>
            <a:picLocks noChangeAspect="1"/>
          </p:cNvPicPr>
          <p:nvPr userDrawn="1"/>
        </p:nvPicPr>
        <p:blipFill>
          <a:blip r:embed="rId5"/>
          <a:srcRect r="60696" b="26754"/>
          <a:stretch>
            <a:fillRect/>
          </a:stretch>
        </p:blipFill>
        <p:spPr>
          <a:xfrm rot="600000">
            <a:off x="-728663" y="-577215"/>
            <a:ext cx="5370195" cy="5619750"/>
          </a:xfrm>
          <a:prstGeom prst="rect">
            <a:avLst/>
          </a:prstGeom>
        </p:spPr>
      </p:pic>
      <p:pic>
        <p:nvPicPr>
          <p:cNvPr id="3" name="图片 2" descr="02"/>
          <p:cNvPicPr>
            <a:picLocks noChangeAspect="1"/>
          </p:cNvPicPr>
          <p:nvPr userDrawn="1"/>
        </p:nvPicPr>
        <p:blipFill>
          <a:blip r:embed="rId5"/>
          <a:srcRect t="60806" r="60696" b="-488"/>
          <a:stretch>
            <a:fillRect/>
          </a:stretch>
        </p:blipFill>
        <p:spPr>
          <a:xfrm>
            <a:off x="-1252538" y="6769418"/>
            <a:ext cx="6065520" cy="3517583"/>
          </a:xfrm>
          <a:prstGeom prst="rect">
            <a:avLst/>
          </a:prstGeom>
        </p:spPr>
      </p:pic>
      <p:pic>
        <p:nvPicPr>
          <p:cNvPr id="19" name="图片 18" descr="02"/>
          <p:cNvPicPr>
            <a:picLocks noChangeAspect="1"/>
          </p:cNvPicPr>
          <p:nvPr userDrawn="1"/>
        </p:nvPicPr>
        <p:blipFill>
          <a:blip r:embed="rId5"/>
          <a:srcRect l="40394" r="6" b="32940"/>
          <a:stretch>
            <a:fillRect/>
          </a:stretch>
        </p:blipFill>
        <p:spPr>
          <a:xfrm rot="20940000">
            <a:off x="12942570" y="-538163"/>
            <a:ext cx="6589395" cy="4749165"/>
          </a:xfrm>
          <a:prstGeom prst="rect">
            <a:avLst/>
          </a:prstGeom>
        </p:spPr>
      </p:pic>
      <p:pic>
        <p:nvPicPr>
          <p:cNvPr id="15" name="图片 14" descr="图层 7 拷贝"/>
          <p:cNvPicPr>
            <a:picLocks noChangeAspect="1"/>
          </p:cNvPicPr>
          <p:nvPr userDrawn="1"/>
        </p:nvPicPr>
        <p:blipFill>
          <a:blip r:embed="rId3"/>
          <a:stretch>
            <a:fillRect/>
          </a:stretch>
        </p:blipFill>
        <p:spPr>
          <a:xfrm flipH="1">
            <a:off x="3091816" y="8432483"/>
            <a:ext cx="2443163" cy="1773555"/>
          </a:xfrm>
          <a:prstGeom prst="rect">
            <a:avLst/>
          </a:prstGeom>
        </p:spPr>
      </p:pic>
      <p:pic>
        <p:nvPicPr>
          <p:cNvPr id="4" name="图片 3" descr="图层 9 拷贝"/>
          <p:cNvPicPr>
            <a:picLocks noChangeAspect="1"/>
          </p:cNvPicPr>
          <p:nvPr userDrawn="1"/>
        </p:nvPicPr>
        <p:blipFill>
          <a:blip r:embed="rId4"/>
          <a:stretch>
            <a:fillRect/>
          </a:stretch>
        </p:blipFill>
        <p:spPr>
          <a:xfrm>
            <a:off x="4385311" y="7769543"/>
            <a:ext cx="7125653" cy="2496503"/>
          </a:xfrm>
          <a:prstGeom prst="rect">
            <a:avLst/>
          </a:prstGeom>
        </p:spPr>
      </p:pic>
      <p:pic>
        <p:nvPicPr>
          <p:cNvPr id="17" name="图片 16" descr="图层 7 拷贝"/>
          <p:cNvPicPr>
            <a:picLocks noChangeAspect="1"/>
          </p:cNvPicPr>
          <p:nvPr userDrawn="1"/>
        </p:nvPicPr>
        <p:blipFill>
          <a:blip r:embed="rId3"/>
          <a:stretch>
            <a:fillRect/>
          </a:stretch>
        </p:blipFill>
        <p:spPr>
          <a:xfrm>
            <a:off x="-733425" y="7829550"/>
            <a:ext cx="3382328" cy="2457450"/>
          </a:xfrm>
          <a:prstGeom prst="rect">
            <a:avLst/>
          </a:prstGeom>
        </p:spPr>
      </p:pic>
      <p:pic>
        <p:nvPicPr>
          <p:cNvPr id="24" name="图片 23" descr="图层 7 拷贝"/>
          <p:cNvPicPr>
            <a:picLocks noChangeAspect="1"/>
          </p:cNvPicPr>
          <p:nvPr userDrawn="1"/>
        </p:nvPicPr>
        <p:blipFill>
          <a:blip r:embed="rId3"/>
          <a:stretch>
            <a:fillRect/>
          </a:stretch>
        </p:blipFill>
        <p:spPr>
          <a:xfrm flipH="1">
            <a:off x="15700058" y="7136131"/>
            <a:ext cx="4224338" cy="3069908"/>
          </a:xfrm>
          <a:prstGeom prst="rect">
            <a:avLst/>
          </a:prstGeom>
        </p:spPr>
      </p:pic>
      <p:pic>
        <p:nvPicPr>
          <p:cNvPr id="13" name="图片 12" descr="02"/>
          <p:cNvPicPr>
            <a:picLocks noChangeAspect="1"/>
          </p:cNvPicPr>
          <p:nvPr userDrawn="1"/>
        </p:nvPicPr>
        <p:blipFill>
          <a:blip r:embed="rId5"/>
          <a:srcRect r="60696" b="26754"/>
          <a:stretch>
            <a:fillRect/>
          </a:stretch>
        </p:blipFill>
        <p:spPr>
          <a:xfrm rot="600000">
            <a:off x="-904875" y="74439"/>
            <a:ext cx="5370195" cy="5619750"/>
          </a:xfrm>
          <a:prstGeom prst="rect">
            <a:avLst/>
          </a:prstGeom>
        </p:spPr>
      </p:pic>
      <p:pic>
        <p:nvPicPr>
          <p:cNvPr id="21" name="图片 20" descr="02"/>
          <p:cNvPicPr>
            <a:picLocks noChangeAspect="1"/>
          </p:cNvPicPr>
          <p:nvPr userDrawn="1"/>
        </p:nvPicPr>
        <p:blipFill>
          <a:blip r:embed="rId5"/>
          <a:srcRect l="40394" r="6" b="32940"/>
          <a:stretch>
            <a:fillRect/>
          </a:stretch>
        </p:blipFill>
        <p:spPr>
          <a:xfrm rot="20940000">
            <a:off x="12942570" y="-648653"/>
            <a:ext cx="6589395" cy="4749165"/>
          </a:xfrm>
          <a:prstGeom prst="rect">
            <a:avLst/>
          </a:prstGeom>
        </p:spPr>
      </p:pic>
      <p:pic>
        <p:nvPicPr>
          <p:cNvPr id="22" name="图片 21" descr="图层 9 拷贝"/>
          <p:cNvPicPr>
            <a:picLocks noChangeAspect="1"/>
          </p:cNvPicPr>
          <p:nvPr userDrawn="1"/>
        </p:nvPicPr>
        <p:blipFill>
          <a:blip r:embed="rId4"/>
          <a:stretch>
            <a:fillRect/>
          </a:stretch>
        </p:blipFill>
        <p:spPr>
          <a:xfrm>
            <a:off x="4426268" y="7757161"/>
            <a:ext cx="7125653" cy="2496503"/>
          </a:xfrm>
          <a:prstGeom prst="rect">
            <a:avLst/>
          </a:prstGeom>
        </p:spPr>
      </p:pic>
      <p:grpSp>
        <p:nvGrpSpPr>
          <p:cNvPr id="12" name="Group 11">
            <a:extLst>
              <a:ext uri="{FF2B5EF4-FFF2-40B4-BE49-F238E27FC236}">
                <a16:creationId xmlns:a16="http://schemas.microsoft.com/office/drawing/2014/main" id="{0A18452B-1CDD-6267-E199-757B2C6BD46B}"/>
              </a:ext>
            </a:extLst>
          </p:cNvPr>
          <p:cNvGrpSpPr/>
          <p:nvPr/>
        </p:nvGrpSpPr>
        <p:grpSpPr>
          <a:xfrm>
            <a:off x="1143000" y="3476273"/>
            <a:ext cx="15845314" cy="3942830"/>
            <a:chOff x="1360474" y="2214752"/>
            <a:chExt cx="10563542" cy="2628553"/>
          </a:xfrm>
        </p:grpSpPr>
        <p:sp>
          <p:nvSpPr>
            <p:cNvPr id="16" name="Rectangle: Rounded Corners 15">
              <a:extLst>
                <a:ext uri="{FF2B5EF4-FFF2-40B4-BE49-F238E27FC236}">
                  <a16:creationId xmlns:a16="http://schemas.microsoft.com/office/drawing/2014/main" id="{F070EA8F-9497-1606-D4A1-C73BC920F60F}"/>
                </a:ext>
              </a:extLst>
            </p:cNvPr>
            <p:cNvSpPr/>
            <p:nvPr/>
          </p:nvSpPr>
          <p:spPr>
            <a:xfrm>
              <a:off x="1522081" y="2214752"/>
              <a:ext cx="10401935" cy="2628553"/>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18" name="TextBox 17">
              <a:extLst>
                <a:ext uri="{FF2B5EF4-FFF2-40B4-BE49-F238E27FC236}">
                  <a16:creationId xmlns:a16="http://schemas.microsoft.com/office/drawing/2014/main" id="{75149EE7-3A82-047C-FFE7-093C29BD4DC9}"/>
                </a:ext>
              </a:extLst>
            </p:cNvPr>
            <p:cNvSpPr txBox="1"/>
            <p:nvPr/>
          </p:nvSpPr>
          <p:spPr>
            <a:xfrm>
              <a:off x="1360474" y="2310237"/>
              <a:ext cx="10547985" cy="2523768"/>
            </a:xfrm>
            <a:prstGeom prst="rect">
              <a:avLst/>
            </a:prstGeom>
            <a:noFill/>
          </p:spPr>
          <p:txBody>
            <a:bodyPr wrap="square" rtlCol="0">
              <a:spAutoFit/>
            </a:bodyPr>
            <a:lstStyle/>
            <a:p>
              <a:pPr algn="ctr" defTabSz="1371600"/>
              <a:r>
                <a:rPr lang="vi-VN" sz="6000" b="1" dirty="0">
                  <a:solidFill>
                    <a:prstClr val="black"/>
                  </a:solidFill>
                  <a:latin typeface="Cambria" panose="02040503050406030204" pitchFamily="18" charset="0"/>
                  <a:ea typeface="微软雅黑"/>
                </a:rPr>
                <a:t>Chiếc xuồng là người bạn thân thiết của người dân Nam Bộ. Nó gắn bó với cuộc sống chiến đấu và lao động sản xuất của người dân nơi đây.</a:t>
              </a:r>
            </a:p>
          </p:txBody>
        </p:sp>
      </p:grpSp>
      <p:pic>
        <p:nvPicPr>
          <p:cNvPr id="2" name="Picture 1">
            <a:extLst>
              <a:ext uri="{FF2B5EF4-FFF2-40B4-BE49-F238E27FC236}">
                <a16:creationId xmlns:a16="http://schemas.microsoft.com/office/drawing/2014/main" id="{ACF3170C-8D9B-0CE9-0E9E-D163BECC442D}"/>
              </a:ext>
            </a:extLst>
          </p:cNvPr>
          <p:cNvPicPr>
            <a:picLocks noChangeAspect="1"/>
          </p:cNvPicPr>
          <p:nvPr/>
        </p:nvPicPr>
        <p:blipFill>
          <a:blip r:embed="rId6"/>
          <a:stretch>
            <a:fillRect/>
          </a:stretch>
        </p:blipFill>
        <p:spPr>
          <a:xfrm>
            <a:off x="5737991" y="1118016"/>
            <a:ext cx="6602540" cy="221304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9" y="-59824"/>
            <a:ext cx="18324759" cy="10346825"/>
          </a:xfrm>
          <a:prstGeom prst="rect">
            <a:avLst/>
          </a:prstGeom>
        </p:spPr>
      </p:pic>
      <p:pic>
        <p:nvPicPr>
          <p:cNvPr id="8" name="图片 6" descr="02">
            <a:extLst>
              <a:ext uri="{FF2B5EF4-FFF2-40B4-BE49-F238E27FC236}">
                <a16:creationId xmlns:a16="http://schemas.microsoft.com/office/drawing/2014/main" id="{3CDF631B-3B34-8C6F-62CF-68B395DB4B22}"/>
              </a:ext>
            </a:extLst>
          </p:cNvPr>
          <p:cNvPicPr>
            <a:picLocks noChangeAspect="1"/>
          </p:cNvPicPr>
          <p:nvPr/>
        </p:nvPicPr>
        <p:blipFill>
          <a:blip r:embed="rId4"/>
          <a:stretch>
            <a:fillRect/>
          </a:stretch>
        </p:blipFill>
        <p:spPr>
          <a:xfrm>
            <a:off x="-64865" y="-59825"/>
            <a:ext cx="18326100" cy="10287000"/>
          </a:xfrm>
          <a:prstGeom prst="rect">
            <a:avLst/>
          </a:prstGeom>
        </p:spPr>
      </p:pic>
      <p:pic>
        <p:nvPicPr>
          <p:cNvPr id="6" name="图片 12" descr="7">
            <a:extLst>
              <a:ext uri="{FF2B5EF4-FFF2-40B4-BE49-F238E27FC236}">
                <a16:creationId xmlns:a16="http://schemas.microsoft.com/office/drawing/2014/main" id="{F44F7D8E-A3FB-BE34-4D89-1966EC45992A}"/>
              </a:ext>
            </a:extLst>
          </p:cNvPr>
          <p:cNvPicPr>
            <a:picLocks noChangeAspect="1"/>
          </p:cNvPicPr>
          <p:nvPr/>
        </p:nvPicPr>
        <p:blipFill>
          <a:blip r:embed="rId5"/>
          <a:srcRect t="64676"/>
          <a:stretch>
            <a:fillRect/>
          </a:stretch>
        </p:blipFill>
        <p:spPr>
          <a:xfrm>
            <a:off x="-28099" y="6268872"/>
            <a:ext cx="18306098" cy="4171950"/>
          </a:xfrm>
          <a:prstGeom prst="rect">
            <a:avLst/>
          </a:prstGeom>
        </p:spPr>
      </p:pic>
      <p:pic>
        <p:nvPicPr>
          <p:cNvPr id="5" name="Picture 4">
            <a:extLst>
              <a:ext uri="{FF2B5EF4-FFF2-40B4-BE49-F238E27FC236}">
                <a16:creationId xmlns:a16="http://schemas.microsoft.com/office/drawing/2014/main" id="{5C747555-4A95-7BA8-D2BF-E2CDE5738F6A}"/>
              </a:ext>
            </a:extLst>
          </p:cNvPr>
          <p:cNvPicPr>
            <a:picLocks noChangeAspect="1"/>
          </p:cNvPicPr>
          <p:nvPr/>
        </p:nvPicPr>
        <p:blipFill>
          <a:blip r:embed="rId6"/>
          <a:stretch>
            <a:fillRect/>
          </a:stretch>
        </p:blipFill>
        <p:spPr>
          <a:xfrm>
            <a:off x="5652434" y="315784"/>
            <a:ext cx="5962406" cy="2542253"/>
          </a:xfrm>
          <a:prstGeom prst="rect">
            <a:avLst/>
          </a:prstGeom>
        </p:spPr>
      </p:pic>
      <p:pic>
        <p:nvPicPr>
          <p:cNvPr id="7" name="Picture 6">
            <a:extLst>
              <a:ext uri="{FF2B5EF4-FFF2-40B4-BE49-F238E27FC236}">
                <a16:creationId xmlns:a16="http://schemas.microsoft.com/office/drawing/2014/main" id="{822786BC-335D-22D4-3B72-96629FD2497E}"/>
              </a:ext>
            </a:extLst>
          </p:cNvPr>
          <p:cNvPicPr>
            <a:picLocks noChangeAspect="1"/>
          </p:cNvPicPr>
          <p:nvPr/>
        </p:nvPicPr>
        <p:blipFill>
          <a:blip r:embed="rId7"/>
          <a:stretch>
            <a:fillRect/>
          </a:stretch>
        </p:blipFill>
        <p:spPr>
          <a:xfrm>
            <a:off x="813154" y="3233644"/>
            <a:ext cx="15290093" cy="5459441"/>
          </a:xfrm>
          <a:prstGeom prst="rect">
            <a:avLst/>
          </a:prstGeom>
        </p:spPr>
      </p:pic>
    </p:spTree>
    <p:custDataLst>
      <p:tags r:id="rId1"/>
    </p:custDataLst>
    <p:extLst>
      <p:ext uri="{BB962C8B-B14F-4D97-AF65-F5344CB8AC3E}">
        <p14:creationId xmlns:p14="http://schemas.microsoft.com/office/powerpoint/2010/main" val="25773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Picture 3">
            <a:extLst>
              <a:ext uri="{FF2B5EF4-FFF2-40B4-BE49-F238E27FC236}">
                <a16:creationId xmlns:a16="http://schemas.microsoft.com/office/drawing/2014/main" id="{A1B2BAF0-7E9A-1B54-20C3-576754875C3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14387414" y="2373227"/>
            <a:ext cx="4291809" cy="7913775"/>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F0B98E05-B68B-450A-088B-45C0A64B9D72}"/>
              </a:ext>
            </a:extLst>
          </p:cNvPr>
          <p:cNvSpPr txBox="1"/>
          <p:nvPr/>
        </p:nvSpPr>
        <p:spPr>
          <a:xfrm>
            <a:off x="2270667" y="-9626135"/>
            <a:ext cx="12645483" cy="3277820"/>
          </a:xfrm>
          <a:prstGeom prst="rect">
            <a:avLst/>
          </a:prstGeom>
          <a:noFill/>
        </p:spPr>
        <p:txBody>
          <a:bodyPr wrap="square">
            <a:spAutoFit/>
          </a:bodyPr>
          <a:lstStyle/>
          <a:p>
            <a:pPr algn="ctr" defTabSz="1371600">
              <a:defRPr/>
            </a:pPr>
            <a:r>
              <a:rPr lang="vi-VN" sz="20700" b="1">
                <a:ln w="57150">
                  <a:solidFill>
                    <a:sysClr val="windowText" lastClr="000000"/>
                  </a:solidFill>
                  <a:prstDash val="solid"/>
                </a:ln>
                <a:solidFill>
                  <a:srgbClr val="FFFF00"/>
                </a:solidFill>
                <a:effectLst>
                  <a:outerShdw blurRad="12700" dist="63500" dir="2700000" algn="tl" rotWithShape="0">
                    <a:prstClr val="white"/>
                  </a:outerShdw>
                </a:effectLst>
                <a:latin typeface="UTM Cookies" panose="02040603050506020204" pitchFamily="18" charset="0"/>
              </a:rPr>
              <a:t>MÓN QUÀ</a:t>
            </a:r>
          </a:p>
        </p:txBody>
      </p:sp>
      <p:sp>
        <p:nvSpPr>
          <p:cNvPr id="6" name="TextBox 5">
            <a:extLst>
              <a:ext uri="{FF2B5EF4-FFF2-40B4-BE49-F238E27FC236}">
                <a16:creationId xmlns:a16="http://schemas.microsoft.com/office/drawing/2014/main" id="{646CAB8E-7593-64D9-A438-046291296560}"/>
              </a:ext>
            </a:extLst>
          </p:cNvPr>
          <p:cNvSpPr txBox="1"/>
          <p:nvPr/>
        </p:nvSpPr>
        <p:spPr>
          <a:xfrm>
            <a:off x="5623467" y="-7237893"/>
            <a:ext cx="12645483" cy="3277820"/>
          </a:xfrm>
          <a:prstGeom prst="rect">
            <a:avLst/>
          </a:prstGeom>
          <a:noFill/>
        </p:spPr>
        <p:txBody>
          <a:bodyPr wrap="square">
            <a:spAutoFit/>
          </a:bodyPr>
          <a:lstStyle/>
          <a:p>
            <a:pPr algn="ctr" defTabSz="1371600">
              <a:defRPr/>
            </a:pPr>
            <a:r>
              <a:rPr lang="en-US" sz="20700" b="1">
                <a:ln w="57150">
                  <a:solidFill>
                    <a:sysClr val="windowText" lastClr="000000"/>
                  </a:solidFill>
                  <a:prstDash val="solid"/>
                </a:ln>
                <a:solidFill>
                  <a:srgbClr val="FF0000"/>
                </a:solidFill>
                <a:effectLst>
                  <a:outerShdw blurRad="12700" dist="63500" dir="2700000" algn="tl" rotWithShape="0">
                    <a:prstClr val="white"/>
                  </a:outerShdw>
                </a:effectLst>
                <a:latin typeface="UTM Cookies" panose="02040603050506020204" pitchFamily="18" charset="0"/>
              </a:rPr>
              <a:t>MAY </a:t>
            </a:r>
            <a:r>
              <a:rPr lang="vi-VN" sz="20700" b="1">
                <a:ln w="57150">
                  <a:solidFill>
                    <a:sysClr val="windowText" lastClr="000000"/>
                  </a:solidFill>
                  <a:prstDash val="solid"/>
                </a:ln>
                <a:solidFill>
                  <a:srgbClr val="FF0000"/>
                </a:solidFill>
                <a:effectLst>
                  <a:outerShdw blurRad="12700" dist="63500" dir="2700000" algn="tl" rotWithShape="0">
                    <a:prstClr val="white"/>
                  </a:outerShdw>
                </a:effectLst>
                <a:latin typeface="UTM Cookies" panose="02040603050506020204" pitchFamily="18" charset="0"/>
              </a:rPr>
              <a:t>MẮN</a:t>
            </a:r>
          </a:p>
        </p:txBody>
      </p:sp>
      <p:pic>
        <p:nvPicPr>
          <p:cNvPr id="14" name="Picture 13">
            <a:hlinkClick r:id="rId4" action="ppaction://hlinksldjump"/>
            <a:extLst>
              <a:ext uri="{FF2B5EF4-FFF2-40B4-BE49-F238E27FC236}">
                <a16:creationId xmlns:a16="http://schemas.microsoft.com/office/drawing/2014/main" id="{6C8ED342-4777-ADF4-801C-5A92A0D258F2}"/>
              </a:ext>
            </a:extLst>
          </p:cNvPr>
          <p:cNvPicPr>
            <a:picLocks noChangeAspect="1"/>
          </p:cNvPicPr>
          <p:nvPr/>
        </p:nvPicPr>
        <p:blipFill>
          <a:blip r:embed="rId5"/>
          <a:stretch>
            <a:fillRect/>
          </a:stretch>
        </p:blipFill>
        <p:spPr>
          <a:xfrm>
            <a:off x="-571586" y="5008592"/>
            <a:ext cx="6162132" cy="5988062"/>
          </a:xfrm>
          <a:prstGeom prst="rect">
            <a:avLst/>
          </a:prstGeom>
          <a:effectLst>
            <a:outerShdw blurRad="63500" sx="102000" sy="102000" algn="ctr" rotWithShape="0">
              <a:prstClr val="black">
                <a:alpha val="40000"/>
              </a:prstClr>
            </a:outerShdw>
          </a:effectLst>
        </p:spPr>
      </p:pic>
      <p:pic>
        <p:nvPicPr>
          <p:cNvPr id="19" name="Picture 18">
            <a:hlinkClick r:id="rId6" action="ppaction://hlinksldjump"/>
            <a:extLst>
              <a:ext uri="{FF2B5EF4-FFF2-40B4-BE49-F238E27FC236}">
                <a16:creationId xmlns:a16="http://schemas.microsoft.com/office/drawing/2014/main" id="{57F65F91-8D88-8874-5EEC-A6027604AE10}"/>
              </a:ext>
            </a:extLst>
          </p:cNvPr>
          <p:cNvPicPr>
            <a:picLocks noChangeAspect="1"/>
          </p:cNvPicPr>
          <p:nvPr/>
        </p:nvPicPr>
        <p:blipFill>
          <a:blip r:embed="rId7"/>
          <a:stretch>
            <a:fillRect/>
          </a:stretch>
        </p:blipFill>
        <p:spPr>
          <a:xfrm>
            <a:off x="4100522" y="4686562"/>
            <a:ext cx="6310094" cy="6310094"/>
          </a:xfrm>
          <a:prstGeom prst="rect">
            <a:avLst/>
          </a:prstGeom>
          <a:effectLst>
            <a:outerShdw blurRad="63500" sx="102000" sy="102000" algn="ctr" rotWithShape="0">
              <a:prstClr val="black">
                <a:alpha val="40000"/>
              </a:prstClr>
            </a:outerShdw>
          </a:effectLst>
        </p:spPr>
      </p:pic>
      <p:pic>
        <p:nvPicPr>
          <p:cNvPr id="24" name="Picture 23">
            <a:hlinkClick r:id="rId8" action="ppaction://hlinksldjump"/>
            <a:extLst>
              <a:ext uri="{FF2B5EF4-FFF2-40B4-BE49-F238E27FC236}">
                <a16:creationId xmlns:a16="http://schemas.microsoft.com/office/drawing/2014/main" id="{1C3FD84B-23A5-9103-D25A-CF98F598B54C}"/>
              </a:ext>
            </a:extLst>
          </p:cNvPr>
          <p:cNvPicPr>
            <a:picLocks noChangeAspect="1"/>
          </p:cNvPicPr>
          <p:nvPr/>
        </p:nvPicPr>
        <p:blipFill>
          <a:blip r:embed="rId9"/>
          <a:stretch>
            <a:fillRect/>
          </a:stretch>
        </p:blipFill>
        <p:spPr>
          <a:xfrm>
            <a:off x="8928089" y="5063574"/>
            <a:ext cx="5988062" cy="5648622"/>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8A96C8B8-F853-A1D4-4DF7-0B305EEAE0A7}"/>
              </a:ext>
            </a:extLst>
          </p:cNvPr>
          <p:cNvPicPr>
            <a:picLocks noChangeAspect="1"/>
          </p:cNvPicPr>
          <p:nvPr/>
        </p:nvPicPr>
        <p:blipFill>
          <a:blip r:embed="rId10"/>
          <a:stretch>
            <a:fillRect/>
          </a:stretch>
        </p:blipFill>
        <p:spPr>
          <a:xfrm>
            <a:off x="-555820" y="0"/>
            <a:ext cx="16003388" cy="5715495"/>
          </a:xfrm>
          <a:prstGeom prst="rect">
            <a:avLst/>
          </a:prstGeom>
        </p:spPr>
      </p:pic>
      <p:sp>
        <p:nvSpPr>
          <p:cNvPr id="2" name="Rectangle: Rounded Corners 1">
            <a:hlinkClick r:id="rId11" action="ppaction://hlinksldjump"/>
            <a:extLst>
              <a:ext uri="{FF2B5EF4-FFF2-40B4-BE49-F238E27FC236}">
                <a16:creationId xmlns:a16="http://schemas.microsoft.com/office/drawing/2014/main" id="{74D7AA66-30A9-49A0-771A-C074BC07342C}"/>
              </a:ext>
            </a:extLst>
          </p:cNvPr>
          <p:cNvSpPr/>
          <p:nvPr/>
        </p:nvSpPr>
        <p:spPr>
          <a:xfrm>
            <a:off x="16078200" y="266700"/>
            <a:ext cx="1828800"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HỌC TIẾP</a:t>
            </a:r>
          </a:p>
        </p:txBody>
      </p:sp>
    </p:spTree>
    <p:extLst>
      <p:ext uri="{BB962C8B-B14F-4D97-AF65-F5344CB8AC3E}">
        <p14:creationId xmlns:p14="http://schemas.microsoft.com/office/powerpoint/2010/main" val="127685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2571750" y="1009650"/>
            <a:ext cx="14839950" cy="285750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pic>
        <p:nvPicPr>
          <p:cNvPr id="4" name="THANH TÂM">
            <a:extLst>
              <a:ext uri="{FF2B5EF4-FFF2-40B4-BE49-F238E27FC236}">
                <a16:creationId xmlns:a16="http://schemas.microsoft.com/office/drawing/2014/main" id="{78B36720-B480-6D14-E885-8062A1747E47}"/>
              </a:ext>
            </a:extLst>
          </p:cNvPr>
          <p:cNvPicPr>
            <a:picLocks noChangeAspect="1"/>
          </p:cNvPicPr>
          <p:nvPr/>
        </p:nvPicPr>
        <p:blipFill>
          <a:blip r:embed="rId2"/>
          <a:stretch>
            <a:fillRect/>
          </a:stretch>
        </p:blipFill>
        <p:spPr>
          <a:xfrm>
            <a:off x="-342986" y="-727081"/>
            <a:ext cx="6162132" cy="5988062"/>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8FC58F09-EBB6-D6CE-6C2F-081FD08CA754}"/>
              </a:ext>
            </a:extLst>
          </p:cNvPr>
          <p:cNvSpPr/>
          <p:nvPr/>
        </p:nvSpPr>
        <p:spPr>
          <a:xfrm>
            <a:off x="4495799" y="1333500"/>
            <a:ext cx="12954001" cy="1985159"/>
          </a:xfrm>
          <a:prstGeom prst="rect">
            <a:avLst/>
          </a:prstGeom>
          <a:noFill/>
        </p:spPr>
        <p:txBody>
          <a:bodyPr wrap="square" lIns="137160" tIns="68580" rIns="137160" bIns="68580">
            <a:spAutoFit/>
          </a:bodyPr>
          <a:lstStyle/>
          <a:p>
            <a:pPr algn="ctr" defTabSz="1371600">
              <a:defRPr/>
            </a:pPr>
            <a:r>
              <a:rPr lang="vi-VN"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Đọc thuộc lòng 2 – 3 khổ trong bài Đường quê Đồng Tháp Mười. </a:t>
            </a:r>
            <a:endParaRPr lang="en-US"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sp>
        <p:nvSpPr>
          <p:cNvPr id="2" name="Arrow: Left 1">
            <a:hlinkClick r:id="rId3" action="ppaction://hlinksldjump"/>
            <a:extLst>
              <a:ext uri="{FF2B5EF4-FFF2-40B4-BE49-F238E27FC236}">
                <a16:creationId xmlns:a16="http://schemas.microsoft.com/office/drawing/2014/main" id="{E05D0A21-0896-B511-1303-BD7A6B021541}"/>
              </a:ext>
            </a:extLst>
          </p:cNvPr>
          <p:cNvSpPr/>
          <p:nvPr/>
        </p:nvSpPr>
        <p:spPr>
          <a:xfrm>
            <a:off x="15087600" y="9105900"/>
            <a:ext cx="2362200" cy="914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TRỞ LẠI</a:t>
            </a:r>
          </a:p>
        </p:txBody>
      </p:sp>
    </p:spTree>
    <p:extLst>
      <p:ext uri="{BB962C8B-B14F-4D97-AF65-F5344CB8AC3E}">
        <p14:creationId xmlns:p14="http://schemas.microsoft.com/office/powerpoint/2010/main" val="326790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2571750" y="1009650"/>
            <a:ext cx="15029178" cy="285750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mbria" panose="02040503050406030204" pitchFamily="18" charset="0"/>
              <a:ea typeface="Cambria" panose="02040503050406030204" pitchFamily="18" charset="0"/>
            </a:endParaRPr>
          </a:p>
        </p:txBody>
      </p:sp>
      <p:sp>
        <p:nvSpPr>
          <p:cNvPr id="6" name="THANH TÂM">
            <a:extLst>
              <a:ext uri="{FF2B5EF4-FFF2-40B4-BE49-F238E27FC236}">
                <a16:creationId xmlns:a16="http://schemas.microsoft.com/office/drawing/2014/main" id="{8FC58F09-EBB6-D6CE-6C2F-081FD08CA754}"/>
              </a:ext>
            </a:extLst>
          </p:cNvPr>
          <p:cNvSpPr/>
          <p:nvPr/>
        </p:nvSpPr>
        <p:spPr>
          <a:xfrm>
            <a:off x="4952999" y="1496504"/>
            <a:ext cx="12192001" cy="1985159"/>
          </a:xfrm>
          <a:prstGeom prst="rect">
            <a:avLst/>
          </a:prstGeom>
          <a:noFill/>
        </p:spPr>
        <p:txBody>
          <a:bodyPr wrap="square" lIns="137160" tIns="68580" rIns="137160" bIns="68580">
            <a:spAutoFit/>
          </a:bodyPr>
          <a:lstStyle/>
          <a:p>
            <a:pPr algn="ctr" defTabSz="1371600">
              <a:defRPr/>
            </a:pPr>
            <a:r>
              <a:rPr lang="vi-VN"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Em thích nhất hình ảnh nào về Đồng Tháp Mười trong bài thơ? </a:t>
            </a:r>
            <a:endParaRPr lang="en-US" sz="60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6FE6E25E-FCF7-284C-CF66-FA90153DFA43}"/>
              </a:ext>
            </a:extLst>
          </p:cNvPr>
          <p:cNvPicPr>
            <a:picLocks noChangeAspect="1"/>
          </p:cNvPicPr>
          <p:nvPr/>
        </p:nvPicPr>
        <p:blipFill>
          <a:blip r:embed="rId2"/>
          <a:stretch>
            <a:fillRect/>
          </a:stretch>
        </p:blipFill>
        <p:spPr>
          <a:xfrm>
            <a:off x="-659497" y="-914182"/>
            <a:ext cx="6310094" cy="6310094"/>
          </a:xfrm>
          <a:prstGeom prst="rect">
            <a:avLst/>
          </a:prstGeom>
          <a:effectLst>
            <a:outerShdw blurRad="63500" sx="102000" sy="102000" algn="ctr" rotWithShape="0">
              <a:prstClr val="black">
                <a:alpha val="40000"/>
              </a:prstClr>
            </a:outerShdw>
          </a:effectLst>
        </p:spPr>
      </p:pic>
      <p:sp>
        <p:nvSpPr>
          <p:cNvPr id="3" name="Arrow: Left 2">
            <a:hlinkClick r:id="rId3" action="ppaction://hlinksldjump"/>
            <a:extLst>
              <a:ext uri="{FF2B5EF4-FFF2-40B4-BE49-F238E27FC236}">
                <a16:creationId xmlns:a16="http://schemas.microsoft.com/office/drawing/2014/main" id="{8E8671DC-32A2-09EF-18B8-F060EF0B247F}"/>
              </a:ext>
            </a:extLst>
          </p:cNvPr>
          <p:cNvSpPr/>
          <p:nvPr/>
        </p:nvSpPr>
        <p:spPr>
          <a:xfrm>
            <a:off x="15087600" y="9105900"/>
            <a:ext cx="2362200" cy="914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TRỞ LẠI</a:t>
            </a:r>
          </a:p>
        </p:txBody>
      </p:sp>
    </p:spTree>
    <p:extLst>
      <p:ext uri="{BB962C8B-B14F-4D97-AF65-F5344CB8AC3E}">
        <p14:creationId xmlns:p14="http://schemas.microsoft.com/office/powerpoint/2010/main" val="9862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5AD7FD-BED3-9BB6-10CF-E77C6BB7D004}"/>
              </a:ext>
            </a:extLst>
          </p:cNvPr>
          <p:cNvSpPr/>
          <p:nvPr/>
        </p:nvSpPr>
        <p:spPr>
          <a:xfrm>
            <a:off x="2571750" y="1009650"/>
            <a:ext cx="15029178" cy="2857500"/>
          </a:xfrm>
          <a:prstGeom prst="roundRect">
            <a:avLst/>
          </a:prstGeom>
          <a:solidFill>
            <a:srgbClr val="FFFFCC"/>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6" name="Rectangle 5">
            <a:extLst>
              <a:ext uri="{FF2B5EF4-FFF2-40B4-BE49-F238E27FC236}">
                <a16:creationId xmlns:a16="http://schemas.microsoft.com/office/drawing/2014/main" id="{8FC58F09-EBB6-D6CE-6C2F-081FD08CA754}"/>
              </a:ext>
            </a:extLst>
          </p:cNvPr>
          <p:cNvSpPr/>
          <p:nvPr/>
        </p:nvSpPr>
        <p:spPr>
          <a:xfrm>
            <a:off x="4495800" y="1110071"/>
            <a:ext cx="12877800" cy="2631490"/>
          </a:xfrm>
          <a:prstGeom prst="rect">
            <a:avLst/>
          </a:prstGeom>
          <a:noFill/>
        </p:spPr>
        <p:txBody>
          <a:bodyPr wrap="square" lIns="137160" tIns="68580" rIns="137160" bIns="68580">
            <a:spAutoFit/>
          </a:bodyPr>
          <a:lstStyle/>
          <a:p>
            <a:pPr algn="ctr" defTabSz="1371600">
              <a:defRPr/>
            </a:pPr>
            <a:r>
              <a:rPr lang="vi-VN" sz="54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Những chi tiết, hình ảnh nào ở miền quê này gợi nhớ những câu chuyện cổ tích quen thuộc?</a:t>
            </a:r>
            <a:endParaRPr lang="en-US" sz="5400" b="1" dirty="0">
              <a:ln w="0">
                <a:solidFill>
                  <a:srgbClr val="C00000"/>
                </a:solidFill>
              </a:ln>
              <a:solidFill>
                <a:srgbClr val="C0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4E9E275-D611-CCE1-AC0D-AC8C8EB3A3E9}"/>
              </a:ext>
            </a:extLst>
          </p:cNvPr>
          <p:cNvPicPr>
            <a:picLocks noChangeAspect="1"/>
          </p:cNvPicPr>
          <p:nvPr/>
        </p:nvPicPr>
        <p:blipFill>
          <a:blip r:embed="rId2"/>
          <a:stretch>
            <a:fillRect/>
          </a:stretch>
        </p:blipFill>
        <p:spPr>
          <a:xfrm>
            <a:off x="-668649" y="-602876"/>
            <a:ext cx="5988062" cy="5648622"/>
          </a:xfrm>
          <a:prstGeom prst="rect">
            <a:avLst/>
          </a:prstGeom>
          <a:effectLst>
            <a:outerShdw blurRad="63500" sx="102000" sy="102000" algn="ctr" rotWithShape="0">
              <a:prstClr val="black">
                <a:alpha val="40000"/>
              </a:prstClr>
            </a:outerShdw>
          </a:effectLst>
        </p:spPr>
      </p:pic>
      <p:sp>
        <p:nvSpPr>
          <p:cNvPr id="2" name="Arrow: Left 1">
            <a:hlinkClick r:id="rId3" action="ppaction://hlinksldjump"/>
            <a:extLst>
              <a:ext uri="{FF2B5EF4-FFF2-40B4-BE49-F238E27FC236}">
                <a16:creationId xmlns:a16="http://schemas.microsoft.com/office/drawing/2014/main" id="{CA354180-8567-CE43-0845-00854EC1E22F}"/>
              </a:ext>
            </a:extLst>
          </p:cNvPr>
          <p:cNvSpPr/>
          <p:nvPr/>
        </p:nvSpPr>
        <p:spPr>
          <a:xfrm>
            <a:off x="15087600" y="9105900"/>
            <a:ext cx="2362200" cy="914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TRỞ LẠI</a:t>
            </a:r>
          </a:p>
        </p:txBody>
      </p:sp>
    </p:spTree>
    <p:extLst>
      <p:ext uri="{BB962C8B-B14F-4D97-AF65-F5344CB8AC3E}">
        <p14:creationId xmlns:p14="http://schemas.microsoft.com/office/powerpoint/2010/main" val="20049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7878608" h="10287000">
                <a:moveTo>
                  <a:pt x="0" y="0"/>
                </a:moveTo>
                <a:lnTo>
                  <a:pt x="17878608" y="0"/>
                </a:lnTo>
                <a:lnTo>
                  <a:pt x="17878608" y="10287000"/>
                </a:lnTo>
                <a:lnTo>
                  <a:pt x="0" y="10287000"/>
                </a:lnTo>
                <a:lnTo>
                  <a:pt x="0" y="0"/>
                </a:lnTo>
                <a:close/>
              </a:path>
            </a:pathLst>
          </a:custGeom>
          <a:blipFill>
            <a:blip r:embed="rId2"/>
            <a:stretch>
              <a:fillRect/>
            </a:stretch>
          </a:blipFill>
        </p:spPr>
        <p:txBody>
          <a:bodyPr/>
          <a:lstStyle/>
          <a:p>
            <a:endParaRPr lang="en-US"/>
          </a:p>
        </p:txBody>
      </p:sp>
      <p:pic>
        <p:nvPicPr>
          <p:cNvPr id="4" name="Picture 3">
            <a:extLst>
              <a:ext uri="{FF2B5EF4-FFF2-40B4-BE49-F238E27FC236}">
                <a16:creationId xmlns:a16="http://schemas.microsoft.com/office/drawing/2014/main" id="{ABFE530D-02FB-2022-AD51-EC119596A248}"/>
              </a:ext>
            </a:extLst>
          </p:cNvPr>
          <p:cNvPicPr>
            <a:picLocks noChangeAspect="1"/>
          </p:cNvPicPr>
          <p:nvPr/>
        </p:nvPicPr>
        <p:blipFill>
          <a:blip r:embed="rId3"/>
          <a:stretch>
            <a:fillRect/>
          </a:stretch>
        </p:blipFill>
        <p:spPr>
          <a:xfrm>
            <a:off x="6248400" y="419100"/>
            <a:ext cx="5169856" cy="2926334"/>
          </a:xfrm>
          <a:prstGeom prst="rect">
            <a:avLst/>
          </a:prstGeom>
        </p:spPr>
      </p:pic>
      <p:sp>
        <p:nvSpPr>
          <p:cNvPr id="7" name="Title 1">
            <a:extLst>
              <a:ext uri="{FF2B5EF4-FFF2-40B4-BE49-F238E27FC236}">
                <a16:creationId xmlns:a16="http://schemas.microsoft.com/office/drawing/2014/main" id="{986531B2-E84F-1010-3106-EA716C888BF6}"/>
              </a:ext>
            </a:extLst>
          </p:cNvPr>
          <p:cNvSpPr txBox="1">
            <a:spLocks/>
          </p:cNvSpPr>
          <p:nvPr/>
        </p:nvSpPr>
        <p:spPr>
          <a:xfrm>
            <a:off x="152400" y="2019300"/>
            <a:ext cx="14097000" cy="32004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FF0060"/>
              </a:solidFill>
              <a:latin typeface="#9Slide05 SVNClementine" panose="020F0502020204030203" pitchFamily="34" charset="0"/>
            </a:endParaRPr>
          </a:p>
        </p:txBody>
      </p:sp>
      <p:pic>
        <p:nvPicPr>
          <p:cNvPr id="9" name="Picture 8">
            <a:extLst>
              <a:ext uri="{FF2B5EF4-FFF2-40B4-BE49-F238E27FC236}">
                <a16:creationId xmlns:a16="http://schemas.microsoft.com/office/drawing/2014/main" id="{46813AF7-A5A2-17FF-C887-3F9D0BBB9A2D}"/>
              </a:ext>
            </a:extLst>
          </p:cNvPr>
          <p:cNvPicPr>
            <a:picLocks noChangeAspect="1"/>
          </p:cNvPicPr>
          <p:nvPr/>
        </p:nvPicPr>
        <p:blipFill>
          <a:blip r:embed="rId4"/>
          <a:stretch>
            <a:fillRect/>
          </a:stretch>
        </p:blipFill>
        <p:spPr>
          <a:xfrm>
            <a:off x="2057400" y="3086100"/>
            <a:ext cx="14058594" cy="5291787"/>
          </a:xfrm>
          <a:prstGeom prst="rect">
            <a:avLst/>
          </a:prstGeom>
        </p:spPr>
      </p:pic>
      <p:pic>
        <p:nvPicPr>
          <p:cNvPr id="11" name="Picture 10" descr="A yellow circles with red lines&#10;&#10;Description automatically generated">
            <a:extLst>
              <a:ext uri="{FF2B5EF4-FFF2-40B4-BE49-F238E27FC236}">
                <a16:creationId xmlns:a16="http://schemas.microsoft.com/office/drawing/2014/main" id="{5546F31A-C931-2CD1-DCBF-37247A413A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95300"/>
            <a:ext cx="2840160" cy="1700213"/>
          </a:xfrm>
          <a:prstGeom prst="rect">
            <a:avLst/>
          </a:prstGeom>
        </p:spPr>
      </p:pic>
      <p:pic>
        <p:nvPicPr>
          <p:cNvPr id="12" name="Picture 11" descr="A round pink label with white text and a black background&#10;&#10;Description automatically generated">
            <a:extLst>
              <a:ext uri="{FF2B5EF4-FFF2-40B4-BE49-F238E27FC236}">
                <a16:creationId xmlns:a16="http://schemas.microsoft.com/office/drawing/2014/main" id="{99C9CEB0-CC9C-5F64-5701-2B3FDA80EE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DDFED42-8A20-C8AF-CB82-5C318F160931}"/>
              </a:ext>
            </a:extLst>
          </p:cNvPr>
          <p:cNvSpPr txBox="1"/>
          <p:nvPr/>
        </p:nvSpPr>
        <p:spPr>
          <a:xfrm>
            <a:off x="762000" y="1943100"/>
            <a:ext cx="16819419" cy="6740307"/>
          </a:xfrm>
          <a:prstGeom prst="rect">
            <a:avLst/>
          </a:prstGeom>
          <a:solidFill>
            <a:schemeClr val="bg1"/>
          </a:solidFill>
        </p:spPr>
        <p:txBody>
          <a:bodyPr wrap="square" rtlCol="0">
            <a:spAutoFit/>
          </a:bodyPr>
          <a:lstStyle/>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Gọi là xuồng ba lá vì xuồng được ghép bởi ba tấm ván: hai tấm ván be và một tấm ván đáy. Để xuồng được vững chắc, người ta dùng những chiếc "cong" đóng vào bên trong lòng xuồng, tạo thành bộ khung hình xương cá.</a:t>
            </a:r>
          </a:p>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Xuồng ba lá là phương tiện di chuyển gắn liền với miền sông nước quê tôi. Tôi vẫn nhớ những sáng nội chèo xuồng mang cho tôi mấy cái bánh lá dừa, giỏ cua đồng mà nội vừa bắt được. Nhớ những chiều chị tôi chèo xuồng dọc triền sông, bẻ bông điên điển đầy rổ mang về cho má nấu canh chua. Những chuyến xuồng xuôi ngược đã in đậm trong tiềm thức mỗi người dân Nam Bộ.</a:t>
            </a:r>
          </a:p>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Từ độ cha ông đi mở cõi, xuồng là “đôi chân của người dân Nam Bộ". Những năm tháng quê hương bị bom cày, đạn xới, xuồng cùng nhân dân bám trụ, giữ xóm, giữ làng. Xuồng chở lương thực tiếp tế cho bộ đội. Xuồng đưa du kích qua sông, len sâu vào khu căn cứ kháng chiến…</a:t>
            </a:r>
          </a:p>
        </p:txBody>
      </p:sp>
      <p:pic>
        <p:nvPicPr>
          <p:cNvPr id="3" name="Picture 2">
            <a:extLst>
              <a:ext uri="{FF2B5EF4-FFF2-40B4-BE49-F238E27FC236}">
                <a16:creationId xmlns:a16="http://schemas.microsoft.com/office/drawing/2014/main" id="{ACF3B9A5-F84D-7570-9322-4A27042DB62F}"/>
              </a:ext>
            </a:extLst>
          </p:cNvPr>
          <p:cNvPicPr>
            <a:picLocks noChangeAspect="1"/>
          </p:cNvPicPr>
          <p:nvPr/>
        </p:nvPicPr>
        <p:blipFill>
          <a:blip r:embed="rId2"/>
          <a:stretch>
            <a:fillRect/>
          </a:stretch>
        </p:blipFill>
        <p:spPr>
          <a:xfrm>
            <a:off x="4876800" y="952500"/>
            <a:ext cx="8474174" cy="1457070"/>
          </a:xfrm>
          <a:prstGeom prst="rect">
            <a:avLst/>
          </a:prstGeom>
        </p:spPr>
      </p:pic>
    </p:spTree>
    <p:extLst>
      <p:ext uri="{BB962C8B-B14F-4D97-AF65-F5344CB8AC3E}">
        <p14:creationId xmlns:p14="http://schemas.microsoft.com/office/powerpoint/2010/main" val="378014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DDFED42-8A20-C8AF-CB82-5C318F160931}"/>
              </a:ext>
            </a:extLst>
          </p:cNvPr>
          <p:cNvSpPr txBox="1"/>
          <p:nvPr/>
        </p:nvSpPr>
        <p:spPr>
          <a:xfrm>
            <a:off x="762000" y="1943100"/>
            <a:ext cx="16819419" cy="5262979"/>
          </a:xfrm>
          <a:prstGeom prst="rect">
            <a:avLst/>
          </a:prstGeom>
          <a:solidFill>
            <a:schemeClr val="bg1"/>
          </a:solidFill>
        </p:spPr>
        <p:txBody>
          <a:bodyPr wrap="square" rtlCol="0">
            <a:spAutoFit/>
          </a:bodyPr>
          <a:lstStyle/>
          <a:p>
            <a:pPr algn="just"/>
            <a:r>
              <a:rPr lang="en-US" sz="4800" dirty="0">
                <a:latin typeface="Cambria" panose="02040503050406030204" pitchFamily="18" charset="0"/>
                <a:ea typeface="Cambria" panose="02040503050406030204" pitchFamily="18" charset="0"/>
              </a:rPr>
              <a:t>   </a:t>
            </a:r>
            <a:r>
              <a:rPr lang="vi-VN" sz="4800" dirty="0">
                <a:latin typeface="Cambria" panose="02040503050406030204" pitchFamily="18" charset="0"/>
                <a:ea typeface="Cambria" panose="02040503050406030204" pitchFamily="18" charset="0"/>
              </a:rPr>
              <a:t>Đất nước thanh bình, xuồng ba lá lại trở về cuộc sống đời thường. Xuồng ngược xuôi miền chợ nổi. Xuồng lướt nhanh trên cánh đồng rì rào sóng lúa. Xuồng rộn ràng những đêm giăng câu, thả lưới. Và mỗi sớm mai, trên nhánh sông quê, những chiếc xuồng ba lá theo dòng nước toả đi, chở đầy ước mơ, khát vọng của tình đất, tình người phương Nam.</a:t>
            </a:r>
          </a:p>
          <a:p>
            <a:pPr algn="r"/>
            <a:r>
              <a:rPr lang="vi-VN" sz="4800" dirty="0">
                <a:latin typeface="Cambria" panose="02040503050406030204" pitchFamily="18" charset="0"/>
                <a:ea typeface="Cambria" panose="02040503050406030204" pitchFamily="18" charset="0"/>
              </a:rPr>
              <a:t>(</a:t>
            </a:r>
            <a:r>
              <a:rPr lang="vi-VN" sz="4800" i="1" dirty="0">
                <a:latin typeface="Cambria" panose="02040503050406030204" pitchFamily="18" charset="0"/>
                <a:ea typeface="Cambria" panose="02040503050406030204" pitchFamily="18" charset="0"/>
              </a:rPr>
              <a:t>Theo</a:t>
            </a:r>
            <a:r>
              <a:rPr lang="vi-VN" sz="4800" dirty="0">
                <a:latin typeface="Cambria" panose="02040503050406030204" pitchFamily="18" charset="0"/>
                <a:ea typeface="Cambria" panose="02040503050406030204" pitchFamily="18" charset="0"/>
              </a:rPr>
              <a:t> Nguyễn Chí Ngoan)</a:t>
            </a:r>
          </a:p>
        </p:txBody>
      </p:sp>
    </p:spTree>
    <p:extLst>
      <p:ext uri="{BB962C8B-B14F-4D97-AF65-F5344CB8AC3E}">
        <p14:creationId xmlns:p14="http://schemas.microsoft.com/office/powerpoint/2010/main" val="125034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6A3826-9F7A-6B5B-D6C4-48549E87C767}"/>
              </a:ext>
            </a:extLst>
          </p:cNvPr>
          <p:cNvGrpSpPr/>
          <p:nvPr/>
        </p:nvGrpSpPr>
        <p:grpSpPr>
          <a:xfrm>
            <a:off x="914400" y="2400300"/>
            <a:ext cx="4965189" cy="1440371"/>
            <a:chOff x="1080655" y="2358936"/>
            <a:chExt cx="3310126" cy="960247"/>
          </a:xfrm>
        </p:grpSpPr>
        <p:sp>
          <p:nvSpPr>
            <p:cNvPr id="4" name="Rectangle: Rounded Corners 3">
              <a:extLst>
                <a:ext uri="{FF2B5EF4-FFF2-40B4-BE49-F238E27FC236}">
                  <a16:creationId xmlns:a16="http://schemas.microsoft.com/office/drawing/2014/main" id="{0011848B-F544-252E-7E60-452370777F0B}"/>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5" name="TextBox 4">
              <a:extLst>
                <a:ext uri="{FF2B5EF4-FFF2-40B4-BE49-F238E27FC236}">
                  <a16:creationId xmlns:a16="http://schemas.microsoft.com/office/drawing/2014/main" id="{C327377F-3E3E-3462-FF36-976C12B6C8C9}"/>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1:</a:t>
              </a:r>
              <a:endParaRPr lang="vi-VN" sz="7200" b="1" dirty="0">
                <a:solidFill>
                  <a:prstClr val="black"/>
                </a:solidFill>
                <a:latin typeface="Cambria" panose="02040503050406030204" pitchFamily="18" charset="0"/>
                <a:ea typeface="微软雅黑"/>
              </a:endParaRPr>
            </a:p>
          </p:txBody>
        </p:sp>
      </p:grpSp>
      <p:sp>
        <p:nvSpPr>
          <p:cNvPr id="8" name="TextBox 7">
            <a:extLst>
              <a:ext uri="{FF2B5EF4-FFF2-40B4-BE49-F238E27FC236}">
                <a16:creationId xmlns:a16="http://schemas.microsoft.com/office/drawing/2014/main" id="{D5A8D7B8-5F4F-AB53-427A-1AFC1642457A}"/>
              </a:ext>
            </a:extLst>
          </p:cNvPr>
          <p:cNvSpPr txBox="1"/>
          <p:nvPr/>
        </p:nvSpPr>
        <p:spPr>
          <a:xfrm>
            <a:off x="5436525" y="2638040"/>
            <a:ext cx="11878887" cy="923330"/>
          </a:xfrm>
          <a:prstGeom prst="rect">
            <a:avLst/>
          </a:prstGeom>
          <a:noFill/>
        </p:spPr>
        <p:txBody>
          <a:bodyPr wrap="square" rtlCol="0">
            <a:spAutoFit/>
          </a:bodyPr>
          <a:lstStyle/>
          <a:p>
            <a:pPr defTabSz="1371600"/>
            <a:r>
              <a:rPr lang="vi-VN" sz="5400" b="1" dirty="0">
                <a:solidFill>
                  <a:prstClr val="black"/>
                </a:solidFill>
                <a:latin typeface="Cambria" panose="02040503050406030204" pitchFamily="18" charset="0"/>
              </a:rPr>
              <a:t>Đoạn 1: Từ đầu đến </a:t>
            </a:r>
            <a:r>
              <a:rPr lang="vi-VN" sz="5400" b="1" i="1" dirty="0">
                <a:solidFill>
                  <a:prstClr val="black"/>
                </a:solidFill>
                <a:latin typeface="Cambria" panose="02040503050406030204" pitchFamily="18" charset="0"/>
              </a:rPr>
              <a:t>hình xương cá</a:t>
            </a:r>
            <a:endParaRPr lang="vi-VN" sz="5400" b="1" i="1" dirty="0">
              <a:solidFill>
                <a:prstClr val="black"/>
              </a:solidFill>
              <a:latin typeface="Cambria" panose="02040503050406030204" pitchFamily="18" charset="0"/>
              <a:ea typeface="微软雅黑"/>
            </a:endParaRPr>
          </a:p>
        </p:txBody>
      </p:sp>
      <p:grpSp>
        <p:nvGrpSpPr>
          <p:cNvPr id="9" name="Group 8">
            <a:extLst>
              <a:ext uri="{FF2B5EF4-FFF2-40B4-BE49-F238E27FC236}">
                <a16:creationId xmlns:a16="http://schemas.microsoft.com/office/drawing/2014/main" id="{C3BE90E8-C7BB-9E5E-C1F9-9D640515D511}"/>
              </a:ext>
            </a:extLst>
          </p:cNvPr>
          <p:cNvGrpSpPr/>
          <p:nvPr/>
        </p:nvGrpSpPr>
        <p:grpSpPr>
          <a:xfrm>
            <a:off x="914400" y="4381846"/>
            <a:ext cx="4965189" cy="1440371"/>
            <a:chOff x="1080655" y="2358936"/>
            <a:chExt cx="3310126" cy="960247"/>
          </a:xfrm>
        </p:grpSpPr>
        <p:sp>
          <p:nvSpPr>
            <p:cNvPr id="10" name="Rectangle: Rounded Corners 9">
              <a:extLst>
                <a:ext uri="{FF2B5EF4-FFF2-40B4-BE49-F238E27FC236}">
                  <a16:creationId xmlns:a16="http://schemas.microsoft.com/office/drawing/2014/main" id="{71ADB8B6-998E-C8AC-9ABC-F1200CD4544E}"/>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1" name="TextBox 10">
              <a:extLst>
                <a:ext uri="{FF2B5EF4-FFF2-40B4-BE49-F238E27FC236}">
                  <a16:creationId xmlns:a16="http://schemas.microsoft.com/office/drawing/2014/main" id="{24F4638E-4D8B-BEBD-539B-956E9F74CC70}"/>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2:</a:t>
              </a:r>
              <a:endParaRPr lang="vi-VN" sz="7200" b="1" dirty="0">
                <a:solidFill>
                  <a:prstClr val="black"/>
                </a:solidFill>
                <a:latin typeface="Cambria" panose="02040503050406030204" pitchFamily="18" charset="0"/>
                <a:ea typeface="微软雅黑"/>
              </a:endParaRPr>
            </a:p>
          </p:txBody>
        </p:sp>
      </p:grpSp>
      <p:grpSp>
        <p:nvGrpSpPr>
          <p:cNvPr id="12" name="Group 11">
            <a:extLst>
              <a:ext uri="{FF2B5EF4-FFF2-40B4-BE49-F238E27FC236}">
                <a16:creationId xmlns:a16="http://schemas.microsoft.com/office/drawing/2014/main" id="{DD7BF009-90A4-A459-0231-0680C286DAE7}"/>
              </a:ext>
            </a:extLst>
          </p:cNvPr>
          <p:cNvGrpSpPr/>
          <p:nvPr/>
        </p:nvGrpSpPr>
        <p:grpSpPr>
          <a:xfrm>
            <a:off x="914400" y="6363393"/>
            <a:ext cx="4965189" cy="1440371"/>
            <a:chOff x="1080655" y="2358936"/>
            <a:chExt cx="3310126" cy="960247"/>
          </a:xfrm>
        </p:grpSpPr>
        <p:sp>
          <p:nvSpPr>
            <p:cNvPr id="13" name="Rectangle: Rounded Corners 12">
              <a:extLst>
                <a:ext uri="{FF2B5EF4-FFF2-40B4-BE49-F238E27FC236}">
                  <a16:creationId xmlns:a16="http://schemas.microsoft.com/office/drawing/2014/main" id="{7AD85A7C-2B45-F067-8B6E-0C3C721F6158}"/>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4" name="TextBox 13">
              <a:extLst>
                <a:ext uri="{FF2B5EF4-FFF2-40B4-BE49-F238E27FC236}">
                  <a16:creationId xmlns:a16="http://schemas.microsoft.com/office/drawing/2014/main" id="{158B6B56-A1AC-0327-E827-06051714DACB}"/>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3:</a:t>
              </a:r>
              <a:endParaRPr lang="vi-VN" sz="7200" b="1" dirty="0">
                <a:solidFill>
                  <a:prstClr val="black"/>
                </a:solidFill>
                <a:latin typeface="Cambria" panose="02040503050406030204" pitchFamily="18" charset="0"/>
                <a:ea typeface="微软雅黑"/>
              </a:endParaRPr>
            </a:p>
          </p:txBody>
        </p:sp>
      </p:grpSp>
      <p:sp>
        <p:nvSpPr>
          <p:cNvPr id="15" name="TextBox 14">
            <a:extLst>
              <a:ext uri="{FF2B5EF4-FFF2-40B4-BE49-F238E27FC236}">
                <a16:creationId xmlns:a16="http://schemas.microsoft.com/office/drawing/2014/main" id="{4AB4AFD0-3DFE-CB83-6B3C-623DE615671D}"/>
              </a:ext>
            </a:extLst>
          </p:cNvPr>
          <p:cNvSpPr txBox="1"/>
          <p:nvPr/>
        </p:nvSpPr>
        <p:spPr>
          <a:xfrm>
            <a:off x="5640186" y="4527252"/>
            <a:ext cx="11878887" cy="923330"/>
          </a:xfrm>
          <a:prstGeom prst="rect">
            <a:avLst/>
          </a:prstGeom>
          <a:noFill/>
        </p:spPr>
        <p:txBody>
          <a:bodyPr wrap="square" rtlCol="0">
            <a:spAutoFit/>
          </a:bodyPr>
          <a:lstStyle/>
          <a:p>
            <a:pPr defTabSz="1371600"/>
            <a:r>
              <a:rPr lang="vi-VN" sz="5400" b="1" dirty="0">
                <a:solidFill>
                  <a:prstClr val="black"/>
                </a:solidFill>
                <a:latin typeface="Cambria" panose="02040503050406030204" pitchFamily="18" charset="0"/>
              </a:rPr>
              <a:t>Tiếp theo đến </a:t>
            </a:r>
            <a:r>
              <a:rPr lang="vi-VN" sz="5400" b="1" i="1" dirty="0">
                <a:solidFill>
                  <a:prstClr val="black"/>
                </a:solidFill>
                <a:latin typeface="Cambria" panose="02040503050406030204" pitchFamily="18" charset="0"/>
              </a:rPr>
              <a:t>người dân Nam Bộ</a:t>
            </a:r>
            <a:endParaRPr lang="vi-VN" sz="5400" b="1" i="1" dirty="0">
              <a:solidFill>
                <a:prstClr val="black"/>
              </a:solidFill>
              <a:latin typeface="Cambria" panose="02040503050406030204" pitchFamily="18" charset="0"/>
              <a:ea typeface="微软雅黑"/>
            </a:endParaRPr>
          </a:p>
        </p:txBody>
      </p:sp>
      <p:sp>
        <p:nvSpPr>
          <p:cNvPr id="16" name="TextBox 15">
            <a:extLst>
              <a:ext uri="{FF2B5EF4-FFF2-40B4-BE49-F238E27FC236}">
                <a16:creationId xmlns:a16="http://schemas.microsoft.com/office/drawing/2014/main" id="{D8DCDC74-DD9B-6719-87EF-5CCCC31D4618}"/>
              </a:ext>
            </a:extLst>
          </p:cNvPr>
          <p:cNvSpPr txBox="1"/>
          <p:nvPr/>
        </p:nvSpPr>
        <p:spPr>
          <a:xfrm>
            <a:off x="5640186" y="6552665"/>
            <a:ext cx="12423090" cy="923330"/>
          </a:xfrm>
          <a:prstGeom prst="rect">
            <a:avLst/>
          </a:prstGeom>
          <a:noFill/>
        </p:spPr>
        <p:txBody>
          <a:bodyPr wrap="square" rtlCol="0">
            <a:spAutoFit/>
          </a:bodyPr>
          <a:lstStyle/>
          <a:p>
            <a:pPr defTabSz="1371600"/>
            <a:r>
              <a:rPr lang="en-US" sz="5400" b="1" dirty="0" err="1">
                <a:solidFill>
                  <a:prstClr val="black"/>
                </a:solidFill>
                <a:latin typeface="Cambria" panose="02040503050406030204" pitchFamily="18" charset="0"/>
              </a:rPr>
              <a:t>Tiếp</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theo</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đến</a:t>
            </a:r>
            <a:r>
              <a:rPr lang="en-US" sz="5400" b="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khu</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căn</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cứ</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kháng</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chiến</a:t>
            </a:r>
            <a:r>
              <a:rPr lang="en-US" sz="5400" b="1" i="1" dirty="0">
                <a:solidFill>
                  <a:prstClr val="black"/>
                </a:solidFill>
                <a:latin typeface="Cambria" panose="02040503050406030204" pitchFamily="18" charset="0"/>
              </a:rPr>
              <a:t>.</a:t>
            </a:r>
            <a:endParaRPr lang="vi-VN" sz="5400" b="1" i="1" dirty="0">
              <a:solidFill>
                <a:prstClr val="black"/>
              </a:solidFill>
              <a:latin typeface="Cambria" panose="02040503050406030204" pitchFamily="18" charset="0"/>
              <a:ea typeface="微软雅黑"/>
            </a:endParaRPr>
          </a:p>
        </p:txBody>
      </p:sp>
      <p:pic>
        <p:nvPicPr>
          <p:cNvPr id="6" name="Picture 5">
            <a:extLst>
              <a:ext uri="{FF2B5EF4-FFF2-40B4-BE49-F238E27FC236}">
                <a16:creationId xmlns:a16="http://schemas.microsoft.com/office/drawing/2014/main" id="{7139FAF3-A81B-0127-9E8C-C20EDFA299F5}"/>
              </a:ext>
            </a:extLst>
          </p:cNvPr>
          <p:cNvPicPr>
            <a:picLocks noChangeAspect="1"/>
          </p:cNvPicPr>
          <p:nvPr/>
        </p:nvPicPr>
        <p:blipFill>
          <a:blip r:embed="rId2"/>
          <a:stretch>
            <a:fillRect/>
          </a:stretch>
        </p:blipFill>
        <p:spPr>
          <a:xfrm>
            <a:off x="1981200" y="723900"/>
            <a:ext cx="15024894" cy="1984421"/>
          </a:xfrm>
          <a:prstGeom prst="rect">
            <a:avLst/>
          </a:prstGeom>
        </p:spPr>
      </p:pic>
      <p:grpSp>
        <p:nvGrpSpPr>
          <p:cNvPr id="2" name="Group 1">
            <a:extLst>
              <a:ext uri="{FF2B5EF4-FFF2-40B4-BE49-F238E27FC236}">
                <a16:creationId xmlns:a16="http://schemas.microsoft.com/office/drawing/2014/main" id="{ACE1E0DF-760E-5E16-DF5E-F4A4F1CA2151}"/>
              </a:ext>
            </a:extLst>
          </p:cNvPr>
          <p:cNvGrpSpPr/>
          <p:nvPr/>
        </p:nvGrpSpPr>
        <p:grpSpPr>
          <a:xfrm>
            <a:off x="989214" y="8307028"/>
            <a:ext cx="4965189" cy="1440371"/>
            <a:chOff x="1080655" y="2358936"/>
            <a:chExt cx="3310126" cy="960247"/>
          </a:xfrm>
        </p:grpSpPr>
        <p:sp>
          <p:nvSpPr>
            <p:cNvPr id="7" name="Rectangle: Rounded Corners 6">
              <a:extLst>
                <a:ext uri="{FF2B5EF4-FFF2-40B4-BE49-F238E27FC236}">
                  <a16:creationId xmlns:a16="http://schemas.microsoft.com/office/drawing/2014/main" id="{07596B50-6EC5-4C02-FF4B-0B3C7B8179B2}"/>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7" name="TextBox 16">
              <a:extLst>
                <a:ext uri="{FF2B5EF4-FFF2-40B4-BE49-F238E27FC236}">
                  <a16:creationId xmlns:a16="http://schemas.microsoft.com/office/drawing/2014/main" id="{10B69188-1CF8-2986-796A-24480E5F5EE3}"/>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4:</a:t>
              </a:r>
              <a:endParaRPr lang="vi-VN" sz="7200" b="1" dirty="0">
                <a:solidFill>
                  <a:prstClr val="black"/>
                </a:solidFill>
                <a:latin typeface="Cambria" panose="02040503050406030204" pitchFamily="18" charset="0"/>
                <a:ea typeface="微软雅黑"/>
              </a:endParaRPr>
            </a:p>
          </p:txBody>
        </p:sp>
      </p:grpSp>
      <p:sp>
        <p:nvSpPr>
          <p:cNvPr id="18" name="TextBox 17">
            <a:extLst>
              <a:ext uri="{FF2B5EF4-FFF2-40B4-BE49-F238E27FC236}">
                <a16:creationId xmlns:a16="http://schemas.microsoft.com/office/drawing/2014/main" id="{736762AF-48D0-0B29-B580-F0D9ED18465D}"/>
              </a:ext>
            </a:extLst>
          </p:cNvPr>
          <p:cNvSpPr txBox="1"/>
          <p:nvPr/>
        </p:nvSpPr>
        <p:spPr>
          <a:xfrm>
            <a:off x="5715000" y="8496300"/>
            <a:ext cx="12423090" cy="923330"/>
          </a:xfrm>
          <a:prstGeom prst="rect">
            <a:avLst/>
          </a:prstGeom>
          <a:noFill/>
        </p:spPr>
        <p:txBody>
          <a:bodyPr wrap="square" rtlCol="0">
            <a:spAutoFit/>
          </a:bodyPr>
          <a:lstStyle/>
          <a:p>
            <a:pPr defTabSz="1371600"/>
            <a:r>
              <a:rPr lang="en-US" sz="5400" b="1" dirty="0" err="1">
                <a:solidFill>
                  <a:prstClr val="black"/>
                </a:solidFill>
                <a:latin typeface="Cambria" panose="02040503050406030204" pitchFamily="18" charset="0"/>
              </a:rPr>
              <a:t>Đoạn</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còn</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lại</a:t>
            </a:r>
            <a:endParaRPr lang="vi-VN" sz="5400" b="1" i="1" dirty="0">
              <a:solidFill>
                <a:prstClr val="black"/>
              </a:solidFill>
              <a:latin typeface="Cambria" panose="02040503050406030204" pitchFamily="18" charset="0"/>
              <a:ea typeface="微软雅黑"/>
            </a:endParaRPr>
          </a:p>
        </p:txBody>
      </p:sp>
    </p:spTree>
    <p:extLst>
      <p:ext uri="{BB962C8B-B14F-4D97-AF65-F5344CB8AC3E}">
        <p14:creationId xmlns:p14="http://schemas.microsoft.com/office/powerpoint/2010/main" val="22507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42"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603</Words>
  <Application>Microsoft Office PowerPoint</Application>
  <PresentationFormat>Custom</PresentationFormat>
  <Paragraphs>35</Paragraphs>
  <Slides>18</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微软雅黑</vt:lpstr>
      <vt:lpstr>#9Slide05 SVNClementine</vt:lpstr>
      <vt:lpstr>Arial</vt:lpstr>
      <vt:lpstr>Calibri</vt:lpstr>
      <vt:lpstr>Calibri Light</vt:lpstr>
      <vt:lpstr>Cambria</vt:lpstr>
      <vt:lpstr>Times New Roman</vt:lpstr>
      <vt:lpstr>UTM Cookies</vt:lpstr>
      <vt:lpstr>Wingdings</vt:lpstr>
      <vt:lpstr>Office Theme</vt:lpstr>
      <vt:lpstr>Office 主题​​</vt:lpstr>
      <vt:lpstr>1_Office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Admin</cp:lastModifiedBy>
  <cp:revision>27</cp:revision>
  <dcterms:created xsi:type="dcterms:W3CDTF">2006-08-16T00:00:00Z</dcterms:created>
  <dcterms:modified xsi:type="dcterms:W3CDTF">2026-03-22T14:35:26Z</dcterms:modified>
  <dc:identifier>DAGU8QCx2sU</dc:identifier>
</cp:coreProperties>
</file>