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98" r:id="rId3"/>
    <p:sldId id="258" r:id="rId4"/>
    <p:sldId id="299" r:id="rId5"/>
    <p:sldId id="261" r:id="rId6"/>
    <p:sldId id="263" r:id="rId7"/>
    <p:sldId id="295" r:id="rId8"/>
    <p:sldId id="300" r:id="rId9"/>
    <p:sldId id="302" r:id="rId10"/>
    <p:sldId id="301" r:id="rId11"/>
    <p:sldId id="28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9FF"/>
    <a:srgbClr val="FFB2A6"/>
    <a:srgbClr val="FCC2FC"/>
    <a:srgbClr val="B5F1CC"/>
    <a:srgbClr val="FFF89A"/>
    <a:srgbClr val="FFE7CE"/>
    <a:srgbClr val="FFF6BD"/>
    <a:srgbClr val="F24C3D"/>
    <a:srgbClr val="F94A29"/>
    <a:srgbClr val="00D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56" autoAdjust="0"/>
    <p:restoredTop sz="89733" autoAdjust="0"/>
  </p:normalViewPr>
  <p:slideViewPr>
    <p:cSldViewPr snapToGrid="0">
      <p:cViewPr varScale="1">
        <p:scale>
          <a:sx n="65" d="100"/>
          <a:sy n="65" d="100"/>
        </p:scale>
        <p:origin x="9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59D4-492E-D11A-AF71-787A4D4C7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BB49CC-6B15-4A0D-8BE4-AA7385B69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F8A4A1-FAC7-1726-C897-FDA76A10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4049F-4973-B60C-70C1-20427E825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CD6AB-1225-63F6-0188-C99765B10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3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8D0BB-8232-2475-1080-296ECC9B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E41FCF-83C8-F1E4-794B-5F0E1C996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B9998-3610-7DBA-EA20-B1DF039AB1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65A67-F943-D3EB-9C2C-1EDB622D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FBCED-CCAC-74C5-E1CA-1A55FF4D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77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D48BE-4708-D220-8512-C0204FBFF4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F268C-28ED-2249-C75B-76E650F0E1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F4EF5-7EDD-57EE-3DB3-716D1562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EDB88-684D-64A3-3CCF-25980ADA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A6E4F-A9E9-D492-F25B-DD607075C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61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ABFC-BD16-55AE-FF72-6FBBFCBB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F1CEA-11B3-3A66-0B08-2496C0650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77DC4-8ADD-140B-19DD-7DCFCF952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675F4-DC4D-9CA7-4F79-6EE89F16D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00FF7-C57E-03B7-C3B8-5A4435D56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7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33908-0CF5-81EC-4F62-ED433A8FB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F55FB-1D44-109D-DF87-19B5742F56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B962B-4870-0727-53C4-8DF50B642A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7700E-1658-33EB-F636-FF3311155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58759-8D0F-FECA-18F6-296C019A8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1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AA71E-A0DD-E1D5-3796-21B8EDC51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D96B9-79D8-2664-CD11-41285E931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A93EE-9D18-3C4B-D94A-0E0E457D7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64F62-4C0B-A094-7B6C-923CE243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72A79-1100-DDFC-CB12-BF56FF3F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FAA5A-F80A-338D-F3B3-3132240B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9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D43C-D7AA-AE0C-0B4F-596499492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B7D14-B264-8892-99DA-75FF1848A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300B03-7D40-2035-080D-4A5672AB8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62AAE-F222-716F-F50A-17F604BB49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D8632-F536-24D4-4372-88415C18B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5F757C-952A-643C-E32C-0ACEE4D32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4FD21F-55B3-9FB3-1AA6-477F56EC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18635-42A1-856B-56A6-EE996CBE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0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77EC-3430-CE73-4985-575409BAF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17D1F-C640-1C36-E3BF-4F3EB4D3C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64B71-1E68-8B79-8258-7065D38B1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C1F529-ACBB-D912-9583-167BF833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39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092BFE-8936-6EC9-2FEE-DFD725BF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1AE827-FE0C-39A0-D665-CCAF8B839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C5E7B7-5A0B-7B7C-9C37-773C6AB7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3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87161-D14F-7531-3FC8-58C94EAD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655DD-BB98-2186-E28A-E6D8EA4B2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40052-042A-BC4F-8561-AC0D0CE0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48A99A-2726-62F7-CDF8-67CDA8A11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32DF41-7F95-17A7-B631-6EA188C5D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03B42-C981-9EAA-80D4-F2C8D6AE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3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8396-09F4-56F7-7BC0-E423248FC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781397-2719-F1E9-7CCF-68A0F5448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1DFA4E-6574-3EB8-0E66-2F2B7593C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7F34F-B7B8-39EF-B223-EABF0DC5F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0C14F1-6CB9-4FF6-B82E-5D33727203DE}" type="datetimeFigureOut">
              <a:rPr lang="en-US" smtClean="0"/>
              <a:t>3/22/2026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435C9-1875-1965-80A4-71210EFD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2FE18-F7FD-B6D1-D003-BBCE36D6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7CFA1D-4956-4103-9002-A80D615596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30C582-4CCC-3A66-E10B-149A9CA4EA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5" y="0"/>
            <a:ext cx="1618952" cy="16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18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b="6788"/>
          <a:stretch/>
        </p:blipFill>
        <p:spPr>
          <a:xfrm>
            <a:off x="0" y="-342901"/>
            <a:ext cx="12287250" cy="7429501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000BC-7EE8-C58D-A867-17543675E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885" y="1321260"/>
            <a:ext cx="7395089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620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025591" y="133815"/>
            <a:ext cx="4783872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14">
            <a:extLst>
              <a:ext uri="{FF2B5EF4-FFF2-40B4-BE49-F238E27FC236}">
                <a16:creationId xmlns:a16="http://schemas.microsoft.com/office/drawing/2014/main" id="{BE73A64D-1613-735E-F968-CE5D72FC0BF4}"/>
              </a:ext>
            </a:extLst>
          </p:cNvPr>
          <p:cNvSpPr/>
          <p:nvPr/>
        </p:nvSpPr>
        <p:spPr>
          <a:xfrm>
            <a:off x="278780" y="1182030"/>
            <a:ext cx="8002365" cy="20295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ý có được sắp xếp hợp lí và phù hợp với bố cục của đoạn văn thể hiện tình cảm, cảm xúc về một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E847C8-35AD-C0FA-2BBE-5FA6B1B34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9853" y="1595897"/>
            <a:ext cx="4139099" cy="5292000"/>
          </a:xfrm>
          <a:prstGeom prst="rect">
            <a:avLst/>
          </a:prstGeom>
        </p:spPr>
      </p:pic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73FC9281-CB6D-3354-A438-E620C0658EE7}"/>
              </a:ext>
            </a:extLst>
          </p:cNvPr>
          <p:cNvSpPr/>
          <p:nvPr/>
        </p:nvSpPr>
        <p:spPr>
          <a:xfrm>
            <a:off x="417677" y="3746810"/>
            <a:ext cx="7696200" cy="189570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02745534">
                  <a:custGeom>
                    <a:avLst/>
                    <a:gdLst>
                      <a:gd name="connsiteX0" fmla="*/ 0 w 7696200"/>
                      <a:gd name="connsiteY0" fmla="*/ 464643 h 2787804"/>
                      <a:gd name="connsiteX1" fmla="*/ 464643 w 7696200"/>
                      <a:gd name="connsiteY1" fmla="*/ 0 h 2787804"/>
                      <a:gd name="connsiteX2" fmla="*/ 7231557 w 7696200"/>
                      <a:gd name="connsiteY2" fmla="*/ 0 h 2787804"/>
                      <a:gd name="connsiteX3" fmla="*/ 7696200 w 7696200"/>
                      <a:gd name="connsiteY3" fmla="*/ 464643 h 2787804"/>
                      <a:gd name="connsiteX4" fmla="*/ 7696200 w 7696200"/>
                      <a:gd name="connsiteY4" fmla="*/ 2323161 h 2787804"/>
                      <a:gd name="connsiteX5" fmla="*/ 7231557 w 7696200"/>
                      <a:gd name="connsiteY5" fmla="*/ 2787804 h 2787804"/>
                      <a:gd name="connsiteX6" fmla="*/ 464643 w 7696200"/>
                      <a:gd name="connsiteY6" fmla="*/ 2787804 h 2787804"/>
                      <a:gd name="connsiteX7" fmla="*/ 0 w 7696200"/>
                      <a:gd name="connsiteY7" fmla="*/ 2323161 h 2787804"/>
                      <a:gd name="connsiteX8" fmla="*/ 0 w 7696200"/>
                      <a:gd name="connsiteY8" fmla="*/ 464643 h 27878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6200" h="2787804" fill="none" extrusionOk="0">
                        <a:moveTo>
                          <a:pt x="0" y="464643"/>
                        </a:moveTo>
                        <a:cubicBezTo>
                          <a:pt x="5690" y="171326"/>
                          <a:pt x="187687" y="11261"/>
                          <a:pt x="464643" y="0"/>
                        </a:cubicBezTo>
                        <a:cubicBezTo>
                          <a:pt x="3352937" y="-73180"/>
                          <a:pt x="5389814" y="86135"/>
                          <a:pt x="7231557" y="0"/>
                        </a:cubicBezTo>
                        <a:cubicBezTo>
                          <a:pt x="7521754" y="9998"/>
                          <a:pt x="7659616" y="191595"/>
                          <a:pt x="7696200" y="464643"/>
                        </a:cubicBezTo>
                        <a:cubicBezTo>
                          <a:pt x="7771078" y="808570"/>
                          <a:pt x="7543451" y="1873266"/>
                          <a:pt x="7696200" y="2323161"/>
                        </a:cubicBezTo>
                        <a:cubicBezTo>
                          <a:pt x="7687308" y="2578809"/>
                          <a:pt x="7510469" y="2759854"/>
                          <a:pt x="7231557" y="2787804"/>
                        </a:cubicBezTo>
                        <a:cubicBezTo>
                          <a:pt x="5649389" y="2832664"/>
                          <a:pt x="2695800" y="2905426"/>
                          <a:pt x="464643" y="2787804"/>
                        </a:cubicBezTo>
                        <a:cubicBezTo>
                          <a:pt x="192493" y="2821085"/>
                          <a:pt x="13717" y="2571863"/>
                          <a:pt x="0" y="2323161"/>
                        </a:cubicBezTo>
                        <a:cubicBezTo>
                          <a:pt x="163753" y="1816997"/>
                          <a:pt x="115543" y="946942"/>
                          <a:pt x="0" y="464643"/>
                        </a:cubicBezTo>
                        <a:close/>
                      </a:path>
                      <a:path w="7696200" h="2787804" stroke="0" extrusionOk="0">
                        <a:moveTo>
                          <a:pt x="0" y="464643"/>
                        </a:moveTo>
                        <a:cubicBezTo>
                          <a:pt x="917" y="213841"/>
                          <a:pt x="201753" y="-7933"/>
                          <a:pt x="464643" y="0"/>
                        </a:cubicBezTo>
                        <a:cubicBezTo>
                          <a:pt x="2876401" y="33707"/>
                          <a:pt x="4590336" y="-162475"/>
                          <a:pt x="7231557" y="0"/>
                        </a:cubicBezTo>
                        <a:cubicBezTo>
                          <a:pt x="7494095" y="-1819"/>
                          <a:pt x="7691297" y="211698"/>
                          <a:pt x="7696200" y="464643"/>
                        </a:cubicBezTo>
                        <a:cubicBezTo>
                          <a:pt x="7742596" y="817131"/>
                          <a:pt x="7712807" y="1511843"/>
                          <a:pt x="7696200" y="2323161"/>
                        </a:cubicBezTo>
                        <a:cubicBezTo>
                          <a:pt x="7712878" y="2593709"/>
                          <a:pt x="7483249" y="2785399"/>
                          <a:pt x="7231557" y="2787804"/>
                        </a:cubicBezTo>
                        <a:cubicBezTo>
                          <a:pt x="4742442" y="2840655"/>
                          <a:pt x="1809848" y="2910086"/>
                          <a:pt x="464643" y="2787804"/>
                        </a:cubicBezTo>
                        <a:cubicBezTo>
                          <a:pt x="215311" y="2827814"/>
                          <a:pt x="36567" y="2583042"/>
                          <a:pt x="0" y="2323161"/>
                        </a:cubicBezTo>
                        <a:cubicBezTo>
                          <a:pt x="-28080" y="1822176"/>
                          <a:pt x="-110041" y="776351"/>
                          <a:pt x="0" y="4646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hiện được tình cảm, cảm xúc về những chi tiết nổi bật của sự việc không?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74698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1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580571"/>
            <a:ext cx="12192001" cy="7532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9C1EAB-7E1C-592E-84F2-90FB309D4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646" y="221420"/>
            <a:ext cx="7687722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01196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CDD443-522C-EA11-28E6-D6043CF71D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8299"/>
            <a:ext cx="5572125" cy="4067175"/>
          </a:xfrm>
          <a:prstGeom prst="rect">
            <a:avLst/>
          </a:prstGeom>
        </p:spPr>
      </p:pic>
      <p:sp>
        <p:nvSpPr>
          <p:cNvPr id="2" name="Oval Callout 24">
            <a:extLst>
              <a:ext uri="{FF2B5EF4-FFF2-40B4-BE49-F238E27FC236}">
                <a16:creationId xmlns:a16="http://schemas.microsoft.com/office/drawing/2014/main" id="{966A4355-11AA-E5FE-BF91-F8E15F2912C1}"/>
              </a:ext>
            </a:extLst>
          </p:cNvPr>
          <p:cNvSpPr/>
          <p:nvPr/>
        </p:nvSpPr>
        <p:spPr>
          <a:xfrm>
            <a:off x="2676252" y="981307"/>
            <a:ext cx="5609104" cy="2509402"/>
          </a:xfrm>
          <a:prstGeom prst="wedgeEllipseCallout">
            <a:avLst>
              <a:gd name="adj1" fmla="val -48056"/>
              <a:gd name="adj2" fmla="val 55797"/>
            </a:avLst>
          </a:prstGeom>
          <a:solidFill>
            <a:schemeClr val="bg1">
              <a:alpha val="89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94433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A95F8B5-06A0-FC0D-D719-3D5818E7D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0C79C8-09B0-D120-8B0F-BF34D0268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1775"/>
            <a:ext cx="12227442" cy="4433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78" y="-58691"/>
            <a:ext cx="1194322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F68CD-27C5-ACAF-DDAC-F557E5AD6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07024"/>
            <a:ext cx="12192000" cy="95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EA907-D2F9-495F-6953-0614E8203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68" y="2461785"/>
            <a:ext cx="10077961" cy="16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1687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b="6788"/>
          <a:stretch/>
        </p:blipFill>
        <p:spPr>
          <a:xfrm>
            <a:off x="0" y="-342901"/>
            <a:ext cx="12287250" cy="7429501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CE1F7B-67EC-7E6D-3987-FF9400E2E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086" y="1405416"/>
            <a:ext cx="7419475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790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08732" y="5629237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35423" y="5118638"/>
            <a:ext cx="3647787" cy="2092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717" y="942533"/>
            <a:ext cx="110575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/>
              <a:t>Chọn một trong những đề dưới đây:</a:t>
            </a:r>
          </a:p>
          <a:p>
            <a:pPr algn="just"/>
            <a:r>
              <a:rPr lang="vi-VN" sz="3200" b="1" dirty="0"/>
              <a:t>Đề 1: </a:t>
            </a:r>
            <a:r>
              <a:rPr lang="vi-VN" sz="3200" dirty="0"/>
              <a:t>Viết đoạn văn thể hiện tình cảm, cảm xúc về một lễ hội của quê hương</a:t>
            </a:r>
            <a:r>
              <a:rPr lang="vi-VN" sz="3200" b="1" dirty="0"/>
              <a:t>.</a:t>
            </a:r>
          </a:p>
          <a:p>
            <a:pPr algn="just"/>
            <a:r>
              <a:rPr lang="vi-VN" sz="3200" b="1" dirty="0"/>
              <a:t>Đề 2: </a:t>
            </a:r>
            <a:r>
              <a:rPr lang="vi-VN" sz="3200" dirty="0"/>
              <a:t>Viết đoạn văn thể hiện tình cảm, cảm xúc về một buổi hoạt động ngoại khoá của trường hoặc lớp em.</a:t>
            </a:r>
          </a:p>
          <a:p>
            <a:pPr algn="just"/>
            <a:r>
              <a:rPr lang="vi-VN" sz="3200" b="1" dirty="0"/>
              <a:t>Đề 3</a:t>
            </a:r>
            <a:r>
              <a:rPr lang="en-US" sz="3200" b="1" dirty="0"/>
              <a:t>:</a:t>
            </a:r>
            <a:r>
              <a:rPr lang="vi-VN" sz="3200" b="1" dirty="0"/>
              <a:t> </a:t>
            </a:r>
            <a:r>
              <a:rPr lang="vi-VN" sz="3200" dirty="0"/>
              <a:t>Viết đoạn văn thể hiện tình cảm, cảm xúc về hoạt động gói bánh chưng hoặc bánh tét ngày Tết.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14550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32A8DE-4228-4191-4381-A27576EB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52" y="1452910"/>
            <a:ext cx="11236390" cy="311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4548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847493" y="1293542"/>
            <a:ext cx="1083898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ngắn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5397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E92716C0-4B23-713C-0609-1E6C48C0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48866" y="5686836"/>
            <a:ext cx="2473991" cy="1419453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2DDA5AE7-100C-A337-43DE-20C0C2117D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658695" y="5660985"/>
            <a:ext cx="3647787" cy="209291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085AD9-EE59-A30C-6967-A4BDCB6E714C}"/>
              </a:ext>
            </a:extLst>
          </p:cNvPr>
          <p:cNvSpPr/>
          <p:nvPr/>
        </p:nvSpPr>
        <p:spPr>
          <a:xfrm>
            <a:off x="4839629" y="133815"/>
            <a:ext cx="2888165" cy="70252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A7F3AD-9EFA-85D2-BEDD-5C078A3982F0}"/>
              </a:ext>
            </a:extLst>
          </p:cNvPr>
          <p:cNvSpPr txBox="1"/>
          <p:nvPr/>
        </p:nvSpPr>
        <p:spPr>
          <a:xfrm>
            <a:off x="747132" y="780587"/>
            <a:ext cx="1851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550961-79C2-C91B-90CE-CDC928F99E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27" y="1582661"/>
            <a:ext cx="10642794" cy="11098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548FD2-EE4F-B689-F432-16FEA3FE4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888" y="3056132"/>
            <a:ext cx="10375175" cy="10363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716DB2-7176-5F35-830B-2BBFED1E34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91" y="4652265"/>
            <a:ext cx="10233335" cy="95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058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8A24FA0-7272-6A2F-7B19-5C89AE947F76}"/>
              </a:ext>
            </a:extLst>
          </p:cNvPr>
          <p:cNvGrpSpPr/>
          <p:nvPr/>
        </p:nvGrpSpPr>
        <p:grpSpPr>
          <a:xfrm>
            <a:off x="0" y="0"/>
            <a:ext cx="12227442" cy="6984922"/>
            <a:chOff x="0" y="0"/>
            <a:chExt cx="12227442" cy="698492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95F8B5-06A0-FC0D-D719-3D5818E7D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80C79C8-09B0-D120-8B0F-BF34D026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551775"/>
              <a:ext cx="12227442" cy="4433147"/>
            </a:xfrm>
            <a:prstGeom prst="rect">
              <a:avLst/>
            </a:prstGeom>
          </p:spPr>
        </p:pic>
      </p:grpSp>
      <p:sp>
        <p:nvSpPr>
          <p:cNvPr id="13" name="Title 4">
            <a:extLst>
              <a:ext uri="{FF2B5EF4-FFF2-40B4-BE49-F238E27FC236}">
                <a16:creationId xmlns:a16="http://schemas.microsoft.com/office/drawing/2014/main" id="{83D44B43-8037-5887-D3DE-14AAB7BB8547}"/>
              </a:ext>
            </a:extLst>
          </p:cNvPr>
          <p:cNvSpPr txBox="1">
            <a:spLocks/>
          </p:cNvSpPr>
          <p:nvPr/>
        </p:nvSpPr>
        <p:spPr>
          <a:xfrm>
            <a:off x="215096" y="309622"/>
            <a:ext cx="11761809" cy="6238755"/>
          </a:xfrm>
          <a:custGeom>
            <a:avLst/>
            <a:gdLst>
              <a:gd name="connsiteX0" fmla="*/ 1039813 w 11761809"/>
              <a:gd name="connsiteY0" fmla="*/ 0 h 6238755"/>
              <a:gd name="connsiteX1" fmla="*/ 1709938 w 11761809"/>
              <a:gd name="connsiteY1" fmla="*/ 0 h 6238755"/>
              <a:gd name="connsiteX2" fmla="*/ 2165623 w 11761809"/>
              <a:gd name="connsiteY2" fmla="*/ 0 h 6238755"/>
              <a:gd name="connsiteX3" fmla="*/ 2728527 w 11761809"/>
              <a:gd name="connsiteY3" fmla="*/ 0 h 6238755"/>
              <a:gd name="connsiteX4" fmla="*/ 3505872 w 11761809"/>
              <a:gd name="connsiteY4" fmla="*/ 0 h 6238755"/>
              <a:gd name="connsiteX5" fmla="*/ 4175997 w 11761809"/>
              <a:gd name="connsiteY5" fmla="*/ 0 h 6238755"/>
              <a:gd name="connsiteX6" fmla="*/ 4846122 w 11761809"/>
              <a:gd name="connsiteY6" fmla="*/ 0 h 6238755"/>
              <a:gd name="connsiteX7" fmla="*/ 5194586 w 11761809"/>
              <a:gd name="connsiteY7" fmla="*/ 0 h 6238755"/>
              <a:gd name="connsiteX8" fmla="*/ 6079151 w 11761809"/>
              <a:gd name="connsiteY8" fmla="*/ 0 h 6238755"/>
              <a:gd name="connsiteX9" fmla="*/ 6427616 w 11761809"/>
              <a:gd name="connsiteY9" fmla="*/ 0 h 6238755"/>
              <a:gd name="connsiteX10" fmla="*/ 6776081 w 11761809"/>
              <a:gd name="connsiteY10" fmla="*/ 0 h 6238755"/>
              <a:gd name="connsiteX11" fmla="*/ 7124546 w 11761809"/>
              <a:gd name="connsiteY11" fmla="*/ 0 h 6238755"/>
              <a:gd name="connsiteX12" fmla="*/ 7473011 w 11761809"/>
              <a:gd name="connsiteY12" fmla="*/ 0 h 6238755"/>
              <a:gd name="connsiteX13" fmla="*/ 7928695 w 11761809"/>
              <a:gd name="connsiteY13" fmla="*/ 0 h 6238755"/>
              <a:gd name="connsiteX14" fmla="*/ 8706040 w 11761809"/>
              <a:gd name="connsiteY14" fmla="*/ 0 h 6238755"/>
              <a:gd name="connsiteX15" fmla="*/ 9483385 w 11761809"/>
              <a:gd name="connsiteY15" fmla="*/ 0 h 6238755"/>
              <a:gd name="connsiteX16" fmla="*/ 10367950 w 11761809"/>
              <a:gd name="connsiteY16" fmla="*/ 0 h 6238755"/>
              <a:gd name="connsiteX17" fmla="*/ 11038074 w 11761809"/>
              <a:gd name="connsiteY17" fmla="*/ 0 h 6238755"/>
              <a:gd name="connsiteX18" fmla="*/ 11761809 w 11761809"/>
              <a:gd name="connsiteY18" fmla="*/ 0 h 6238755"/>
              <a:gd name="connsiteX19" fmla="*/ 11761809 w 11761809"/>
              <a:gd name="connsiteY19" fmla="*/ 0 h 6238755"/>
              <a:gd name="connsiteX20" fmla="*/ 11761809 w 11761809"/>
              <a:gd name="connsiteY20" fmla="*/ 753847 h 6238755"/>
              <a:gd name="connsiteX21" fmla="*/ 11761809 w 11761809"/>
              <a:gd name="connsiteY21" fmla="*/ 1507693 h 6238755"/>
              <a:gd name="connsiteX22" fmla="*/ 11761809 w 11761809"/>
              <a:gd name="connsiteY22" fmla="*/ 2261540 h 6238755"/>
              <a:gd name="connsiteX23" fmla="*/ 11761809 w 11761809"/>
              <a:gd name="connsiteY23" fmla="*/ 2807429 h 6238755"/>
              <a:gd name="connsiteX24" fmla="*/ 11761809 w 11761809"/>
              <a:gd name="connsiteY24" fmla="*/ 3405307 h 6238755"/>
              <a:gd name="connsiteX25" fmla="*/ 11761809 w 11761809"/>
              <a:gd name="connsiteY25" fmla="*/ 4107164 h 6238755"/>
              <a:gd name="connsiteX26" fmla="*/ 11761809 w 11761809"/>
              <a:gd name="connsiteY26" fmla="*/ 5198942 h 6238755"/>
              <a:gd name="connsiteX27" fmla="*/ 10721996 w 11761809"/>
              <a:gd name="connsiteY27" fmla="*/ 6238755 h 6238755"/>
              <a:gd name="connsiteX28" fmla="*/ 9837431 w 11761809"/>
              <a:gd name="connsiteY28" fmla="*/ 6238755 h 6238755"/>
              <a:gd name="connsiteX29" fmla="*/ 9488966 w 11761809"/>
              <a:gd name="connsiteY29" fmla="*/ 6238755 h 6238755"/>
              <a:gd name="connsiteX30" fmla="*/ 9033282 w 11761809"/>
              <a:gd name="connsiteY30" fmla="*/ 6238755 h 6238755"/>
              <a:gd name="connsiteX31" fmla="*/ 8684817 w 11761809"/>
              <a:gd name="connsiteY31" fmla="*/ 6238755 h 6238755"/>
              <a:gd name="connsiteX32" fmla="*/ 8014692 w 11761809"/>
              <a:gd name="connsiteY32" fmla="*/ 6238755 h 6238755"/>
              <a:gd name="connsiteX33" fmla="*/ 7451787 w 11761809"/>
              <a:gd name="connsiteY33" fmla="*/ 6238755 h 6238755"/>
              <a:gd name="connsiteX34" fmla="*/ 6567223 w 11761809"/>
              <a:gd name="connsiteY34" fmla="*/ 6238755 h 6238755"/>
              <a:gd name="connsiteX35" fmla="*/ 6111538 w 11761809"/>
              <a:gd name="connsiteY35" fmla="*/ 6238755 h 6238755"/>
              <a:gd name="connsiteX36" fmla="*/ 5655853 w 11761809"/>
              <a:gd name="connsiteY36" fmla="*/ 6238755 h 6238755"/>
              <a:gd name="connsiteX37" fmla="*/ 5092948 w 11761809"/>
              <a:gd name="connsiteY37" fmla="*/ 6238755 h 6238755"/>
              <a:gd name="connsiteX38" fmla="*/ 4315603 w 11761809"/>
              <a:gd name="connsiteY38" fmla="*/ 6238755 h 6238755"/>
              <a:gd name="connsiteX39" fmla="*/ 3538259 w 11761809"/>
              <a:gd name="connsiteY39" fmla="*/ 6238755 h 6238755"/>
              <a:gd name="connsiteX40" fmla="*/ 2975354 w 11761809"/>
              <a:gd name="connsiteY40" fmla="*/ 6238755 h 6238755"/>
              <a:gd name="connsiteX41" fmla="*/ 2519669 w 11761809"/>
              <a:gd name="connsiteY41" fmla="*/ 6238755 h 6238755"/>
              <a:gd name="connsiteX42" fmla="*/ 2063984 w 11761809"/>
              <a:gd name="connsiteY42" fmla="*/ 6238755 h 6238755"/>
              <a:gd name="connsiteX43" fmla="*/ 1286640 w 11761809"/>
              <a:gd name="connsiteY43" fmla="*/ 6238755 h 6238755"/>
              <a:gd name="connsiteX44" fmla="*/ 616515 w 11761809"/>
              <a:gd name="connsiteY44" fmla="*/ 6238755 h 6238755"/>
              <a:gd name="connsiteX45" fmla="*/ 0 w 11761809"/>
              <a:gd name="connsiteY45" fmla="*/ 6238755 h 6238755"/>
              <a:gd name="connsiteX46" fmla="*/ 0 w 11761809"/>
              <a:gd name="connsiteY46" fmla="*/ 6238755 h 6238755"/>
              <a:gd name="connsiteX47" fmla="*/ 0 w 11761809"/>
              <a:gd name="connsiteY47" fmla="*/ 5692866 h 6238755"/>
              <a:gd name="connsiteX48" fmla="*/ 0 w 11761809"/>
              <a:gd name="connsiteY48" fmla="*/ 5042998 h 6238755"/>
              <a:gd name="connsiteX49" fmla="*/ 0 w 11761809"/>
              <a:gd name="connsiteY49" fmla="*/ 4497109 h 6238755"/>
              <a:gd name="connsiteX50" fmla="*/ 0 w 11761809"/>
              <a:gd name="connsiteY50" fmla="*/ 3847242 h 6238755"/>
              <a:gd name="connsiteX51" fmla="*/ 0 w 11761809"/>
              <a:gd name="connsiteY51" fmla="*/ 3249363 h 6238755"/>
              <a:gd name="connsiteX52" fmla="*/ 0 w 11761809"/>
              <a:gd name="connsiteY52" fmla="*/ 2547506 h 6238755"/>
              <a:gd name="connsiteX53" fmla="*/ 0 w 11761809"/>
              <a:gd name="connsiteY53" fmla="*/ 1793660 h 6238755"/>
              <a:gd name="connsiteX54" fmla="*/ 0 w 11761809"/>
              <a:gd name="connsiteY54" fmla="*/ 1039813 h 6238755"/>
              <a:gd name="connsiteX55" fmla="*/ 1039813 w 11761809"/>
              <a:gd name="connsiteY55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761809" h="6238755" fill="none" extrusionOk="0">
                <a:moveTo>
                  <a:pt x="1039813" y="0"/>
                </a:moveTo>
                <a:cubicBezTo>
                  <a:pt x="1187680" y="-3676"/>
                  <a:pt x="1483872" y="2712"/>
                  <a:pt x="1709938" y="0"/>
                </a:cubicBezTo>
                <a:cubicBezTo>
                  <a:pt x="1936004" y="-2712"/>
                  <a:pt x="2037749" y="9793"/>
                  <a:pt x="2165623" y="0"/>
                </a:cubicBezTo>
                <a:cubicBezTo>
                  <a:pt x="2293498" y="-9793"/>
                  <a:pt x="2612751" y="8111"/>
                  <a:pt x="2728527" y="0"/>
                </a:cubicBezTo>
                <a:cubicBezTo>
                  <a:pt x="2844303" y="-8111"/>
                  <a:pt x="3188462" y="-35909"/>
                  <a:pt x="3505872" y="0"/>
                </a:cubicBezTo>
                <a:cubicBezTo>
                  <a:pt x="3823283" y="35909"/>
                  <a:pt x="3882078" y="-27128"/>
                  <a:pt x="4175997" y="0"/>
                </a:cubicBezTo>
                <a:cubicBezTo>
                  <a:pt x="4469917" y="27128"/>
                  <a:pt x="4683023" y="-33245"/>
                  <a:pt x="4846122" y="0"/>
                </a:cubicBezTo>
                <a:cubicBezTo>
                  <a:pt x="5009222" y="33245"/>
                  <a:pt x="5086594" y="16815"/>
                  <a:pt x="5194586" y="0"/>
                </a:cubicBezTo>
                <a:cubicBezTo>
                  <a:pt x="5302578" y="-16815"/>
                  <a:pt x="5806083" y="27984"/>
                  <a:pt x="6079151" y="0"/>
                </a:cubicBezTo>
                <a:cubicBezTo>
                  <a:pt x="6352219" y="-27984"/>
                  <a:pt x="6286873" y="10436"/>
                  <a:pt x="6427616" y="0"/>
                </a:cubicBezTo>
                <a:cubicBezTo>
                  <a:pt x="6568359" y="-10436"/>
                  <a:pt x="6694326" y="-17374"/>
                  <a:pt x="6776081" y="0"/>
                </a:cubicBezTo>
                <a:cubicBezTo>
                  <a:pt x="6857836" y="17374"/>
                  <a:pt x="7048167" y="13755"/>
                  <a:pt x="7124546" y="0"/>
                </a:cubicBezTo>
                <a:cubicBezTo>
                  <a:pt x="7200926" y="-13755"/>
                  <a:pt x="7323792" y="13262"/>
                  <a:pt x="7473011" y="0"/>
                </a:cubicBezTo>
                <a:cubicBezTo>
                  <a:pt x="7622231" y="-13262"/>
                  <a:pt x="7823968" y="789"/>
                  <a:pt x="7928695" y="0"/>
                </a:cubicBezTo>
                <a:cubicBezTo>
                  <a:pt x="8033422" y="-789"/>
                  <a:pt x="8497655" y="-14427"/>
                  <a:pt x="8706040" y="0"/>
                </a:cubicBezTo>
                <a:cubicBezTo>
                  <a:pt x="8914426" y="14427"/>
                  <a:pt x="9153424" y="-34940"/>
                  <a:pt x="9483385" y="0"/>
                </a:cubicBezTo>
                <a:cubicBezTo>
                  <a:pt x="9813346" y="34940"/>
                  <a:pt x="10166956" y="-25099"/>
                  <a:pt x="10367950" y="0"/>
                </a:cubicBezTo>
                <a:cubicBezTo>
                  <a:pt x="10568944" y="25099"/>
                  <a:pt x="10787852" y="6593"/>
                  <a:pt x="11038074" y="0"/>
                </a:cubicBezTo>
                <a:cubicBezTo>
                  <a:pt x="11288296" y="-6593"/>
                  <a:pt x="11547415" y="-24032"/>
                  <a:pt x="11761809" y="0"/>
                </a:cubicBezTo>
                <a:lnTo>
                  <a:pt x="11761809" y="0"/>
                </a:lnTo>
                <a:cubicBezTo>
                  <a:pt x="11747402" y="334774"/>
                  <a:pt x="11734964" y="597883"/>
                  <a:pt x="11761809" y="753847"/>
                </a:cubicBezTo>
                <a:cubicBezTo>
                  <a:pt x="11788654" y="909811"/>
                  <a:pt x="11756844" y="1147564"/>
                  <a:pt x="11761809" y="1507693"/>
                </a:cubicBezTo>
                <a:cubicBezTo>
                  <a:pt x="11766774" y="1867822"/>
                  <a:pt x="11771974" y="1967429"/>
                  <a:pt x="11761809" y="2261540"/>
                </a:cubicBezTo>
                <a:cubicBezTo>
                  <a:pt x="11751644" y="2555651"/>
                  <a:pt x="11766755" y="2539265"/>
                  <a:pt x="11761809" y="2807429"/>
                </a:cubicBezTo>
                <a:cubicBezTo>
                  <a:pt x="11756863" y="3075593"/>
                  <a:pt x="11785051" y="3284521"/>
                  <a:pt x="11761809" y="3405307"/>
                </a:cubicBezTo>
                <a:cubicBezTo>
                  <a:pt x="11738567" y="3526093"/>
                  <a:pt x="11753656" y="3826287"/>
                  <a:pt x="11761809" y="4107164"/>
                </a:cubicBezTo>
                <a:cubicBezTo>
                  <a:pt x="11769962" y="4388041"/>
                  <a:pt x="11799097" y="4800249"/>
                  <a:pt x="11761809" y="5198942"/>
                </a:cubicBezTo>
                <a:cubicBezTo>
                  <a:pt x="11665704" y="5752028"/>
                  <a:pt x="11391160" y="6201530"/>
                  <a:pt x="10721996" y="6238755"/>
                </a:cubicBezTo>
                <a:cubicBezTo>
                  <a:pt x="10414590" y="6209924"/>
                  <a:pt x="10189971" y="6243670"/>
                  <a:pt x="9837431" y="6238755"/>
                </a:cubicBezTo>
                <a:cubicBezTo>
                  <a:pt x="9484892" y="6233840"/>
                  <a:pt x="9595474" y="6245665"/>
                  <a:pt x="9488966" y="6238755"/>
                </a:cubicBezTo>
                <a:cubicBezTo>
                  <a:pt x="9382458" y="6231845"/>
                  <a:pt x="9255220" y="6258274"/>
                  <a:pt x="9033282" y="6238755"/>
                </a:cubicBezTo>
                <a:cubicBezTo>
                  <a:pt x="8811344" y="6219236"/>
                  <a:pt x="8857188" y="6222021"/>
                  <a:pt x="8684817" y="6238755"/>
                </a:cubicBezTo>
                <a:cubicBezTo>
                  <a:pt x="8512447" y="6255489"/>
                  <a:pt x="8210838" y="6254174"/>
                  <a:pt x="8014692" y="6238755"/>
                </a:cubicBezTo>
                <a:cubicBezTo>
                  <a:pt x="7818547" y="6223336"/>
                  <a:pt x="7600641" y="6255660"/>
                  <a:pt x="7451787" y="6238755"/>
                </a:cubicBezTo>
                <a:cubicBezTo>
                  <a:pt x="7302933" y="6221850"/>
                  <a:pt x="7001971" y="6279647"/>
                  <a:pt x="6567223" y="6238755"/>
                </a:cubicBezTo>
                <a:cubicBezTo>
                  <a:pt x="6132475" y="6197863"/>
                  <a:pt x="6297198" y="6233592"/>
                  <a:pt x="6111538" y="6238755"/>
                </a:cubicBezTo>
                <a:cubicBezTo>
                  <a:pt x="5925878" y="6243918"/>
                  <a:pt x="5819809" y="6249662"/>
                  <a:pt x="5655853" y="6238755"/>
                </a:cubicBezTo>
                <a:cubicBezTo>
                  <a:pt x="5491898" y="6227848"/>
                  <a:pt x="5290363" y="6242708"/>
                  <a:pt x="5092948" y="6238755"/>
                </a:cubicBezTo>
                <a:cubicBezTo>
                  <a:pt x="4895534" y="6234802"/>
                  <a:pt x="4551917" y="6246003"/>
                  <a:pt x="4315603" y="6238755"/>
                </a:cubicBezTo>
                <a:cubicBezTo>
                  <a:pt x="4079289" y="6231507"/>
                  <a:pt x="3695363" y="6248313"/>
                  <a:pt x="3538259" y="6238755"/>
                </a:cubicBezTo>
                <a:cubicBezTo>
                  <a:pt x="3381155" y="6229197"/>
                  <a:pt x="3225630" y="6225145"/>
                  <a:pt x="2975354" y="6238755"/>
                </a:cubicBezTo>
                <a:cubicBezTo>
                  <a:pt x="2725078" y="6252365"/>
                  <a:pt x="2696674" y="6221190"/>
                  <a:pt x="2519669" y="6238755"/>
                </a:cubicBezTo>
                <a:cubicBezTo>
                  <a:pt x="2342664" y="6256320"/>
                  <a:pt x="2220607" y="6242931"/>
                  <a:pt x="2063984" y="6238755"/>
                </a:cubicBezTo>
                <a:cubicBezTo>
                  <a:pt x="1907361" y="6234579"/>
                  <a:pt x="1551146" y="6219435"/>
                  <a:pt x="1286640" y="6238755"/>
                </a:cubicBezTo>
                <a:cubicBezTo>
                  <a:pt x="1022134" y="6258075"/>
                  <a:pt x="910949" y="6209761"/>
                  <a:pt x="616515" y="6238755"/>
                </a:cubicBezTo>
                <a:cubicBezTo>
                  <a:pt x="322082" y="6267749"/>
                  <a:pt x="249766" y="6267334"/>
                  <a:pt x="0" y="6238755"/>
                </a:cubicBezTo>
                <a:lnTo>
                  <a:pt x="0" y="6238755"/>
                </a:lnTo>
                <a:cubicBezTo>
                  <a:pt x="-93" y="5971400"/>
                  <a:pt x="2808" y="5837355"/>
                  <a:pt x="0" y="5692866"/>
                </a:cubicBezTo>
                <a:cubicBezTo>
                  <a:pt x="-2808" y="5548377"/>
                  <a:pt x="3148" y="5181560"/>
                  <a:pt x="0" y="5042998"/>
                </a:cubicBezTo>
                <a:cubicBezTo>
                  <a:pt x="-3148" y="4904436"/>
                  <a:pt x="-25534" y="4678076"/>
                  <a:pt x="0" y="4497109"/>
                </a:cubicBezTo>
                <a:cubicBezTo>
                  <a:pt x="25534" y="4316142"/>
                  <a:pt x="23974" y="3985277"/>
                  <a:pt x="0" y="3847242"/>
                </a:cubicBezTo>
                <a:cubicBezTo>
                  <a:pt x="-23974" y="3709207"/>
                  <a:pt x="14527" y="3518299"/>
                  <a:pt x="0" y="3249363"/>
                </a:cubicBezTo>
                <a:cubicBezTo>
                  <a:pt x="-14527" y="2980427"/>
                  <a:pt x="-395" y="2824682"/>
                  <a:pt x="0" y="2547506"/>
                </a:cubicBezTo>
                <a:cubicBezTo>
                  <a:pt x="395" y="2270330"/>
                  <a:pt x="19327" y="2000669"/>
                  <a:pt x="0" y="1793660"/>
                </a:cubicBezTo>
                <a:cubicBezTo>
                  <a:pt x="-19327" y="1586651"/>
                  <a:pt x="-1042" y="1225025"/>
                  <a:pt x="0" y="1039813"/>
                </a:cubicBezTo>
                <a:cubicBezTo>
                  <a:pt x="-26733" y="522395"/>
                  <a:pt x="445371" y="53239"/>
                  <a:pt x="1039813" y="0"/>
                </a:cubicBezTo>
                <a:close/>
              </a:path>
              <a:path w="11761809" h="6238755" stroke="0" extrusionOk="0">
                <a:moveTo>
                  <a:pt x="1039813" y="0"/>
                </a:moveTo>
                <a:cubicBezTo>
                  <a:pt x="1189029" y="6408"/>
                  <a:pt x="1214747" y="14457"/>
                  <a:pt x="1388278" y="0"/>
                </a:cubicBezTo>
                <a:cubicBezTo>
                  <a:pt x="1561810" y="-14457"/>
                  <a:pt x="1898869" y="33132"/>
                  <a:pt x="2058403" y="0"/>
                </a:cubicBezTo>
                <a:cubicBezTo>
                  <a:pt x="2217938" y="-33132"/>
                  <a:pt x="2478385" y="-4400"/>
                  <a:pt x="2621307" y="0"/>
                </a:cubicBezTo>
                <a:cubicBezTo>
                  <a:pt x="2764229" y="4400"/>
                  <a:pt x="2805782" y="-5058"/>
                  <a:pt x="2969772" y="0"/>
                </a:cubicBezTo>
                <a:cubicBezTo>
                  <a:pt x="3133763" y="5058"/>
                  <a:pt x="3353083" y="-22998"/>
                  <a:pt x="3532677" y="0"/>
                </a:cubicBezTo>
                <a:cubicBezTo>
                  <a:pt x="3712272" y="22998"/>
                  <a:pt x="3887931" y="-22087"/>
                  <a:pt x="3988362" y="0"/>
                </a:cubicBezTo>
                <a:cubicBezTo>
                  <a:pt x="4088793" y="22087"/>
                  <a:pt x="4211372" y="5147"/>
                  <a:pt x="4336827" y="0"/>
                </a:cubicBezTo>
                <a:cubicBezTo>
                  <a:pt x="4462282" y="-5147"/>
                  <a:pt x="4630593" y="-19316"/>
                  <a:pt x="4899732" y="0"/>
                </a:cubicBezTo>
                <a:cubicBezTo>
                  <a:pt x="5168872" y="19316"/>
                  <a:pt x="5157758" y="14639"/>
                  <a:pt x="5248196" y="0"/>
                </a:cubicBezTo>
                <a:cubicBezTo>
                  <a:pt x="5338634" y="-14639"/>
                  <a:pt x="5603977" y="-8278"/>
                  <a:pt x="5918321" y="0"/>
                </a:cubicBezTo>
                <a:cubicBezTo>
                  <a:pt x="6232665" y="8278"/>
                  <a:pt x="6254470" y="-20993"/>
                  <a:pt x="6374006" y="0"/>
                </a:cubicBezTo>
                <a:cubicBezTo>
                  <a:pt x="6493542" y="20993"/>
                  <a:pt x="6841234" y="16590"/>
                  <a:pt x="7151351" y="0"/>
                </a:cubicBezTo>
                <a:cubicBezTo>
                  <a:pt x="7461468" y="-16590"/>
                  <a:pt x="7768337" y="-19758"/>
                  <a:pt x="8035915" y="0"/>
                </a:cubicBezTo>
                <a:cubicBezTo>
                  <a:pt x="8303493" y="19758"/>
                  <a:pt x="8517343" y="16879"/>
                  <a:pt x="8706040" y="0"/>
                </a:cubicBezTo>
                <a:cubicBezTo>
                  <a:pt x="8894738" y="-16879"/>
                  <a:pt x="9175459" y="-39729"/>
                  <a:pt x="9590605" y="0"/>
                </a:cubicBezTo>
                <a:cubicBezTo>
                  <a:pt x="10005751" y="39729"/>
                  <a:pt x="9987428" y="9658"/>
                  <a:pt x="10153510" y="0"/>
                </a:cubicBezTo>
                <a:cubicBezTo>
                  <a:pt x="10319592" y="-9658"/>
                  <a:pt x="10748727" y="-15563"/>
                  <a:pt x="11038074" y="0"/>
                </a:cubicBezTo>
                <a:cubicBezTo>
                  <a:pt x="11327421" y="15563"/>
                  <a:pt x="11611093" y="-23260"/>
                  <a:pt x="11761809" y="0"/>
                </a:cubicBezTo>
                <a:lnTo>
                  <a:pt x="11761809" y="0"/>
                </a:lnTo>
                <a:cubicBezTo>
                  <a:pt x="11728129" y="203043"/>
                  <a:pt x="11786444" y="545091"/>
                  <a:pt x="11761809" y="701857"/>
                </a:cubicBezTo>
                <a:cubicBezTo>
                  <a:pt x="11737174" y="858623"/>
                  <a:pt x="11760919" y="1234374"/>
                  <a:pt x="11761809" y="1455704"/>
                </a:cubicBezTo>
                <a:cubicBezTo>
                  <a:pt x="11762699" y="1677034"/>
                  <a:pt x="11740251" y="1788858"/>
                  <a:pt x="11761809" y="2001593"/>
                </a:cubicBezTo>
                <a:cubicBezTo>
                  <a:pt x="11783367" y="2214328"/>
                  <a:pt x="11764418" y="2361514"/>
                  <a:pt x="11761809" y="2495492"/>
                </a:cubicBezTo>
                <a:cubicBezTo>
                  <a:pt x="11759200" y="2629470"/>
                  <a:pt x="11764666" y="2914319"/>
                  <a:pt x="11761809" y="3093370"/>
                </a:cubicBezTo>
                <a:cubicBezTo>
                  <a:pt x="11758952" y="3272421"/>
                  <a:pt x="11752311" y="3407276"/>
                  <a:pt x="11761809" y="3639259"/>
                </a:cubicBezTo>
                <a:cubicBezTo>
                  <a:pt x="11771307" y="3871242"/>
                  <a:pt x="11782046" y="4062143"/>
                  <a:pt x="11761809" y="4185148"/>
                </a:cubicBezTo>
                <a:cubicBezTo>
                  <a:pt x="11741572" y="4308153"/>
                  <a:pt x="11771501" y="4860856"/>
                  <a:pt x="11761809" y="5198942"/>
                </a:cubicBezTo>
                <a:cubicBezTo>
                  <a:pt x="11734438" y="5742786"/>
                  <a:pt x="11333711" y="6119682"/>
                  <a:pt x="10721996" y="6238755"/>
                </a:cubicBezTo>
                <a:cubicBezTo>
                  <a:pt x="10575931" y="6233465"/>
                  <a:pt x="10425154" y="6223082"/>
                  <a:pt x="10266311" y="6238755"/>
                </a:cubicBezTo>
                <a:cubicBezTo>
                  <a:pt x="10107468" y="6254428"/>
                  <a:pt x="9948043" y="6252558"/>
                  <a:pt x="9810626" y="6238755"/>
                </a:cubicBezTo>
                <a:cubicBezTo>
                  <a:pt x="9673209" y="6224952"/>
                  <a:pt x="9580082" y="6245680"/>
                  <a:pt x="9462161" y="6238755"/>
                </a:cubicBezTo>
                <a:cubicBezTo>
                  <a:pt x="9344241" y="6231830"/>
                  <a:pt x="8952435" y="6255699"/>
                  <a:pt x="8684817" y="6238755"/>
                </a:cubicBezTo>
                <a:cubicBezTo>
                  <a:pt x="8417199" y="6221811"/>
                  <a:pt x="8191910" y="6273718"/>
                  <a:pt x="7800252" y="6238755"/>
                </a:cubicBezTo>
                <a:cubicBezTo>
                  <a:pt x="7408595" y="6203792"/>
                  <a:pt x="7461094" y="6248738"/>
                  <a:pt x="7344567" y="6238755"/>
                </a:cubicBezTo>
                <a:cubicBezTo>
                  <a:pt x="7228041" y="6228772"/>
                  <a:pt x="7146673" y="6228778"/>
                  <a:pt x="6996102" y="6238755"/>
                </a:cubicBezTo>
                <a:cubicBezTo>
                  <a:pt x="6845531" y="6248732"/>
                  <a:pt x="6739510" y="6253010"/>
                  <a:pt x="6647638" y="6238755"/>
                </a:cubicBezTo>
                <a:cubicBezTo>
                  <a:pt x="6555766" y="6224500"/>
                  <a:pt x="6154024" y="6208873"/>
                  <a:pt x="5977513" y="6238755"/>
                </a:cubicBezTo>
                <a:cubicBezTo>
                  <a:pt x="5801002" y="6268637"/>
                  <a:pt x="5528916" y="6253905"/>
                  <a:pt x="5414608" y="6238755"/>
                </a:cubicBezTo>
                <a:cubicBezTo>
                  <a:pt x="5300300" y="6223605"/>
                  <a:pt x="5046719" y="6213410"/>
                  <a:pt x="4744483" y="6238755"/>
                </a:cubicBezTo>
                <a:cubicBezTo>
                  <a:pt x="4442247" y="6264100"/>
                  <a:pt x="4495578" y="6228152"/>
                  <a:pt x="4288798" y="6238755"/>
                </a:cubicBezTo>
                <a:cubicBezTo>
                  <a:pt x="4082019" y="6249358"/>
                  <a:pt x="4096737" y="6250526"/>
                  <a:pt x="3940334" y="6238755"/>
                </a:cubicBezTo>
                <a:cubicBezTo>
                  <a:pt x="3783931" y="6226984"/>
                  <a:pt x="3344372" y="6228216"/>
                  <a:pt x="3055769" y="6238755"/>
                </a:cubicBezTo>
                <a:cubicBezTo>
                  <a:pt x="2767166" y="6249294"/>
                  <a:pt x="2521635" y="6214271"/>
                  <a:pt x="2278424" y="6238755"/>
                </a:cubicBezTo>
                <a:cubicBezTo>
                  <a:pt x="2035213" y="6263239"/>
                  <a:pt x="1950793" y="6227158"/>
                  <a:pt x="1822739" y="6238755"/>
                </a:cubicBezTo>
                <a:cubicBezTo>
                  <a:pt x="1694686" y="6250352"/>
                  <a:pt x="1615140" y="6230668"/>
                  <a:pt x="1474274" y="6238755"/>
                </a:cubicBezTo>
                <a:cubicBezTo>
                  <a:pt x="1333408" y="6246842"/>
                  <a:pt x="952682" y="6242141"/>
                  <a:pt x="804150" y="6238755"/>
                </a:cubicBezTo>
                <a:cubicBezTo>
                  <a:pt x="655618" y="6235369"/>
                  <a:pt x="192647" y="6238504"/>
                  <a:pt x="0" y="6238755"/>
                </a:cubicBezTo>
                <a:lnTo>
                  <a:pt x="0" y="6238755"/>
                </a:lnTo>
                <a:cubicBezTo>
                  <a:pt x="4896" y="5959277"/>
                  <a:pt x="-9909" y="5760919"/>
                  <a:pt x="0" y="5588887"/>
                </a:cubicBezTo>
                <a:cubicBezTo>
                  <a:pt x="9909" y="5416855"/>
                  <a:pt x="9263" y="5277720"/>
                  <a:pt x="0" y="5094988"/>
                </a:cubicBezTo>
                <a:cubicBezTo>
                  <a:pt x="-9263" y="4912256"/>
                  <a:pt x="-13273" y="4746939"/>
                  <a:pt x="0" y="4601088"/>
                </a:cubicBezTo>
                <a:cubicBezTo>
                  <a:pt x="13273" y="4455237"/>
                  <a:pt x="-2468" y="4189967"/>
                  <a:pt x="0" y="3951221"/>
                </a:cubicBezTo>
                <a:cubicBezTo>
                  <a:pt x="2468" y="3712475"/>
                  <a:pt x="21309" y="3596328"/>
                  <a:pt x="0" y="3457321"/>
                </a:cubicBezTo>
                <a:cubicBezTo>
                  <a:pt x="-21309" y="3318314"/>
                  <a:pt x="-25738" y="3023301"/>
                  <a:pt x="0" y="2859443"/>
                </a:cubicBezTo>
                <a:cubicBezTo>
                  <a:pt x="25738" y="2695585"/>
                  <a:pt x="9821" y="2605030"/>
                  <a:pt x="0" y="2365543"/>
                </a:cubicBezTo>
                <a:cubicBezTo>
                  <a:pt x="-9821" y="2126056"/>
                  <a:pt x="26442" y="2037473"/>
                  <a:pt x="0" y="1819654"/>
                </a:cubicBezTo>
                <a:cubicBezTo>
                  <a:pt x="-26442" y="1601835"/>
                  <a:pt x="33883" y="1203383"/>
                  <a:pt x="0" y="1039813"/>
                </a:cubicBezTo>
                <a:cubicBezTo>
                  <a:pt x="-39229" y="466873"/>
                  <a:pt x="372054" y="51995"/>
                  <a:pt x="1039813" y="0"/>
                </a:cubicBezTo>
                <a:close/>
              </a:path>
            </a:pathLst>
          </a:custGeom>
          <a:solidFill>
            <a:sysClr val="window" lastClr="FFFFFF">
              <a:alpha val="90000"/>
            </a:sysClr>
          </a:solidFill>
          <a:ln w="57150" cap="flat" cmpd="sng" algn="ctr">
            <a:noFill/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FDE25-9EC7-168A-EF69-93A2596905EC}"/>
              </a:ext>
            </a:extLst>
          </p:cNvPr>
          <p:cNvSpPr txBox="1"/>
          <p:nvPr/>
        </p:nvSpPr>
        <p:spPr>
          <a:xfrm>
            <a:off x="669073" y="156117"/>
            <a:ext cx="10727473" cy="647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1: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khấu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mổ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ai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0480" marR="3048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xóm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Em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chọi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thú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30413349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391</TotalTime>
  <Words>219</Words>
  <Application>Microsoft Office PowerPoint</Application>
  <PresentationFormat>Widescreen</PresentationFormat>
  <Paragraphs>19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40</cp:revision>
  <dcterms:created xsi:type="dcterms:W3CDTF">2023-07-28T01:38:59Z</dcterms:created>
  <dcterms:modified xsi:type="dcterms:W3CDTF">2026-03-22T14:10:21Z</dcterms:modified>
  <cp:category>9Slide.vn</cp:category>
</cp:coreProperties>
</file>