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18"/>
  </p:notesMasterIdLst>
  <p:sldIdLst>
    <p:sldId id="318" r:id="rId4"/>
    <p:sldId id="319" r:id="rId5"/>
    <p:sldId id="261" r:id="rId6"/>
    <p:sldId id="281" r:id="rId7"/>
    <p:sldId id="294" r:id="rId8"/>
    <p:sldId id="297" r:id="rId9"/>
    <p:sldId id="299" r:id="rId10"/>
    <p:sldId id="320" r:id="rId11"/>
    <p:sldId id="307" r:id="rId12"/>
    <p:sldId id="309" r:id="rId13"/>
    <p:sldId id="310" r:id="rId14"/>
    <p:sldId id="311" r:id="rId15"/>
    <p:sldId id="314" r:id="rId16"/>
    <p:sldId id="316"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842" autoAdjust="0"/>
  </p:normalViewPr>
  <p:slideViewPr>
    <p:cSldViewPr snapToGrid="0">
      <p:cViewPr varScale="1">
        <p:scale>
          <a:sx n="66" d="100"/>
          <a:sy n="66" d="100"/>
        </p:scale>
        <p:origin x="111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3/22/2026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4</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10</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3/22/2026</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xmlns=""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3/22/2026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7.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xmln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489</Words>
  <Application>Microsoft Office PowerPoint</Application>
  <PresentationFormat>Widescreen</PresentationFormat>
  <Paragraphs>27</Paragraphs>
  <Slides>14</Slides>
  <Notes>3</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微软雅黑</vt:lpstr>
      <vt:lpstr>#9Slide06 SVNBlow Brush</vt:lpstr>
      <vt:lpstr>Aptos</vt:lpstr>
      <vt:lpstr>Aptos Display</vt:lpstr>
      <vt:lpstr>Arial</vt:lpstr>
      <vt:lpstr>AvantGarde</vt:lpstr>
      <vt:lpstr>Calibri</vt:lpstr>
      <vt:lpstr>Calibri Light</vt:lpstr>
      <vt:lpstr>Cambria</vt:lpstr>
      <vt:lpstr>OpenSans</vt:lpstr>
      <vt:lpstr>Pattaya</vt:lpstr>
      <vt:lpstr>字魂189号-星岩乐黑体</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cp:lastModifiedBy>
  <cp:revision>157</cp:revision>
  <dcterms:created xsi:type="dcterms:W3CDTF">2021-04-23T06:18:56Z</dcterms:created>
  <dcterms:modified xsi:type="dcterms:W3CDTF">2026-03-22T14:18:46Z</dcterms:modified>
</cp:coreProperties>
</file>