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56" r:id="rId4"/>
    <p:sldId id="276" r:id="rId5"/>
    <p:sldId id="265" r:id="rId6"/>
    <p:sldId id="264" r:id="rId7"/>
    <p:sldId id="266" r:id="rId8"/>
    <p:sldId id="283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4E9"/>
    <a:srgbClr val="FFFFFF"/>
    <a:srgbClr val="33CC33"/>
    <a:srgbClr val="E0A36A"/>
    <a:srgbClr val="FF5050"/>
    <a:srgbClr val="FF7C80"/>
    <a:srgbClr val="99FF33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528" autoAdjust="0"/>
  </p:normalViewPr>
  <p:slideViewPr>
    <p:cSldViewPr snapToGrid="0">
      <p:cViewPr varScale="1">
        <p:scale>
          <a:sx n="70" d="100"/>
          <a:sy n="70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5534FC-15D7-AD29-5CA8-EB62D84DA0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11399" y="-194449"/>
            <a:ext cx="10443610" cy="2325881"/>
            <a:chOff x="952039" y="161151"/>
            <a:chExt cx="10443610" cy="2325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109075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custGeom>
                      <a:avLst/>
                      <a:gdLst>
                        <a:gd name="connsiteX0" fmla="*/ 0 w 9837948"/>
                        <a:gd name="connsiteY0" fmla="*/ 0 h 1109075"/>
                        <a:gd name="connsiteX1" fmla="*/ 775462 w 9837948"/>
                        <a:gd name="connsiteY1" fmla="*/ 0 h 1109075"/>
                        <a:gd name="connsiteX2" fmla="*/ 1452544 w 9837948"/>
                        <a:gd name="connsiteY2" fmla="*/ 0 h 1109075"/>
                        <a:gd name="connsiteX3" fmla="*/ 1932867 w 9837948"/>
                        <a:gd name="connsiteY3" fmla="*/ 0 h 1109075"/>
                        <a:gd name="connsiteX4" fmla="*/ 2413191 w 9837948"/>
                        <a:gd name="connsiteY4" fmla="*/ 0 h 1109075"/>
                        <a:gd name="connsiteX5" fmla="*/ 3090273 w 9837948"/>
                        <a:gd name="connsiteY5" fmla="*/ 0 h 1109075"/>
                        <a:gd name="connsiteX6" fmla="*/ 3570596 w 9837948"/>
                        <a:gd name="connsiteY6" fmla="*/ 0 h 1109075"/>
                        <a:gd name="connsiteX7" fmla="*/ 3952540 w 9837948"/>
                        <a:gd name="connsiteY7" fmla="*/ 0 h 1109075"/>
                        <a:gd name="connsiteX8" fmla="*/ 4432864 w 9837948"/>
                        <a:gd name="connsiteY8" fmla="*/ 0 h 1109075"/>
                        <a:gd name="connsiteX9" fmla="*/ 5208325 w 9837948"/>
                        <a:gd name="connsiteY9" fmla="*/ 0 h 1109075"/>
                        <a:gd name="connsiteX10" fmla="*/ 5491890 w 9837948"/>
                        <a:gd name="connsiteY10" fmla="*/ 0 h 1109075"/>
                        <a:gd name="connsiteX11" fmla="*/ 5873834 w 9837948"/>
                        <a:gd name="connsiteY11" fmla="*/ 0 h 1109075"/>
                        <a:gd name="connsiteX12" fmla="*/ 6649295 w 9837948"/>
                        <a:gd name="connsiteY12" fmla="*/ 0 h 1109075"/>
                        <a:gd name="connsiteX13" fmla="*/ 7424757 w 9837948"/>
                        <a:gd name="connsiteY13" fmla="*/ 0 h 1109075"/>
                        <a:gd name="connsiteX14" fmla="*/ 7905081 w 9837948"/>
                        <a:gd name="connsiteY14" fmla="*/ 0 h 1109075"/>
                        <a:gd name="connsiteX15" fmla="*/ 8287024 w 9837948"/>
                        <a:gd name="connsiteY15" fmla="*/ 0 h 1109075"/>
                        <a:gd name="connsiteX16" fmla="*/ 8964107 w 9837948"/>
                        <a:gd name="connsiteY16" fmla="*/ 0 h 1109075"/>
                        <a:gd name="connsiteX17" fmla="*/ 9837948 w 9837948"/>
                        <a:gd name="connsiteY17" fmla="*/ 0 h 1109075"/>
                        <a:gd name="connsiteX18" fmla="*/ 9837948 w 9837948"/>
                        <a:gd name="connsiteY18" fmla="*/ 565628 h 1109075"/>
                        <a:gd name="connsiteX19" fmla="*/ 9837948 w 9837948"/>
                        <a:gd name="connsiteY19" fmla="*/ 1109075 h 1109075"/>
                        <a:gd name="connsiteX20" fmla="*/ 9554384 w 9837948"/>
                        <a:gd name="connsiteY20" fmla="*/ 1109075 h 1109075"/>
                        <a:gd name="connsiteX21" fmla="*/ 8877301 w 9837948"/>
                        <a:gd name="connsiteY21" fmla="*/ 1109075 h 1109075"/>
                        <a:gd name="connsiteX22" fmla="*/ 8396978 w 9837948"/>
                        <a:gd name="connsiteY22" fmla="*/ 1109075 h 1109075"/>
                        <a:gd name="connsiteX23" fmla="*/ 7719896 w 9837948"/>
                        <a:gd name="connsiteY23" fmla="*/ 1109075 h 1109075"/>
                        <a:gd name="connsiteX24" fmla="*/ 6944434 w 9837948"/>
                        <a:gd name="connsiteY24" fmla="*/ 1109075 h 1109075"/>
                        <a:gd name="connsiteX25" fmla="*/ 6365731 w 9837948"/>
                        <a:gd name="connsiteY25" fmla="*/ 1109075 h 1109075"/>
                        <a:gd name="connsiteX26" fmla="*/ 5983787 w 9837948"/>
                        <a:gd name="connsiteY26" fmla="*/ 1109075 h 1109075"/>
                        <a:gd name="connsiteX27" fmla="*/ 5405084 w 9837948"/>
                        <a:gd name="connsiteY27" fmla="*/ 1109075 h 1109075"/>
                        <a:gd name="connsiteX28" fmla="*/ 5121520 w 9837948"/>
                        <a:gd name="connsiteY28" fmla="*/ 1109075 h 1109075"/>
                        <a:gd name="connsiteX29" fmla="*/ 4641197 w 9837948"/>
                        <a:gd name="connsiteY29" fmla="*/ 1109075 h 1109075"/>
                        <a:gd name="connsiteX30" fmla="*/ 3865735 w 9837948"/>
                        <a:gd name="connsiteY30" fmla="*/ 1109075 h 1109075"/>
                        <a:gd name="connsiteX31" fmla="*/ 3090273 w 9837948"/>
                        <a:gd name="connsiteY31" fmla="*/ 1109075 h 1109075"/>
                        <a:gd name="connsiteX32" fmla="*/ 2609950 w 9837948"/>
                        <a:gd name="connsiteY32" fmla="*/ 1109075 h 1109075"/>
                        <a:gd name="connsiteX33" fmla="*/ 2228006 w 9837948"/>
                        <a:gd name="connsiteY33" fmla="*/ 1109075 h 1109075"/>
                        <a:gd name="connsiteX34" fmla="*/ 1944441 w 9837948"/>
                        <a:gd name="connsiteY34" fmla="*/ 1109075 h 1109075"/>
                        <a:gd name="connsiteX35" fmla="*/ 1267359 w 9837948"/>
                        <a:gd name="connsiteY35" fmla="*/ 1109075 h 1109075"/>
                        <a:gd name="connsiteX36" fmla="*/ 688656 w 9837948"/>
                        <a:gd name="connsiteY36" fmla="*/ 1109075 h 1109075"/>
                        <a:gd name="connsiteX37" fmla="*/ 0 w 9837948"/>
                        <a:gd name="connsiteY37" fmla="*/ 1109075 h 1109075"/>
                        <a:gd name="connsiteX38" fmla="*/ 0 w 9837948"/>
                        <a:gd name="connsiteY38" fmla="*/ 532356 h 1109075"/>
                        <a:gd name="connsiteX39" fmla="*/ 0 w 9837948"/>
                        <a:gd name="connsiteY39" fmla="*/ 0 h 110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837948" h="1109075" fill="none" extrusionOk="0">
                          <a:moveTo>
                            <a:pt x="0" y="0"/>
                          </a:moveTo>
                          <a:cubicBezTo>
                            <a:pt x="173040" y="-87232"/>
                            <a:pt x="464494" y="1825"/>
                            <a:pt x="775462" y="0"/>
                          </a:cubicBezTo>
                          <a:cubicBezTo>
                            <a:pt x="1086430" y="-1825"/>
                            <a:pt x="1243260" y="19384"/>
                            <a:pt x="1452544" y="0"/>
                          </a:cubicBezTo>
                          <a:cubicBezTo>
                            <a:pt x="1661828" y="-19384"/>
                            <a:pt x="1834220" y="16125"/>
                            <a:pt x="1932867" y="0"/>
                          </a:cubicBezTo>
                          <a:cubicBezTo>
                            <a:pt x="2031514" y="-16125"/>
                            <a:pt x="2256356" y="56771"/>
                            <a:pt x="2413191" y="0"/>
                          </a:cubicBezTo>
                          <a:cubicBezTo>
                            <a:pt x="2570026" y="-56771"/>
                            <a:pt x="2798038" y="76182"/>
                            <a:pt x="3090273" y="0"/>
                          </a:cubicBezTo>
                          <a:cubicBezTo>
                            <a:pt x="3382508" y="-76182"/>
                            <a:pt x="3441487" y="24201"/>
                            <a:pt x="3570596" y="0"/>
                          </a:cubicBezTo>
                          <a:cubicBezTo>
                            <a:pt x="3699705" y="-24201"/>
                            <a:pt x="3835405" y="9855"/>
                            <a:pt x="3952540" y="0"/>
                          </a:cubicBezTo>
                          <a:cubicBezTo>
                            <a:pt x="4069675" y="-9855"/>
                            <a:pt x="4282188" y="49283"/>
                            <a:pt x="4432864" y="0"/>
                          </a:cubicBezTo>
                          <a:cubicBezTo>
                            <a:pt x="4583540" y="-49283"/>
                            <a:pt x="5051527" y="87525"/>
                            <a:pt x="5208325" y="0"/>
                          </a:cubicBezTo>
                          <a:cubicBezTo>
                            <a:pt x="5365123" y="-87525"/>
                            <a:pt x="5350672" y="3836"/>
                            <a:pt x="5491890" y="0"/>
                          </a:cubicBezTo>
                          <a:cubicBezTo>
                            <a:pt x="5633108" y="-3836"/>
                            <a:pt x="5786482" y="23047"/>
                            <a:pt x="5873834" y="0"/>
                          </a:cubicBezTo>
                          <a:cubicBezTo>
                            <a:pt x="5961186" y="-23047"/>
                            <a:pt x="6446807" y="43126"/>
                            <a:pt x="6649295" y="0"/>
                          </a:cubicBezTo>
                          <a:cubicBezTo>
                            <a:pt x="6851783" y="-43126"/>
                            <a:pt x="7213641" y="8497"/>
                            <a:pt x="7424757" y="0"/>
                          </a:cubicBezTo>
                          <a:cubicBezTo>
                            <a:pt x="7635873" y="-8497"/>
                            <a:pt x="7798417" y="26632"/>
                            <a:pt x="7905081" y="0"/>
                          </a:cubicBezTo>
                          <a:cubicBezTo>
                            <a:pt x="8011745" y="-26632"/>
                            <a:pt x="8180824" y="9181"/>
                            <a:pt x="8287024" y="0"/>
                          </a:cubicBezTo>
                          <a:cubicBezTo>
                            <a:pt x="8393224" y="-9181"/>
                            <a:pt x="8722356" y="34275"/>
                            <a:pt x="8964107" y="0"/>
                          </a:cubicBezTo>
                          <a:cubicBezTo>
                            <a:pt x="9205858" y="-34275"/>
                            <a:pt x="9563303" y="36125"/>
                            <a:pt x="9837948" y="0"/>
                          </a:cubicBezTo>
                          <a:cubicBezTo>
                            <a:pt x="9887397" y="238754"/>
                            <a:pt x="9820594" y="288293"/>
                            <a:pt x="9837948" y="565628"/>
                          </a:cubicBezTo>
                          <a:cubicBezTo>
                            <a:pt x="9855302" y="842963"/>
                            <a:pt x="9822319" y="972934"/>
                            <a:pt x="9837948" y="1109075"/>
                          </a:cubicBezTo>
                          <a:cubicBezTo>
                            <a:pt x="9722009" y="1126306"/>
                            <a:pt x="9663730" y="1108914"/>
                            <a:pt x="9554384" y="1109075"/>
                          </a:cubicBezTo>
                          <a:cubicBezTo>
                            <a:pt x="9445038" y="1109236"/>
                            <a:pt x="9196301" y="1082214"/>
                            <a:pt x="8877301" y="1109075"/>
                          </a:cubicBezTo>
                          <a:cubicBezTo>
                            <a:pt x="8558301" y="1135936"/>
                            <a:pt x="8602213" y="1061080"/>
                            <a:pt x="8396978" y="1109075"/>
                          </a:cubicBezTo>
                          <a:cubicBezTo>
                            <a:pt x="8191743" y="1157070"/>
                            <a:pt x="7893274" y="1061570"/>
                            <a:pt x="7719896" y="1109075"/>
                          </a:cubicBezTo>
                          <a:cubicBezTo>
                            <a:pt x="7546518" y="1156580"/>
                            <a:pt x="7215505" y="1101732"/>
                            <a:pt x="6944434" y="1109075"/>
                          </a:cubicBezTo>
                          <a:cubicBezTo>
                            <a:pt x="6673363" y="1116418"/>
                            <a:pt x="6567078" y="1059724"/>
                            <a:pt x="6365731" y="1109075"/>
                          </a:cubicBezTo>
                          <a:cubicBezTo>
                            <a:pt x="6164384" y="1158426"/>
                            <a:pt x="6102652" y="1077618"/>
                            <a:pt x="5983787" y="1109075"/>
                          </a:cubicBezTo>
                          <a:cubicBezTo>
                            <a:pt x="5864922" y="1140532"/>
                            <a:pt x="5569154" y="1050755"/>
                            <a:pt x="5405084" y="1109075"/>
                          </a:cubicBezTo>
                          <a:cubicBezTo>
                            <a:pt x="5241014" y="1167395"/>
                            <a:pt x="5213464" y="1086167"/>
                            <a:pt x="5121520" y="1109075"/>
                          </a:cubicBezTo>
                          <a:cubicBezTo>
                            <a:pt x="5029576" y="1131983"/>
                            <a:pt x="4810647" y="1100889"/>
                            <a:pt x="4641197" y="1109075"/>
                          </a:cubicBezTo>
                          <a:cubicBezTo>
                            <a:pt x="4471747" y="1117261"/>
                            <a:pt x="4130012" y="1033350"/>
                            <a:pt x="3865735" y="1109075"/>
                          </a:cubicBezTo>
                          <a:cubicBezTo>
                            <a:pt x="3601458" y="1184800"/>
                            <a:pt x="3455411" y="1081947"/>
                            <a:pt x="3090273" y="1109075"/>
                          </a:cubicBezTo>
                          <a:cubicBezTo>
                            <a:pt x="2725135" y="1136203"/>
                            <a:pt x="2782853" y="1078565"/>
                            <a:pt x="2609950" y="1109075"/>
                          </a:cubicBezTo>
                          <a:cubicBezTo>
                            <a:pt x="2437047" y="1139585"/>
                            <a:pt x="2321303" y="1097137"/>
                            <a:pt x="2228006" y="1109075"/>
                          </a:cubicBezTo>
                          <a:cubicBezTo>
                            <a:pt x="2134709" y="1121013"/>
                            <a:pt x="2049962" y="1080542"/>
                            <a:pt x="1944441" y="1109075"/>
                          </a:cubicBezTo>
                          <a:cubicBezTo>
                            <a:pt x="1838920" y="1137608"/>
                            <a:pt x="1442370" y="1079628"/>
                            <a:pt x="1267359" y="1109075"/>
                          </a:cubicBezTo>
                          <a:cubicBezTo>
                            <a:pt x="1092348" y="1138522"/>
                            <a:pt x="835175" y="1063008"/>
                            <a:pt x="688656" y="1109075"/>
                          </a:cubicBezTo>
                          <a:cubicBezTo>
                            <a:pt x="542137" y="1155142"/>
                            <a:pt x="199529" y="1076916"/>
                            <a:pt x="0" y="1109075"/>
                          </a:cubicBezTo>
                          <a:cubicBezTo>
                            <a:pt x="-46632" y="970726"/>
                            <a:pt x="65170" y="717226"/>
                            <a:pt x="0" y="532356"/>
                          </a:cubicBezTo>
                          <a:cubicBezTo>
                            <a:pt x="-65170" y="347486"/>
                            <a:pt x="59438" y="111244"/>
                            <a:pt x="0" y="0"/>
                          </a:cubicBezTo>
                          <a:close/>
                        </a:path>
                        <a:path w="9837948" h="1109075" stroke="0" extrusionOk="0">
                          <a:moveTo>
                            <a:pt x="0" y="0"/>
                          </a:moveTo>
                          <a:cubicBezTo>
                            <a:pt x="152579" y="-49539"/>
                            <a:pt x="405030" y="1050"/>
                            <a:pt x="578703" y="0"/>
                          </a:cubicBezTo>
                          <a:cubicBezTo>
                            <a:pt x="752376" y="-1050"/>
                            <a:pt x="856980" y="3708"/>
                            <a:pt x="960647" y="0"/>
                          </a:cubicBezTo>
                          <a:cubicBezTo>
                            <a:pt x="1064314" y="-3708"/>
                            <a:pt x="1129117" y="22154"/>
                            <a:pt x="1244211" y="0"/>
                          </a:cubicBezTo>
                          <a:cubicBezTo>
                            <a:pt x="1359305" y="-22154"/>
                            <a:pt x="1710621" y="39263"/>
                            <a:pt x="2019673" y="0"/>
                          </a:cubicBezTo>
                          <a:cubicBezTo>
                            <a:pt x="2328725" y="-39263"/>
                            <a:pt x="2635323" y="22919"/>
                            <a:pt x="2795135" y="0"/>
                          </a:cubicBezTo>
                          <a:cubicBezTo>
                            <a:pt x="2954947" y="-22919"/>
                            <a:pt x="3159766" y="53612"/>
                            <a:pt x="3275458" y="0"/>
                          </a:cubicBezTo>
                          <a:cubicBezTo>
                            <a:pt x="3391150" y="-53612"/>
                            <a:pt x="3519348" y="5100"/>
                            <a:pt x="3755781" y="0"/>
                          </a:cubicBezTo>
                          <a:cubicBezTo>
                            <a:pt x="3992214" y="-5100"/>
                            <a:pt x="4141384" y="15536"/>
                            <a:pt x="4334484" y="0"/>
                          </a:cubicBezTo>
                          <a:cubicBezTo>
                            <a:pt x="4527584" y="-15536"/>
                            <a:pt x="4702058" y="30082"/>
                            <a:pt x="4814807" y="0"/>
                          </a:cubicBezTo>
                          <a:cubicBezTo>
                            <a:pt x="4927556" y="-30082"/>
                            <a:pt x="5238866" y="24360"/>
                            <a:pt x="5590269" y="0"/>
                          </a:cubicBezTo>
                          <a:cubicBezTo>
                            <a:pt x="5941672" y="-24360"/>
                            <a:pt x="5775714" y="5912"/>
                            <a:pt x="5873834" y="0"/>
                          </a:cubicBezTo>
                          <a:cubicBezTo>
                            <a:pt x="5971954" y="-5912"/>
                            <a:pt x="6234707" y="11381"/>
                            <a:pt x="6452536" y="0"/>
                          </a:cubicBezTo>
                          <a:cubicBezTo>
                            <a:pt x="6670365" y="-11381"/>
                            <a:pt x="6781976" y="2445"/>
                            <a:pt x="6932860" y="0"/>
                          </a:cubicBezTo>
                          <a:cubicBezTo>
                            <a:pt x="7083744" y="-2445"/>
                            <a:pt x="7292710" y="77047"/>
                            <a:pt x="7609942" y="0"/>
                          </a:cubicBezTo>
                          <a:cubicBezTo>
                            <a:pt x="7927174" y="-77047"/>
                            <a:pt x="7771512" y="7202"/>
                            <a:pt x="7893507" y="0"/>
                          </a:cubicBezTo>
                          <a:cubicBezTo>
                            <a:pt x="8015502" y="-7202"/>
                            <a:pt x="8066065" y="4466"/>
                            <a:pt x="8177071" y="0"/>
                          </a:cubicBezTo>
                          <a:cubicBezTo>
                            <a:pt x="8288077" y="-4466"/>
                            <a:pt x="8386501" y="44255"/>
                            <a:pt x="8559015" y="0"/>
                          </a:cubicBezTo>
                          <a:cubicBezTo>
                            <a:pt x="8731529" y="-44255"/>
                            <a:pt x="8915745" y="55959"/>
                            <a:pt x="9039338" y="0"/>
                          </a:cubicBezTo>
                          <a:cubicBezTo>
                            <a:pt x="9162931" y="-55959"/>
                            <a:pt x="9557761" y="49488"/>
                            <a:pt x="9837948" y="0"/>
                          </a:cubicBezTo>
                          <a:cubicBezTo>
                            <a:pt x="9844901" y="124961"/>
                            <a:pt x="9810056" y="379802"/>
                            <a:pt x="9837948" y="565628"/>
                          </a:cubicBezTo>
                          <a:cubicBezTo>
                            <a:pt x="9865840" y="751454"/>
                            <a:pt x="9816246" y="970488"/>
                            <a:pt x="9837948" y="1109075"/>
                          </a:cubicBezTo>
                          <a:cubicBezTo>
                            <a:pt x="9756953" y="1142574"/>
                            <a:pt x="9590119" y="1075164"/>
                            <a:pt x="9456004" y="1109075"/>
                          </a:cubicBezTo>
                          <a:cubicBezTo>
                            <a:pt x="9321889" y="1142986"/>
                            <a:pt x="9133859" y="1055617"/>
                            <a:pt x="8975681" y="1109075"/>
                          </a:cubicBezTo>
                          <a:cubicBezTo>
                            <a:pt x="8817503" y="1162533"/>
                            <a:pt x="8730127" y="1105380"/>
                            <a:pt x="8593737" y="1109075"/>
                          </a:cubicBezTo>
                          <a:cubicBezTo>
                            <a:pt x="8457347" y="1112770"/>
                            <a:pt x="8017141" y="1062667"/>
                            <a:pt x="7818275" y="1109075"/>
                          </a:cubicBezTo>
                          <a:cubicBezTo>
                            <a:pt x="7619409" y="1155483"/>
                            <a:pt x="7465305" y="1082524"/>
                            <a:pt x="7141193" y="1109075"/>
                          </a:cubicBezTo>
                          <a:cubicBezTo>
                            <a:pt x="6817081" y="1135626"/>
                            <a:pt x="6948096" y="1097627"/>
                            <a:pt x="6759249" y="1109075"/>
                          </a:cubicBezTo>
                          <a:cubicBezTo>
                            <a:pt x="6570402" y="1120523"/>
                            <a:pt x="6416423" y="1054997"/>
                            <a:pt x="6180546" y="1109075"/>
                          </a:cubicBezTo>
                          <a:cubicBezTo>
                            <a:pt x="5944669" y="1163153"/>
                            <a:pt x="6035587" y="1083042"/>
                            <a:pt x="5896982" y="1109075"/>
                          </a:cubicBezTo>
                          <a:cubicBezTo>
                            <a:pt x="5758377" y="1135108"/>
                            <a:pt x="5296905" y="1106367"/>
                            <a:pt x="5121520" y="1109075"/>
                          </a:cubicBezTo>
                          <a:cubicBezTo>
                            <a:pt x="4946135" y="1111783"/>
                            <a:pt x="4855024" y="1104242"/>
                            <a:pt x="4739576" y="1109075"/>
                          </a:cubicBezTo>
                          <a:cubicBezTo>
                            <a:pt x="4624128" y="1113908"/>
                            <a:pt x="4316540" y="1060709"/>
                            <a:pt x="4160873" y="1109075"/>
                          </a:cubicBezTo>
                          <a:cubicBezTo>
                            <a:pt x="4005206" y="1157441"/>
                            <a:pt x="3868707" y="1094277"/>
                            <a:pt x="3778929" y="1109075"/>
                          </a:cubicBezTo>
                          <a:cubicBezTo>
                            <a:pt x="3689151" y="1123873"/>
                            <a:pt x="3388949" y="1069214"/>
                            <a:pt x="3200227" y="1109075"/>
                          </a:cubicBezTo>
                          <a:cubicBezTo>
                            <a:pt x="3011505" y="1148936"/>
                            <a:pt x="2874068" y="1079446"/>
                            <a:pt x="2719903" y="1109075"/>
                          </a:cubicBezTo>
                          <a:cubicBezTo>
                            <a:pt x="2565738" y="1138704"/>
                            <a:pt x="2551522" y="1082400"/>
                            <a:pt x="2436339" y="1109075"/>
                          </a:cubicBezTo>
                          <a:cubicBezTo>
                            <a:pt x="2321156" y="1135750"/>
                            <a:pt x="2219254" y="1090831"/>
                            <a:pt x="2152775" y="1109075"/>
                          </a:cubicBezTo>
                          <a:cubicBezTo>
                            <a:pt x="2086296" y="1127319"/>
                            <a:pt x="1842031" y="1069071"/>
                            <a:pt x="1672451" y="1109075"/>
                          </a:cubicBezTo>
                          <a:cubicBezTo>
                            <a:pt x="1502871" y="1149079"/>
                            <a:pt x="1209362" y="1082589"/>
                            <a:pt x="995369" y="1109075"/>
                          </a:cubicBezTo>
                          <a:cubicBezTo>
                            <a:pt x="781376" y="1135561"/>
                            <a:pt x="785123" y="1075310"/>
                            <a:pt x="613425" y="1109075"/>
                          </a:cubicBezTo>
                          <a:cubicBezTo>
                            <a:pt x="441727" y="1142840"/>
                            <a:pt x="177740" y="1041524"/>
                            <a:pt x="0" y="1109075"/>
                          </a:cubicBezTo>
                          <a:cubicBezTo>
                            <a:pt x="-36687" y="905608"/>
                            <a:pt x="19618" y="708035"/>
                            <a:pt x="0" y="576719"/>
                          </a:cubicBezTo>
                          <a:cubicBezTo>
                            <a:pt x="-19618" y="445403"/>
                            <a:pt x="20010" y="1495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99567" y="-9717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9224" y="177914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Mỗi mục gồm những nội dung gì?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353502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403600" y="2153920"/>
            <a:ext cx="8636000" cy="44196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– Mỗi mục gồm có những nội dung sau:</a:t>
            </a:r>
            <a:endParaRPr lang="en-US" sz="28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Mục đích: </a:t>
            </a:r>
            <a:r>
              <a:rPr lang="vi-VN" sz="2800" dirty="0">
                <a:solidFill>
                  <a:srgbClr val="FF0000"/>
                </a:solidFill>
              </a:rPr>
              <a:t>Nêu những nội dung cần đạt được của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Thời gian và địa điểm: </a:t>
            </a:r>
            <a:r>
              <a:rPr lang="vi-VN" sz="2800" dirty="0">
                <a:solidFill>
                  <a:srgbClr val="FF0000"/>
                </a:solidFill>
              </a:rPr>
              <a:t>Nêu thời gian cụ thể, nơi thực hiện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Chuẩn bị: </a:t>
            </a:r>
            <a:r>
              <a:rPr lang="vi-VN" sz="2800" dirty="0">
                <a:solidFill>
                  <a:srgbClr val="FF0000"/>
                </a:solidFill>
              </a:rPr>
              <a:t>Nêu những công việc cần chuẩn bị của các thành viên tham gia trước khi tổ chức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Kế hoạch thực hiện: </a:t>
            </a:r>
            <a:r>
              <a:rPr lang="vi-VN" sz="2800" dirty="0">
                <a:solidFill>
                  <a:srgbClr val="FF0000"/>
                </a:solidFill>
              </a:rPr>
              <a:t>Nêu thời gian, nội dung, người phụ trách thực hiện lần lượt từng việc cụ thể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440368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11601543"/>
                      <a:gd name="connsiteY0" fmla="*/ 0 h 1440368"/>
                      <a:gd name="connsiteX1" fmla="*/ 798459 w 11601543"/>
                      <a:gd name="connsiteY1" fmla="*/ 0 h 1440368"/>
                      <a:gd name="connsiteX2" fmla="*/ 1596918 w 11601543"/>
                      <a:gd name="connsiteY2" fmla="*/ 0 h 1440368"/>
                      <a:gd name="connsiteX3" fmla="*/ 2395377 w 11601543"/>
                      <a:gd name="connsiteY3" fmla="*/ 0 h 1440368"/>
                      <a:gd name="connsiteX4" fmla="*/ 2845790 w 11601543"/>
                      <a:gd name="connsiteY4" fmla="*/ 0 h 1440368"/>
                      <a:gd name="connsiteX5" fmla="*/ 3180188 w 11601543"/>
                      <a:gd name="connsiteY5" fmla="*/ 0 h 1440368"/>
                      <a:gd name="connsiteX6" fmla="*/ 3630601 w 11601543"/>
                      <a:gd name="connsiteY6" fmla="*/ 0 h 1440368"/>
                      <a:gd name="connsiteX7" fmla="*/ 4545075 w 11601543"/>
                      <a:gd name="connsiteY7" fmla="*/ 0 h 1440368"/>
                      <a:gd name="connsiteX8" fmla="*/ 4995488 w 11601543"/>
                      <a:gd name="connsiteY8" fmla="*/ 0 h 1440368"/>
                      <a:gd name="connsiteX9" fmla="*/ 5561916 w 11601543"/>
                      <a:gd name="connsiteY9" fmla="*/ 0 h 1440368"/>
                      <a:gd name="connsiteX10" fmla="*/ 6244360 w 11601543"/>
                      <a:gd name="connsiteY10" fmla="*/ 0 h 1440368"/>
                      <a:gd name="connsiteX11" fmla="*/ 7042819 w 11601543"/>
                      <a:gd name="connsiteY11" fmla="*/ 0 h 1440368"/>
                      <a:gd name="connsiteX12" fmla="*/ 7841278 w 11601543"/>
                      <a:gd name="connsiteY12" fmla="*/ 0 h 1440368"/>
                      <a:gd name="connsiteX13" fmla="*/ 8175676 w 11601543"/>
                      <a:gd name="connsiteY13" fmla="*/ 0 h 1440368"/>
                      <a:gd name="connsiteX14" fmla="*/ 8742104 w 11601543"/>
                      <a:gd name="connsiteY14" fmla="*/ 0 h 1440368"/>
                      <a:gd name="connsiteX15" fmla="*/ 9540563 w 11601543"/>
                      <a:gd name="connsiteY15" fmla="*/ 0 h 1440368"/>
                      <a:gd name="connsiteX16" fmla="*/ 10455038 w 11601543"/>
                      <a:gd name="connsiteY16" fmla="*/ 0 h 1440368"/>
                      <a:gd name="connsiteX17" fmla="*/ 11601543 w 11601543"/>
                      <a:gd name="connsiteY17" fmla="*/ 0 h 1440368"/>
                      <a:gd name="connsiteX18" fmla="*/ 11601543 w 11601543"/>
                      <a:gd name="connsiteY18" fmla="*/ 451315 h 1440368"/>
                      <a:gd name="connsiteX19" fmla="*/ 11601543 w 11601543"/>
                      <a:gd name="connsiteY19" fmla="*/ 888227 h 1440368"/>
                      <a:gd name="connsiteX20" fmla="*/ 11601543 w 11601543"/>
                      <a:gd name="connsiteY20" fmla="*/ 1440368 h 1440368"/>
                      <a:gd name="connsiteX21" fmla="*/ 10919099 w 11601543"/>
                      <a:gd name="connsiteY21" fmla="*/ 1440368 h 1440368"/>
                      <a:gd name="connsiteX22" fmla="*/ 10120640 w 11601543"/>
                      <a:gd name="connsiteY22" fmla="*/ 1440368 h 1440368"/>
                      <a:gd name="connsiteX23" fmla="*/ 9786243 w 11601543"/>
                      <a:gd name="connsiteY23" fmla="*/ 1440368 h 1440368"/>
                      <a:gd name="connsiteX24" fmla="*/ 8871768 w 11601543"/>
                      <a:gd name="connsiteY24" fmla="*/ 1440368 h 1440368"/>
                      <a:gd name="connsiteX25" fmla="*/ 8537371 w 11601543"/>
                      <a:gd name="connsiteY25" fmla="*/ 1440368 h 1440368"/>
                      <a:gd name="connsiteX26" fmla="*/ 7622896 w 11601543"/>
                      <a:gd name="connsiteY26" fmla="*/ 1440368 h 1440368"/>
                      <a:gd name="connsiteX27" fmla="*/ 6708422 w 11601543"/>
                      <a:gd name="connsiteY27" fmla="*/ 1440368 h 1440368"/>
                      <a:gd name="connsiteX28" fmla="*/ 6025978 w 11601543"/>
                      <a:gd name="connsiteY28" fmla="*/ 1440368 h 1440368"/>
                      <a:gd name="connsiteX29" fmla="*/ 5691581 w 11601543"/>
                      <a:gd name="connsiteY29" fmla="*/ 1440368 h 1440368"/>
                      <a:gd name="connsiteX30" fmla="*/ 5357183 w 11601543"/>
                      <a:gd name="connsiteY30" fmla="*/ 1440368 h 1440368"/>
                      <a:gd name="connsiteX31" fmla="*/ 4442709 w 11601543"/>
                      <a:gd name="connsiteY31" fmla="*/ 1440368 h 1440368"/>
                      <a:gd name="connsiteX32" fmla="*/ 3992296 w 11601543"/>
                      <a:gd name="connsiteY32" fmla="*/ 1440368 h 1440368"/>
                      <a:gd name="connsiteX33" fmla="*/ 3541883 w 11601543"/>
                      <a:gd name="connsiteY33" fmla="*/ 1440368 h 1440368"/>
                      <a:gd name="connsiteX34" fmla="*/ 2859439 w 11601543"/>
                      <a:gd name="connsiteY34" fmla="*/ 1440368 h 1440368"/>
                      <a:gd name="connsiteX35" fmla="*/ 2409026 w 11601543"/>
                      <a:gd name="connsiteY35" fmla="*/ 1440368 h 1440368"/>
                      <a:gd name="connsiteX36" fmla="*/ 1958613 w 11601543"/>
                      <a:gd name="connsiteY36" fmla="*/ 1440368 h 1440368"/>
                      <a:gd name="connsiteX37" fmla="*/ 1044139 w 11601543"/>
                      <a:gd name="connsiteY37" fmla="*/ 1440368 h 1440368"/>
                      <a:gd name="connsiteX38" fmla="*/ 0 w 11601543"/>
                      <a:gd name="connsiteY38" fmla="*/ 1440368 h 1440368"/>
                      <a:gd name="connsiteX39" fmla="*/ 0 w 11601543"/>
                      <a:gd name="connsiteY39" fmla="*/ 1003456 h 1440368"/>
                      <a:gd name="connsiteX40" fmla="*/ 0 w 11601543"/>
                      <a:gd name="connsiteY40" fmla="*/ 508930 h 1440368"/>
                      <a:gd name="connsiteX41" fmla="*/ 0 w 11601543"/>
                      <a:gd name="connsiteY41" fmla="*/ 0 h 1440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01543" h="1440368" fill="none" extrusionOk="0">
                        <a:moveTo>
                          <a:pt x="0" y="0"/>
                        </a:moveTo>
                        <a:cubicBezTo>
                          <a:pt x="372346" y="-18862"/>
                          <a:pt x="552437" y="-26938"/>
                          <a:pt x="798459" y="0"/>
                        </a:cubicBezTo>
                        <a:cubicBezTo>
                          <a:pt x="1044481" y="26938"/>
                          <a:pt x="1328966" y="21858"/>
                          <a:pt x="1596918" y="0"/>
                        </a:cubicBezTo>
                        <a:cubicBezTo>
                          <a:pt x="1864870" y="-21858"/>
                          <a:pt x="2092756" y="-22500"/>
                          <a:pt x="2395377" y="0"/>
                        </a:cubicBezTo>
                        <a:cubicBezTo>
                          <a:pt x="2697998" y="22500"/>
                          <a:pt x="2642698" y="1779"/>
                          <a:pt x="2845790" y="0"/>
                        </a:cubicBezTo>
                        <a:cubicBezTo>
                          <a:pt x="3048882" y="-1779"/>
                          <a:pt x="3042620" y="-7910"/>
                          <a:pt x="3180188" y="0"/>
                        </a:cubicBezTo>
                        <a:cubicBezTo>
                          <a:pt x="3317756" y="7910"/>
                          <a:pt x="3442062" y="21860"/>
                          <a:pt x="3630601" y="0"/>
                        </a:cubicBezTo>
                        <a:cubicBezTo>
                          <a:pt x="3819140" y="-21860"/>
                          <a:pt x="4245996" y="-22625"/>
                          <a:pt x="4545075" y="0"/>
                        </a:cubicBezTo>
                        <a:cubicBezTo>
                          <a:pt x="4844154" y="22625"/>
                          <a:pt x="4830391" y="22132"/>
                          <a:pt x="4995488" y="0"/>
                        </a:cubicBezTo>
                        <a:cubicBezTo>
                          <a:pt x="5160585" y="-22132"/>
                          <a:pt x="5429752" y="-13072"/>
                          <a:pt x="5561916" y="0"/>
                        </a:cubicBezTo>
                        <a:cubicBezTo>
                          <a:pt x="5694080" y="13072"/>
                          <a:pt x="5992076" y="-21164"/>
                          <a:pt x="6244360" y="0"/>
                        </a:cubicBezTo>
                        <a:cubicBezTo>
                          <a:pt x="6496644" y="21164"/>
                          <a:pt x="6782150" y="-22538"/>
                          <a:pt x="7042819" y="0"/>
                        </a:cubicBezTo>
                        <a:cubicBezTo>
                          <a:pt x="7303488" y="22538"/>
                          <a:pt x="7562737" y="-8361"/>
                          <a:pt x="7841278" y="0"/>
                        </a:cubicBezTo>
                        <a:cubicBezTo>
                          <a:pt x="8119819" y="8361"/>
                          <a:pt x="8055365" y="-12799"/>
                          <a:pt x="8175676" y="0"/>
                        </a:cubicBezTo>
                        <a:cubicBezTo>
                          <a:pt x="8295987" y="12799"/>
                          <a:pt x="8564011" y="5312"/>
                          <a:pt x="8742104" y="0"/>
                        </a:cubicBezTo>
                        <a:cubicBezTo>
                          <a:pt x="8920197" y="-5312"/>
                          <a:pt x="9255855" y="-21521"/>
                          <a:pt x="9540563" y="0"/>
                        </a:cubicBezTo>
                        <a:cubicBezTo>
                          <a:pt x="9825271" y="21521"/>
                          <a:pt x="10232711" y="7896"/>
                          <a:pt x="10455038" y="0"/>
                        </a:cubicBezTo>
                        <a:cubicBezTo>
                          <a:pt x="10677365" y="-7896"/>
                          <a:pt x="11280082" y="-560"/>
                          <a:pt x="11601543" y="0"/>
                        </a:cubicBezTo>
                        <a:cubicBezTo>
                          <a:pt x="11586803" y="164013"/>
                          <a:pt x="11609661" y="244729"/>
                          <a:pt x="11601543" y="451315"/>
                        </a:cubicBezTo>
                        <a:cubicBezTo>
                          <a:pt x="11593425" y="657901"/>
                          <a:pt x="11611446" y="727405"/>
                          <a:pt x="11601543" y="888227"/>
                        </a:cubicBezTo>
                        <a:cubicBezTo>
                          <a:pt x="11591640" y="1049049"/>
                          <a:pt x="11587973" y="1194023"/>
                          <a:pt x="11601543" y="1440368"/>
                        </a:cubicBezTo>
                        <a:cubicBezTo>
                          <a:pt x="11294050" y="1463952"/>
                          <a:pt x="11119951" y="1424775"/>
                          <a:pt x="10919099" y="1440368"/>
                        </a:cubicBezTo>
                        <a:cubicBezTo>
                          <a:pt x="10718247" y="1455961"/>
                          <a:pt x="10390571" y="1431892"/>
                          <a:pt x="10120640" y="1440368"/>
                        </a:cubicBezTo>
                        <a:cubicBezTo>
                          <a:pt x="9850709" y="1448844"/>
                          <a:pt x="9868248" y="1432697"/>
                          <a:pt x="9786243" y="1440368"/>
                        </a:cubicBezTo>
                        <a:cubicBezTo>
                          <a:pt x="9704238" y="1448039"/>
                          <a:pt x="9318317" y="1410064"/>
                          <a:pt x="8871768" y="1440368"/>
                        </a:cubicBezTo>
                        <a:cubicBezTo>
                          <a:pt x="8425220" y="1470672"/>
                          <a:pt x="8632254" y="1437849"/>
                          <a:pt x="8537371" y="1440368"/>
                        </a:cubicBezTo>
                        <a:cubicBezTo>
                          <a:pt x="8442488" y="1442887"/>
                          <a:pt x="8068655" y="1412161"/>
                          <a:pt x="7622896" y="1440368"/>
                        </a:cubicBezTo>
                        <a:cubicBezTo>
                          <a:pt x="7177137" y="1468575"/>
                          <a:pt x="7039109" y="1470920"/>
                          <a:pt x="6708422" y="1440368"/>
                        </a:cubicBezTo>
                        <a:cubicBezTo>
                          <a:pt x="6377735" y="1409816"/>
                          <a:pt x="6245902" y="1470658"/>
                          <a:pt x="6025978" y="1440368"/>
                        </a:cubicBezTo>
                        <a:cubicBezTo>
                          <a:pt x="5806054" y="1410078"/>
                          <a:pt x="5813655" y="1441385"/>
                          <a:pt x="5691581" y="1440368"/>
                        </a:cubicBezTo>
                        <a:cubicBezTo>
                          <a:pt x="5569507" y="1439351"/>
                          <a:pt x="5498383" y="1450586"/>
                          <a:pt x="5357183" y="1440368"/>
                        </a:cubicBezTo>
                        <a:cubicBezTo>
                          <a:pt x="5215983" y="1430150"/>
                          <a:pt x="4838153" y="1461252"/>
                          <a:pt x="4442709" y="1440368"/>
                        </a:cubicBezTo>
                        <a:cubicBezTo>
                          <a:pt x="4047265" y="1419484"/>
                          <a:pt x="4211495" y="1419168"/>
                          <a:pt x="3992296" y="1440368"/>
                        </a:cubicBezTo>
                        <a:cubicBezTo>
                          <a:pt x="3773097" y="1461568"/>
                          <a:pt x="3737477" y="1421870"/>
                          <a:pt x="3541883" y="1440368"/>
                        </a:cubicBezTo>
                        <a:cubicBezTo>
                          <a:pt x="3346289" y="1458866"/>
                          <a:pt x="3114715" y="1412311"/>
                          <a:pt x="2859439" y="1440368"/>
                        </a:cubicBezTo>
                        <a:cubicBezTo>
                          <a:pt x="2604163" y="1468425"/>
                          <a:pt x="2633876" y="1436670"/>
                          <a:pt x="2409026" y="1440368"/>
                        </a:cubicBezTo>
                        <a:cubicBezTo>
                          <a:pt x="2184176" y="1444066"/>
                          <a:pt x="2050249" y="1460915"/>
                          <a:pt x="1958613" y="1440368"/>
                        </a:cubicBezTo>
                        <a:cubicBezTo>
                          <a:pt x="1866977" y="1419821"/>
                          <a:pt x="1417203" y="1399936"/>
                          <a:pt x="1044139" y="1440368"/>
                        </a:cubicBezTo>
                        <a:cubicBezTo>
                          <a:pt x="671075" y="1480800"/>
                          <a:pt x="238671" y="1430142"/>
                          <a:pt x="0" y="1440368"/>
                        </a:cubicBezTo>
                        <a:cubicBezTo>
                          <a:pt x="9877" y="1230749"/>
                          <a:pt x="-1570" y="1188122"/>
                          <a:pt x="0" y="1003456"/>
                        </a:cubicBezTo>
                        <a:cubicBezTo>
                          <a:pt x="1570" y="818790"/>
                          <a:pt x="-7995" y="659202"/>
                          <a:pt x="0" y="508930"/>
                        </a:cubicBezTo>
                        <a:cubicBezTo>
                          <a:pt x="7995" y="358658"/>
                          <a:pt x="24364" y="115716"/>
                          <a:pt x="0" y="0"/>
                        </a:cubicBezTo>
                        <a:close/>
                      </a:path>
                      <a:path w="11601543" h="1440368" stroke="0" extrusionOk="0">
                        <a:moveTo>
                          <a:pt x="0" y="0"/>
                        </a:moveTo>
                        <a:cubicBezTo>
                          <a:pt x="439876" y="-14387"/>
                          <a:pt x="516181" y="-199"/>
                          <a:pt x="914475" y="0"/>
                        </a:cubicBezTo>
                        <a:cubicBezTo>
                          <a:pt x="1312770" y="199"/>
                          <a:pt x="1421658" y="-32852"/>
                          <a:pt x="1596918" y="0"/>
                        </a:cubicBezTo>
                        <a:cubicBezTo>
                          <a:pt x="1772178" y="32852"/>
                          <a:pt x="1913084" y="17577"/>
                          <a:pt x="2047331" y="0"/>
                        </a:cubicBezTo>
                        <a:cubicBezTo>
                          <a:pt x="2181578" y="-17577"/>
                          <a:pt x="2571670" y="-16092"/>
                          <a:pt x="2729775" y="0"/>
                        </a:cubicBezTo>
                        <a:cubicBezTo>
                          <a:pt x="2887880" y="16092"/>
                          <a:pt x="3419101" y="23257"/>
                          <a:pt x="3644249" y="0"/>
                        </a:cubicBezTo>
                        <a:cubicBezTo>
                          <a:pt x="3869397" y="-23257"/>
                          <a:pt x="3883673" y="-6636"/>
                          <a:pt x="4094662" y="0"/>
                        </a:cubicBezTo>
                        <a:cubicBezTo>
                          <a:pt x="4305651" y="6636"/>
                          <a:pt x="4263246" y="-9318"/>
                          <a:pt x="4429060" y="0"/>
                        </a:cubicBezTo>
                        <a:cubicBezTo>
                          <a:pt x="4594874" y="9318"/>
                          <a:pt x="4946970" y="7823"/>
                          <a:pt x="5111503" y="0"/>
                        </a:cubicBezTo>
                        <a:cubicBezTo>
                          <a:pt x="5276036" y="-7823"/>
                          <a:pt x="5593188" y="-28620"/>
                          <a:pt x="5793947" y="0"/>
                        </a:cubicBezTo>
                        <a:cubicBezTo>
                          <a:pt x="5994706" y="28620"/>
                          <a:pt x="6202093" y="-25529"/>
                          <a:pt x="6592406" y="0"/>
                        </a:cubicBezTo>
                        <a:cubicBezTo>
                          <a:pt x="6982719" y="25529"/>
                          <a:pt x="7016391" y="17789"/>
                          <a:pt x="7158834" y="0"/>
                        </a:cubicBezTo>
                        <a:cubicBezTo>
                          <a:pt x="7301277" y="-17789"/>
                          <a:pt x="7333852" y="15432"/>
                          <a:pt x="7493232" y="0"/>
                        </a:cubicBezTo>
                        <a:cubicBezTo>
                          <a:pt x="7652612" y="-15432"/>
                          <a:pt x="7846894" y="-21544"/>
                          <a:pt x="7943645" y="0"/>
                        </a:cubicBezTo>
                        <a:cubicBezTo>
                          <a:pt x="8040396" y="21544"/>
                          <a:pt x="8614566" y="15549"/>
                          <a:pt x="8858119" y="0"/>
                        </a:cubicBezTo>
                        <a:cubicBezTo>
                          <a:pt x="9101672" y="-15549"/>
                          <a:pt x="9105301" y="14201"/>
                          <a:pt x="9308532" y="0"/>
                        </a:cubicBezTo>
                        <a:cubicBezTo>
                          <a:pt x="9511763" y="-14201"/>
                          <a:pt x="9603798" y="7167"/>
                          <a:pt x="9758945" y="0"/>
                        </a:cubicBezTo>
                        <a:cubicBezTo>
                          <a:pt x="9914092" y="-7167"/>
                          <a:pt x="10065202" y="14428"/>
                          <a:pt x="10209358" y="0"/>
                        </a:cubicBezTo>
                        <a:cubicBezTo>
                          <a:pt x="10353514" y="-14428"/>
                          <a:pt x="11248747" y="21603"/>
                          <a:pt x="11601543" y="0"/>
                        </a:cubicBezTo>
                        <a:cubicBezTo>
                          <a:pt x="11596144" y="240797"/>
                          <a:pt x="11589129" y="380652"/>
                          <a:pt x="11601543" y="494526"/>
                        </a:cubicBezTo>
                        <a:cubicBezTo>
                          <a:pt x="11613957" y="608400"/>
                          <a:pt x="11580498" y="847640"/>
                          <a:pt x="11601543" y="945842"/>
                        </a:cubicBezTo>
                        <a:cubicBezTo>
                          <a:pt x="11622588" y="1044044"/>
                          <a:pt x="11607681" y="1231615"/>
                          <a:pt x="11601543" y="1440368"/>
                        </a:cubicBezTo>
                        <a:cubicBezTo>
                          <a:pt x="11278610" y="1409481"/>
                          <a:pt x="11086174" y="1431033"/>
                          <a:pt x="10919099" y="1440368"/>
                        </a:cubicBezTo>
                        <a:cubicBezTo>
                          <a:pt x="10752024" y="1449703"/>
                          <a:pt x="10472588" y="1454239"/>
                          <a:pt x="10236656" y="1440368"/>
                        </a:cubicBezTo>
                        <a:cubicBezTo>
                          <a:pt x="10000724" y="1426497"/>
                          <a:pt x="9803876" y="1463033"/>
                          <a:pt x="9554212" y="1440368"/>
                        </a:cubicBezTo>
                        <a:cubicBezTo>
                          <a:pt x="9304548" y="1417703"/>
                          <a:pt x="9146774" y="1400775"/>
                          <a:pt x="8755753" y="1440368"/>
                        </a:cubicBezTo>
                        <a:cubicBezTo>
                          <a:pt x="8364732" y="1479961"/>
                          <a:pt x="8258521" y="1483897"/>
                          <a:pt x="7841278" y="1440368"/>
                        </a:cubicBezTo>
                        <a:cubicBezTo>
                          <a:pt x="7424035" y="1396839"/>
                          <a:pt x="7598918" y="1446256"/>
                          <a:pt x="7506881" y="1440368"/>
                        </a:cubicBezTo>
                        <a:cubicBezTo>
                          <a:pt x="7414844" y="1434480"/>
                          <a:pt x="7300568" y="1427343"/>
                          <a:pt x="7172483" y="1440368"/>
                        </a:cubicBezTo>
                        <a:cubicBezTo>
                          <a:pt x="7044398" y="1453393"/>
                          <a:pt x="6724583" y="1446183"/>
                          <a:pt x="6606055" y="1440368"/>
                        </a:cubicBezTo>
                        <a:cubicBezTo>
                          <a:pt x="6487527" y="1434553"/>
                          <a:pt x="6081277" y="1469294"/>
                          <a:pt x="5923611" y="1440368"/>
                        </a:cubicBezTo>
                        <a:cubicBezTo>
                          <a:pt x="5765945" y="1411442"/>
                          <a:pt x="5627761" y="1435310"/>
                          <a:pt x="5357183" y="1440368"/>
                        </a:cubicBezTo>
                        <a:cubicBezTo>
                          <a:pt x="5086605" y="1445426"/>
                          <a:pt x="4900824" y="1418702"/>
                          <a:pt x="4558724" y="1440368"/>
                        </a:cubicBezTo>
                        <a:cubicBezTo>
                          <a:pt x="4216624" y="1462034"/>
                          <a:pt x="3979289" y="1473470"/>
                          <a:pt x="3644249" y="1440368"/>
                        </a:cubicBezTo>
                        <a:cubicBezTo>
                          <a:pt x="3309209" y="1407266"/>
                          <a:pt x="3298575" y="1453193"/>
                          <a:pt x="2961806" y="1440368"/>
                        </a:cubicBezTo>
                        <a:cubicBezTo>
                          <a:pt x="2625037" y="1427543"/>
                          <a:pt x="2638121" y="1444624"/>
                          <a:pt x="2395377" y="1440368"/>
                        </a:cubicBezTo>
                        <a:cubicBezTo>
                          <a:pt x="2152633" y="1436112"/>
                          <a:pt x="1857869" y="1400660"/>
                          <a:pt x="1480903" y="1440368"/>
                        </a:cubicBezTo>
                        <a:cubicBezTo>
                          <a:pt x="1103937" y="1480076"/>
                          <a:pt x="862425" y="1435626"/>
                          <a:pt x="682444" y="1440368"/>
                        </a:cubicBezTo>
                        <a:cubicBezTo>
                          <a:pt x="502463" y="1445110"/>
                          <a:pt x="295114" y="1445449"/>
                          <a:pt x="0" y="1440368"/>
                        </a:cubicBezTo>
                        <a:cubicBezTo>
                          <a:pt x="-20944" y="1314273"/>
                          <a:pt x="22390" y="1130628"/>
                          <a:pt x="0" y="989053"/>
                        </a:cubicBezTo>
                        <a:cubicBezTo>
                          <a:pt x="-22390" y="847478"/>
                          <a:pt x="6386" y="763803"/>
                          <a:pt x="0" y="552141"/>
                        </a:cubicBezTo>
                        <a:cubicBezTo>
                          <a:pt x="-6386" y="340479"/>
                          <a:pt x="26184" y="2385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về những điểm cần lưu ý khi viết chương trình hoạt động.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CEF4-B794-4A41-66DF-B131203B0F5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AA1DD9-D550-1C94-A302-F85D9791EC8D}"/>
              </a:ext>
            </a:extLst>
          </p:cNvPr>
          <p:cNvSpPr/>
          <p:nvPr/>
        </p:nvSpPr>
        <p:spPr>
          <a:xfrm>
            <a:off x="4084632" y="2292911"/>
            <a:ext cx="7111688" cy="27667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G: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Những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chuẩn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lập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airplane and envelopes&#10;&#10;Description automatically generated">
            <a:extLst>
              <a:ext uri="{FF2B5EF4-FFF2-40B4-BE49-F238E27FC236}">
                <a16:creationId xmlns:a16="http://schemas.microsoft.com/office/drawing/2014/main" id="{16DA149A-B124-EA58-CA99-A778B412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281">
            <a:off x="-13745" y="-401390"/>
            <a:ext cx="5723878" cy="6529284"/>
          </a:xfrm>
          <a:prstGeom prst="rect">
            <a:avLst/>
          </a:prstGeom>
        </p:spPr>
      </p:pic>
      <p:pic>
        <p:nvPicPr>
          <p:cNvPr id="6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95FA4D2-4493-2DED-46B0-C1AB1961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31" y="2725928"/>
            <a:ext cx="3162925" cy="2569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13084-0EEA-7F7C-A4F6-AA64BBC64196}"/>
              </a:ext>
            </a:extLst>
          </p:cNvPr>
          <p:cNvSpPr/>
          <p:nvPr/>
        </p:nvSpPr>
        <p:spPr>
          <a:xfrm>
            <a:off x="3383280" y="1290321"/>
            <a:ext cx="8596937" cy="5049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989F-7F9A-C7DD-1E62-6557748A239A}"/>
              </a:ext>
            </a:extLst>
          </p:cNvPr>
          <p:cNvSpPr txBox="1"/>
          <p:nvPr/>
        </p:nvSpPr>
        <p:spPr>
          <a:xfrm>
            <a:off x="3810000" y="1451099"/>
            <a:ext cx="790448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chương trình hoạt động như sau: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Những hoạt động chuẩn bị: xác định những công việc cụ thể, số người tham gia, thời gian,... Trên cơ sở đó, phân công cá nhân hoặc nhóm phụ trách từng việc cụ thể.</a:t>
            </a:r>
          </a:p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Lập kế hoạch thực hiện: (đây là nội dung trọng tâm)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1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70A5-84E2-9E11-5F9F-2EFE309A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585381"/>
            <a:ext cx="10222067" cy="1822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5FA745C-8D20-9441-1CC3-B0F98534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72502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DE91A911-0066-F69C-844B-28AFA6B8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8475-6D1A-89D5-0DF4-3E1A02815AE0}"/>
              </a:ext>
            </a:extLst>
          </p:cNvPr>
          <p:cNvSpPr txBox="1"/>
          <p:nvPr/>
        </p:nvSpPr>
        <p:spPr>
          <a:xfrm>
            <a:off x="2265680" y="1769891"/>
            <a:ext cx="748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2 – 3 bài ca dao về di tích, lễ hội hoặc sản vật độc đáo của một địa phương.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1570FA0-4685-35B0-B703-35E84B498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4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35769FD8-4F71-9D66-904A-35FC8EE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966BB0AA-2D6A-13DD-325C-B69D3A29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38F7D2-FB09-8C77-C77B-5C67CCD13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B313D-1E2A-44BD-F666-9B54AC097521}"/>
              </a:ext>
            </a:extLst>
          </p:cNvPr>
          <p:cNvSpPr txBox="1"/>
          <p:nvPr/>
        </p:nvSpPr>
        <p:spPr>
          <a:xfrm>
            <a:off x="944880" y="1107440"/>
            <a:ext cx="8331200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dao về di tích: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“Bình Định có núi Vọng Phu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đầm Thị Nại, có cù lao xanh”</a:t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“Ngọ Môn năm cửa, chín lầu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 cờ ba bậc, Phu Văn Lân hai tầng”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 dao về lễ hội: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“Gái chưa chồng nhớ hang Cắc Cớ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Trai chưa vợ nhớ hội chùa Thầy”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3D9D3-C716-F1C9-5BE5-565BB62F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50" y="106359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39E-2927-A620-9252-416C98A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ƯƠNG TRÌNH HOẠT ĐỘNG ĐỘI NĂM HỌC- 2022 - 2023">
            <a:hlinkClick r:id="" action="ppaction://media"/>
            <a:extLst>
              <a:ext uri="{FF2B5EF4-FFF2-40B4-BE49-F238E27FC236}">
                <a16:creationId xmlns:a16="http://schemas.microsoft.com/office/drawing/2014/main" id="{4C11D690-E088-EEB0-FF6A-EA66E17AC0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712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6DDC-E1AD-2DEF-64AA-4FC82A75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37" y="1596091"/>
            <a:ext cx="7084166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31CFD-85AC-9AFC-06DD-4E6FADD7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05" y="3860800"/>
            <a:ext cx="4586044" cy="184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F29E9-557F-7642-D6A6-18ED71F5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42" y="2816296"/>
            <a:ext cx="5944115" cy="128636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8E0063-9E3E-3C42-84E0-0921173B8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EA7836-8BF3-B3C0-727A-12CAAEF53CB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04" y="467361"/>
            <a:ext cx="1187836" cy="11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1555A-9654-6BC8-B029-DF1E5200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037" y="322264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43219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bản chương trình dưới đây và trả lời câu hỏi.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1970C-5CCE-7E1D-42AA-6A4E2F8C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89881"/>
            <a:ext cx="8238807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26D7E6-C94D-E1B6-9B02-E1065E564A56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6F7C-D5D5-0436-F44F-5616143A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" y="0"/>
            <a:ext cx="10576878" cy="6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2006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8097E-F158-E48C-75CC-FFCB6E10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781" y="-23308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879496E-87BA-8C7A-CBAD-80437FF6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029" y="-23309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035AA-1674-63AF-EC5C-41434D0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2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33BFC3FC-B02F-A868-CE34-0BAF57F1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16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C8A72-7F52-6177-3B98-D67878C3A789}"/>
              </a:ext>
            </a:extLst>
          </p:cNvPr>
          <p:cNvSpPr txBox="1"/>
          <p:nvPr/>
        </p:nvSpPr>
        <p:spPr>
          <a:xfrm>
            <a:off x="1033252" y="1463085"/>
            <a:ext cx="1048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a. Chương trình trên nhằm triển khai hoạt động nào?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A4F8-E159-F071-198E-06DA93205F74}"/>
              </a:ext>
            </a:extLst>
          </p:cNvPr>
          <p:cNvSpPr txBox="1"/>
          <p:nvPr/>
        </p:nvSpPr>
        <p:spPr>
          <a:xfrm>
            <a:off x="1016658" y="2664482"/>
            <a:ext cx="1048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b. Chương trình gồm có mấy mục? Đó là những mục nào?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EADBA-0177-336F-4B66-62A5F9C6F4B9}"/>
              </a:ext>
            </a:extLst>
          </p:cNvPr>
          <p:cNvSpPr txBox="1"/>
          <p:nvPr/>
        </p:nvSpPr>
        <p:spPr>
          <a:xfrm>
            <a:off x="817262" y="4056183"/>
            <a:ext cx="1137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c. </a:t>
            </a:r>
            <a:r>
              <a:rPr lang="en-US" sz="4000" i="1" dirty="0" err="1"/>
              <a:t>Mỗi</a:t>
            </a:r>
            <a:r>
              <a:rPr lang="en-US" sz="4000" i="1" dirty="0"/>
              <a:t> </a:t>
            </a:r>
            <a:r>
              <a:rPr lang="en-US" sz="4000" i="1" dirty="0" err="1"/>
              <a:t>mục</a:t>
            </a:r>
            <a:r>
              <a:rPr lang="en-US" sz="4000" i="1" dirty="0"/>
              <a:t> </a:t>
            </a:r>
            <a:r>
              <a:rPr lang="en-US" sz="4000" i="1" dirty="0" err="1"/>
              <a:t>gồm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nội</a:t>
            </a:r>
            <a:r>
              <a:rPr lang="en-US" sz="4000" i="1" dirty="0"/>
              <a:t> dung </a:t>
            </a:r>
            <a:r>
              <a:rPr lang="en-US" sz="4000" i="1" dirty="0" err="1"/>
              <a:t>gì</a:t>
            </a:r>
            <a:r>
              <a:rPr lang="en-US" sz="4000" i="1" dirty="0"/>
              <a:t>?</a:t>
            </a:r>
            <a:endParaRPr lang="en-US" sz="4000" dirty="0"/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013178"/>
            <a:ext cx="3387782" cy="1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/>
                <a:t>a. Chương trình trên nhằm triển khai hoạt động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4262039" y="3261360"/>
            <a:ext cx="6992211" cy="2245436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Chương trình nhằm triển khai hoạt động Tiết học biên cương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Chương trình gồm có mấy mục? Đó là những mục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779520" y="3261360"/>
            <a:ext cx="8117839" cy="27432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Chương trình gồm có 4 mục. Đó là: 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mục đích; thời gian và địa điểm; chuẩn bị và kế hoạch thực hiện. 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372</Words>
  <Application>Microsoft Office PowerPoint</Application>
  <PresentationFormat>Widescreen</PresentationFormat>
  <Paragraphs>29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</dc:title>
  <dc:creator>Huong Thao - 0972115126</dc:creator>
  <cp:lastModifiedBy>Admin</cp:lastModifiedBy>
  <cp:revision>45</cp:revision>
  <dcterms:created xsi:type="dcterms:W3CDTF">2023-07-06T08:18:03Z</dcterms:created>
  <dcterms:modified xsi:type="dcterms:W3CDTF">2026-03-22T14:12:19Z</dcterms:modified>
</cp:coreProperties>
</file>