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73" r:id="rId3"/>
    <p:sldId id="466" r:id="rId4"/>
    <p:sldId id="471" r:id="rId5"/>
    <p:sldId id="470" r:id="rId6"/>
    <p:sldId id="472" r:id="rId7"/>
    <p:sldId id="256" r:id="rId8"/>
    <p:sldId id="266" r:id="rId9"/>
    <p:sldId id="267" r:id="rId10"/>
    <p:sldId id="268" r:id="rId11"/>
    <p:sldId id="274" r:id="rId12"/>
    <p:sldId id="47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65" d="100"/>
          <a:sy n="65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" Target="slide3.xml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33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178</Words>
  <Application>Microsoft Office PowerPoint</Application>
  <PresentationFormat>Widescreen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等线 Light</vt:lpstr>
      <vt:lpstr>字魂105号-简雅黑</vt:lpstr>
      <vt:lpstr>Arial</vt:lpstr>
      <vt:lpstr>Calibri</vt:lpstr>
      <vt:lpstr>Cambria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Thao Tran</cp:lastModifiedBy>
  <cp:revision>44</cp:revision>
  <dcterms:created xsi:type="dcterms:W3CDTF">2022-11-23T13:59:53Z</dcterms:created>
  <dcterms:modified xsi:type="dcterms:W3CDTF">2024-12-14T14:19:34Z</dcterms:modified>
</cp:coreProperties>
</file>