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3"/>
  </p:sldMasterIdLst>
  <p:notesMasterIdLst>
    <p:notesMasterId r:id="rId5"/>
  </p:notesMasterIdLst>
  <p:sldIdLst>
    <p:sldId id="322" r:id="rId4"/>
    <p:sldId id="256" r:id="rId6"/>
    <p:sldId id="260" r:id="rId7"/>
    <p:sldId id="258" r:id="rId8"/>
    <p:sldId id="306" r:id="rId9"/>
    <p:sldId id="307" r:id="rId10"/>
    <p:sldId id="309" r:id="rId11"/>
    <p:sldId id="323" r:id="rId12"/>
    <p:sldId id="324" r:id="rId13"/>
    <p:sldId id="325" r:id="rId14"/>
    <p:sldId id="326" r:id="rId15"/>
    <p:sldId id="310" r:id="rId16"/>
    <p:sldId id="266" r:id="rId17"/>
    <p:sldId id="331" r:id="rId18"/>
    <p:sldId id="296" r:id="rId19"/>
    <p:sldId id="332" r:id="rId20"/>
    <p:sldId id="273" r:id="rId21"/>
    <p:sldId id="340" r:id="rId22"/>
    <p:sldId id="348" r:id="rId23"/>
    <p:sldId id="349" r:id="rId24"/>
    <p:sldId id="343" r:id="rId25"/>
    <p:sldId id="344" r:id="rId26"/>
    <p:sldId id="345" r:id="rId27"/>
    <p:sldId id="346" r:id="rId28"/>
    <p:sldId id="347" r:id="rId29"/>
    <p:sldId id="297" r:id="rId30"/>
    <p:sldId id="299" r:id="rId31"/>
    <p:sldId id="303" r:id="rId32"/>
    <p:sldId id="317" r:id="rId33"/>
    <p:sldId id="319" r:id="rId34"/>
    <p:sldId id="321" r:id="rId35"/>
    <p:sldId id="300" r:id="rId36"/>
    <p:sldId id="304" r:id="rId37"/>
    <p:sldId id="269" r:id="rId38"/>
  </p:sldIdLst>
  <p:sldSz cx="9144000" cy="5143500" type="screen16x9"/>
  <p:notesSz cx="6858000" cy="9144000"/>
  <p:embeddedFontLst>
    <p:embeddedFont>
      <p:font typeface="Nunito"/>
      <p:regular r:id="rId42"/>
    </p:embeddedFont>
    <p:embeddedFont>
      <p:font typeface="Roboto" panose="02000000000000000000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07771E8-C8A9-4D30-91FA-62994CE3DF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65" autoAdjust="0"/>
  </p:normalViewPr>
  <p:slideViewPr>
    <p:cSldViewPr snapToGrid="0">
      <p:cViewPr varScale="1">
        <p:scale>
          <a:sx n="102" d="100"/>
          <a:sy n="102" d="100"/>
        </p:scale>
        <p:origin x="8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04F3A-2F5D-4254-B02D-122177BCF60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Write</a:t>
            </a:r>
            <a:r>
              <a:rPr lang="en-US" baseline="0" dirty="0"/>
              <a:t> the correct forms of verbs 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15950" lvl="1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e4190cc7f7_0_3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e4190cc7f7_0_3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two</a:t>
            </a:r>
            <a:r>
              <a:rPr lang="en-US" baseline="0" dirty="0"/>
              <a:t> </a:t>
            </a:r>
            <a:r>
              <a:rPr lang="en-US" baseline="0" dirty="0" err="1"/>
              <a:t>Sts</a:t>
            </a:r>
            <a:r>
              <a:rPr lang="en-US" baseline="0" dirty="0"/>
              <a:t> come and answer the questions. Then , play rocks, papers, scissors to find the winner and get the stars.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d362d286f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d362d286f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</a:t>
            </a:r>
            <a:r>
              <a:rPr lang="en-US" baseline="0" dirty="0"/>
              <a:t> TO THE NUMBERS TO GO TO THE QUESTIONS , AND IF S CAN ANSWER THE QUESTION. LET’S CLICK TO SHOW THE WORDS AND FIND THE KEY WORD OF DOWN  . </a:t>
            </a:r>
            <a:endParaRPr lang="en-US" baseline="0" dirty="0"/>
          </a:p>
          <a:p>
            <a:pPr marL="158750" indent="0">
              <a:buNone/>
            </a:pPr>
            <a:endParaRPr lang="en-US" baseline="0" dirty="0"/>
          </a:p>
          <a:p>
            <a:pPr marL="158750" indent="0">
              <a:buNone/>
            </a:pPr>
            <a:r>
              <a:rPr lang="en-US" baseline="0" dirty="0"/>
              <a:t>Click at the key to show the image of the word : BOSABALL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e4190cc7f7_0_3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e4190cc7f7_0_3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e31e0a8602_1_2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e31e0a8602_1_2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4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2" y="3502823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57" name="Google Shape;57;p2"/>
          <p:cNvGrpSpPr/>
          <p:nvPr/>
        </p:nvGrpSpPr>
        <p:grpSpPr>
          <a:xfrm>
            <a:off x="489277" y="4039783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5" y="4013064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0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8" y="545871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4" y="2920676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369" name="Google Shape;369;p8"/>
          <p:cNvGrpSpPr/>
          <p:nvPr/>
        </p:nvGrpSpPr>
        <p:grpSpPr>
          <a:xfrm flipH="1">
            <a:off x="3903586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1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26" name="Google Shape;426;p9"/>
          <p:cNvGrpSpPr/>
          <p:nvPr/>
        </p:nvGrpSpPr>
        <p:grpSpPr>
          <a:xfrm flipH="1">
            <a:off x="7314773" y="3972558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2" y="560815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1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45" name="Google Shape;645;p1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89" name="Google Shape;689;p14"/>
          <p:cNvSpPr/>
          <p:nvPr/>
        </p:nvSpPr>
        <p:spPr>
          <a:xfrm rot="-29936" flipH="1">
            <a:off x="386091" y="778472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0" name="Google Shape;690;p14"/>
          <p:cNvSpPr txBox="1">
            <a:spLocks noGrp="1"/>
          </p:cNvSpPr>
          <p:nvPr>
            <p:ph type="title"/>
          </p:nvPr>
        </p:nvSpPr>
        <p:spPr>
          <a:xfrm rot="-30228">
            <a:off x="2136831" y="446323"/>
            <a:ext cx="484488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7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6" y="2777724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41" name="Google Shape;741;p15"/>
          <p:cNvGrpSpPr/>
          <p:nvPr/>
        </p:nvGrpSpPr>
        <p:grpSpPr>
          <a:xfrm flipH="1">
            <a:off x="7413336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2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4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99" name="Google Shape;799;p16"/>
          <p:cNvGrpSpPr/>
          <p:nvPr/>
        </p:nvGrpSpPr>
        <p:grpSpPr>
          <a:xfrm>
            <a:off x="402100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1" y="778472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0" y="429529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9" Type="http://schemas.openxmlformats.org/officeDocument/2006/relationships/notesSlide" Target="../notesSlides/notesSlide1.xml"/><Relationship Id="rId38" Type="http://schemas.openxmlformats.org/officeDocument/2006/relationships/slideLayout" Target="../slideLayouts/slideLayout11.xml"/><Relationship Id="rId37" Type="http://schemas.openxmlformats.org/officeDocument/2006/relationships/image" Target="../media/image36.png"/><Relationship Id="rId36" Type="http://schemas.openxmlformats.org/officeDocument/2006/relationships/image" Target="../media/image35.jpeg"/><Relationship Id="rId35" Type="http://schemas.microsoft.com/office/2007/relationships/hdphoto" Target="../media/image34.wdp"/><Relationship Id="rId34" Type="http://schemas.openxmlformats.org/officeDocument/2006/relationships/image" Target="../media/image33.png"/><Relationship Id="rId33" Type="http://schemas.openxmlformats.org/officeDocument/2006/relationships/image" Target="../media/image32.GIF"/><Relationship Id="rId32" Type="http://schemas.openxmlformats.org/officeDocument/2006/relationships/image" Target="../media/image31.png"/><Relationship Id="rId31" Type="http://schemas.microsoft.com/office/2007/relationships/media" Target="../media/media1.mp3"/><Relationship Id="rId30" Type="http://schemas.openxmlformats.org/officeDocument/2006/relationships/audio" Target="../media/media1.mp3"/><Relationship Id="rId3" Type="http://schemas.microsoft.com/office/2007/relationships/hdphoto" Target="../media/image4.wdp"/><Relationship Id="rId29" Type="http://schemas.openxmlformats.org/officeDocument/2006/relationships/image" Target="../media/image30.emf"/><Relationship Id="rId28" Type="http://schemas.microsoft.com/office/2007/relationships/hdphoto" Target="../media/image29.wdp"/><Relationship Id="rId27" Type="http://schemas.openxmlformats.org/officeDocument/2006/relationships/image" Target="../media/image28.png"/><Relationship Id="rId26" Type="http://schemas.microsoft.com/office/2007/relationships/hdphoto" Target="../media/image27.wdp"/><Relationship Id="rId25" Type="http://schemas.openxmlformats.org/officeDocument/2006/relationships/image" Target="../media/image26.png"/><Relationship Id="rId24" Type="http://schemas.microsoft.com/office/2007/relationships/hdphoto" Target="../media/image25.wdp"/><Relationship Id="rId23" Type="http://schemas.openxmlformats.org/officeDocument/2006/relationships/image" Target="../media/image24.png"/><Relationship Id="rId22" Type="http://schemas.microsoft.com/office/2007/relationships/hdphoto" Target="../media/image23.wdp"/><Relationship Id="rId21" Type="http://schemas.openxmlformats.org/officeDocument/2006/relationships/image" Target="../media/image22.png"/><Relationship Id="rId20" Type="http://schemas.microsoft.com/office/2007/relationships/hdphoto" Target="../media/image21.wdp"/><Relationship Id="rId2" Type="http://schemas.openxmlformats.org/officeDocument/2006/relationships/image" Target="../media/image3.png"/><Relationship Id="rId19" Type="http://schemas.openxmlformats.org/officeDocument/2006/relationships/image" Target="../media/image20.png"/><Relationship Id="rId18" Type="http://schemas.microsoft.com/office/2007/relationships/hdphoto" Target="../media/image19.wdp"/><Relationship Id="rId17" Type="http://schemas.openxmlformats.org/officeDocument/2006/relationships/image" Target="../media/image18.png"/><Relationship Id="rId16" Type="http://schemas.microsoft.com/office/2007/relationships/hdphoto" Target="../media/image17.wdp"/><Relationship Id="rId15" Type="http://schemas.openxmlformats.org/officeDocument/2006/relationships/image" Target="../media/image16.png"/><Relationship Id="rId14" Type="http://schemas.microsoft.com/office/2007/relationships/hdphoto" Target="../media/image15.wdp"/><Relationship Id="rId13" Type="http://schemas.openxmlformats.org/officeDocument/2006/relationships/image" Target="../media/image14.png"/><Relationship Id="rId12" Type="http://schemas.microsoft.com/office/2007/relationships/hdphoto" Target="../media/image13.wdp"/><Relationship Id="rId11" Type="http://schemas.openxmlformats.org/officeDocument/2006/relationships/image" Target="../media/image12.png"/><Relationship Id="rId10" Type="http://schemas.microsoft.com/office/2007/relationships/hdphoto" Target="../media/image11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9.png"/><Relationship Id="rId3" Type="http://schemas.openxmlformats.org/officeDocument/2006/relationships/slide" Target="slide5.xml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39.png"/><Relationship Id="rId3" Type="http://schemas.openxmlformats.org/officeDocument/2006/relationships/slide" Target="slide5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Relationship Id="rId3" Type="http://schemas.microsoft.com/office/2007/relationships/media" Target="../media/audio2.wav"/><Relationship Id="rId2" Type="http://schemas.openxmlformats.org/officeDocument/2006/relationships/audio" Target="NULL" TargetMode="External"/><Relationship Id="rId1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39.png"/><Relationship Id="rId7" Type="http://schemas.microsoft.com/office/2007/relationships/hdphoto" Target="../media/image54.wdp"/><Relationship Id="rId6" Type="http://schemas.openxmlformats.org/officeDocument/2006/relationships/image" Target="../media/image53.png"/><Relationship Id="rId5" Type="http://schemas.openxmlformats.org/officeDocument/2006/relationships/image" Target="../media/image31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52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image63.wdp"/><Relationship Id="rId8" Type="http://schemas.openxmlformats.org/officeDocument/2006/relationships/image" Target="../media/image62.png"/><Relationship Id="rId7" Type="http://schemas.microsoft.com/office/2007/relationships/hdphoto" Target="../media/image61.wdp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10.xml"/><Relationship Id="rId17" Type="http://schemas.openxmlformats.org/officeDocument/2006/relationships/audio" Target="../media/audio3.wav"/><Relationship Id="rId16" Type="http://schemas.openxmlformats.org/officeDocument/2006/relationships/image" Target="../media/image39.png"/><Relationship Id="rId15" Type="http://schemas.openxmlformats.org/officeDocument/2006/relationships/image" Target="../media/image68.GIF"/><Relationship Id="rId14" Type="http://schemas.openxmlformats.org/officeDocument/2006/relationships/image" Target="../media/image32.GIF"/><Relationship Id="rId13" Type="http://schemas.microsoft.com/office/2007/relationships/hdphoto" Target="../media/image67.wdp"/><Relationship Id="rId12" Type="http://schemas.openxmlformats.org/officeDocument/2006/relationships/image" Target="../media/image66.png"/><Relationship Id="rId11" Type="http://schemas.microsoft.com/office/2007/relationships/hdphoto" Target="../media/image65.wdp"/><Relationship Id="rId10" Type="http://schemas.openxmlformats.org/officeDocument/2006/relationships/image" Target="../media/image64.png"/><Relationship Id="rId1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hdphoto" Target="../media/image74.wdp"/><Relationship Id="rId7" Type="http://schemas.openxmlformats.org/officeDocument/2006/relationships/image" Target="../media/image73.png"/><Relationship Id="rId6" Type="http://schemas.openxmlformats.org/officeDocument/2006/relationships/slide" Target="slide20.xml"/><Relationship Id="rId5" Type="http://schemas.openxmlformats.org/officeDocument/2006/relationships/image" Target="../media/image72.GIF"/><Relationship Id="rId4" Type="http://schemas.openxmlformats.org/officeDocument/2006/relationships/image" Target="../media/image32.GIF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0.xml"/><Relationship Id="rId10" Type="http://schemas.openxmlformats.org/officeDocument/2006/relationships/audio" Target="../media/audio3.wav"/><Relationship Id="rId1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39.png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" Target="slide22.xml"/><Relationship Id="rId8" Type="http://schemas.openxmlformats.org/officeDocument/2006/relationships/image" Target="../media/image79.png"/><Relationship Id="rId7" Type="http://schemas.openxmlformats.org/officeDocument/2006/relationships/slide" Target="slide2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slide" Target="slide21.xml"/><Relationship Id="rId3" Type="http://schemas.openxmlformats.org/officeDocument/2006/relationships/image" Target="../media/image76.png"/><Relationship Id="rId22" Type="http://schemas.openxmlformats.org/officeDocument/2006/relationships/notesSlide" Target="../notesSlides/notesSlide12.xml"/><Relationship Id="rId21" Type="http://schemas.openxmlformats.org/officeDocument/2006/relationships/slideLayout" Target="../slideLayouts/slideLayout10.xml"/><Relationship Id="rId20" Type="http://schemas.openxmlformats.org/officeDocument/2006/relationships/audio" Target="../media/audio4.wav"/><Relationship Id="rId2" Type="http://schemas.openxmlformats.org/officeDocument/2006/relationships/image" Target="../media/image75.png"/><Relationship Id="rId19" Type="http://schemas.openxmlformats.org/officeDocument/2006/relationships/image" Target="../media/image39.png"/><Relationship Id="rId18" Type="http://schemas.openxmlformats.org/officeDocument/2006/relationships/image" Target="../media/image86.png"/><Relationship Id="rId17" Type="http://schemas.openxmlformats.org/officeDocument/2006/relationships/slide" Target="slide26.xml"/><Relationship Id="rId16" Type="http://schemas.microsoft.com/office/2007/relationships/hdphoto" Target="../media/image85.wdp"/><Relationship Id="rId15" Type="http://schemas.openxmlformats.org/officeDocument/2006/relationships/image" Target="../media/image84.png"/><Relationship Id="rId14" Type="http://schemas.openxmlformats.org/officeDocument/2006/relationships/image" Target="../media/image83.GIF"/><Relationship Id="rId13" Type="http://schemas.openxmlformats.org/officeDocument/2006/relationships/image" Target="../media/image82.png"/><Relationship Id="rId12" Type="http://schemas.openxmlformats.org/officeDocument/2006/relationships/slide" Target="slide24.xml"/><Relationship Id="rId11" Type="http://schemas.openxmlformats.org/officeDocument/2006/relationships/image" Target="../media/image81.GIF"/><Relationship Id="rId10" Type="http://schemas.openxmlformats.org/officeDocument/2006/relationships/image" Target="../media/image80.png"/><Relationship Id="rId1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0.xml"/><Relationship Id="rId5" Type="http://schemas.openxmlformats.org/officeDocument/2006/relationships/audio" Target="../media/audio5.wav"/><Relationship Id="rId4" Type="http://schemas.openxmlformats.org/officeDocument/2006/relationships/image" Target="../media/image39.png"/><Relationship Id="rId3" Type="http://schemas.openxmlformats.org/officeDocument/2006/relationships/image" Target="../media/image88.GIF"/><Relationship Id="rId2" Type="http://schemas.openxmlformats.org/officeDocument/2006/relationships/slide" Target="slide20.xml"/><Relationship Id="rId1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audio" Target="../media/audio5.wav"/><Relationship Id="rId4" Type="http://schemas.openxmlformats.org/officeDocument/2006/relationships/image" Target="../media/image39.png"/><Relationship Id="rId3" Type="http://schemas.openxmlformats.org/officeDocument/2006/relationships/slide" Target="slide20.xml"/><Relationship Id="rId2" Type="http://schemas.openxmlformats.org/officeDocument/2006/relationships/image" Target="../media/image88.GIF"/><Relationship Id="rId1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audio" Target="../media/audio5.wav"/><Relationship Id="rId4" Type="http://schemas.openxmlformats.org/officeDocument/2006/relationships/image" Target="../media/image39.png"/><Relationship Id="rId3" Type="http://schemas.openxmlformats.org/officeDocument/2006/relationships/slide" Target="slide20.xml"/><Relationship Id="rId2" Type="http://schemas.openxmlformats.org/officeDocument/2006/relationships/image" Target="../media/image88.GIF"/><Relationship Id="rId1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audio" Target="../media/audio5.wav"/><Relationship Id="rId4" Type="http://schemas.openxmlformats.org/officeDocument/2006/relationships/image" Target="../media/image39.png"/><Relationship Id="rId3" Type="http://schemas.openxmlformats.org/officeDocument/2006/relationships/slide" Target="slide20.xml"/><Relationship Id="rId2" Type="http://schemas.openxmlformats.org/officeDocument/2006/relationships/image" Target="../media/image88.GIF"/><Relationship Id="rId1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audio" Target="../media/audio5.wav"/><Relationship Id="rId4" Type="http://schemas.openxmlformats.org/officeDocument/2006/relationships/image" Target="../media/image39.png"/><Relationship Id="rId3" Type="http://schemas.openxmlformats.org/officeDocument/2006/relationships/slide" Target="slide20.xml"/><Relationship Id="rId2" Type="http://schemas.openxmlformats.org/officeDocument/2006/relationships/image" Target="../media/image88.GIF"/><Relationship Id="rId1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1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microsoft.com/office/2007/relationships/hdphoto" Target="../media/image94.wdp"/><Relationship Id="rId4" Type="http://schemas.openxmlformats.org/officeDocument/2006/relationships/image" Target="../media/image93.png"/><Relationship Id="rId3" Type="http://schemas.microsoft.com/office/2007/relationships/hdphoto" Target="../media/image92.wdp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microsoft.com/office/2007/relationships/hdphoto" Target="../media/image92.wdp"/><Relationship Id="rId4" Type="http://schemas.openxmlformats.org/officeDocument/2006/relationships/image" Target="../media/image91.png"/><Relationship Id="rId3" Type="http://schemas.microsoft.com/office/2007/relationships/hdphoto" Target="../media/image94.wdp"/><Relationship Id="rId2" Type="http://schemas.openxmlformats.org/officeDocument/2006/relationships/image" Target="../media/image93.png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microsoft.com/office/2007/relationships/hdphoto" Target="../media/image92.wdp"/><Relationship Id="rId4" Type="http://schemas.openxmlformats.org/officeDocument/2006/relationships/image" Target="../media/image91.png"/><Relationship Id="rId3" Type="http://schemas.microsoft.com/office/2007/relationships/hdphoto" Target="../media/image94.wdp"/><Relationship Id="rId2" Type="http://schemas.openxmlformats.org/officeDocument/2006/relationships/image" Target="../media/image93.png"/><Relationship Id="rId1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microsoft.com/office/2007/relationships/hdphoto" Target="../media/image94.wdp"/><Relationship Id="rId4" Type="http://schemas.openxmlformats.org/officeDocument/2006/relationships/image" Target="../media/image93.png"/><Relationship Id="rId3" Type="http://schemas.openxmlformats.org/officeDocument/2006/relationships/image" Target="../media/image42.png"/><Relationship Id="rId2" Type="http://schemas.microsoft.com/office/2007/relationships/hdphoto" Target="../media/image92.wdp"/><Relationship Id="rId1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5.xml"/><Relationship Id="rId3" Type="http://schemas.microsoft.com/office/2007/relationships/hdphoto" Target="../media/image54.wdp"/><Relationship Id="rId2" Type="http://schemas.openxmlformats.org/officeDocument/2006/relationships/image" Target="../media/image53.png"/><Relationship Id="rId1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hyperlink" Target="84.Unit%207-Lesson%202%20-%20Period%203-Th&#249;y%20g&#243;p%20&#253;.pptx#-1,12,PowerPoint%20Presentation" TargetMode="External"/><Relationship Id="rId7" Type="http://schemas.openxmlformats.org/officeDocument/2006/relationships/slide" Target="slide13.xml"/><Relationship Id="rId6" Type="http://schemas.openxmlformats.org/officeDocument/2006/relationships/hyperlink" Target="84.Unit%207-Lesson%202%20-%20Period%203-Th&#249;y%20g&#243;p%20&#253;.pptx#-1,10,CATCH" TargetMode="External"/><Relationship Id="rId5" Type="http://schemas.openxmlformats.org/officeDocument/2006/relationships/hyperlink" Target="84.Unit%207-Lesson%202%20-%20Period%203-Th&#249;y%20g&#243;p%20&#253;.pptx#-1,11,BALL" TargetMode="External"/><Relationship Id="rId4" Type="http://schemas.openxmlformats.org/officeDocument/2006/relationships/hyperlink" Target="84.Unit%207-Lesson%202%20-%20Period%203-Th&#249;y%20g&#243;p%20&#253;.pptx#-1,9,SPORTS" TargetMode="External"/><Relationship Id="rId3" Type="http://schemas.openxmlformats.org/officeDocument/2006/relationships/hyperlink" Target="84.Unit%207-Lesson%202%20-%20Period%203-Th&#249;y%20g&#243;p%20&#253;.pptx#-1,8,TENNIS" TargetMode="External"/><Relationship Id="rId2" Type="http://schemas.openxmlformats.org/officeDocument/2006/relationships/hyperlink" Target="84.Unit%207-Lesson%202%20-%20Period%203-Th&#249;y%20g&#243;p%20&#253;.pptx#-1,7,FOOTBALL" TargetMode="Externa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hyperlink" Target="84.Unit%207-Lesson%202%20-%20Period%203-Th&#249;y%20g&#243;p%20&#253;.pptx#-1,6,BASEBALL" TargetMode="Externa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9.png"/><Relationship Id="rId2" Type="http://schemas.openxmlformats.org/officeDocument/2006/relationships/slide" Target="slide5.xml"/><Relationship Id="rId1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9.png"/><Relationship Id="rId2" Type="http://schemas.openxmlformats.org/officeDocument/2006/relationships/slide" Target="slide5.xml"/><Relationship Id="rId1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>
            <a:fillRect/>
          </a:stretch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>
            <a:fillRect/>
          </a:stretch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>
            <a:fillRect/>
          </a:stretch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>
            <a:fillRect/>
          </a:stretch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>
            <a:fillRect/>
          </a:stretch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>
            <a:fillRect/>
          </a:stretch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>
            <a:fillRect/>
          </a:stretch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>
            <a:fillRect/>
          </a:stretch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>
            <a:fillRect/>
          </a:stretch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4569159" y="435917"/>
            <a:ext cx="2380996" cy="548721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CATCH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1811" l="3375" r="97158">
                        <a14:foregroundMark x1="13144" y1="6700" x2="27709" y2="13524"/>
                        <a14:foregroundMark x1="29130" y1="4715" x2="17052" y2="17990"/>
                        <a14:foregroundMark x1="18472" y1="15385" x2="11723" y2="9305"/>
                        <a14:foregroundMark x1="31794" y1="11166" x2="17052" y2="2854"/>
                        <a14:foregroundMark x1="31083" y1="13275" x2="18117" y2="16998"/>
                        <a14:foregroundMark x1="19361" y1="17990" x2="11723" y2="12779"/>
                        <a14:foregroundMark x1="31794" y1="21960" x2="36767" y2="31017"/>
                        <a14:foregroundMark x1="32682" y1="23821" x2="32682" y2="23821"/>
                        <a14:foregroundMark x1="29130" y1="23077" x2="36412" y2="20223"/>
                        <a14:foregroundMark x1="58437" y1="21464" x2="69094" y2="17742"/>
                        <a14:foregroundMark x1="59147" y1="18610" x2="67140" y2="17494"/>
                        <a14:foregroundMark x1="43694" y1="32382" x2="58082" y2="33995"/>
                        <a14:foregroundMark x1="55417" y1="60422" x2="70870" y2="88834"/>
                        <a14:foregroundMark x1="70515" y1="58561" x2="84547" y2="81886"/>
                        <a14:foregroundMark x1="82238" y1="85608" x2="86501" y2="85608"/>
                      </a14:backgroundRemoval>
                    </a14:imgEffect>
                  </a14:imgLayer>
                </a14:imgProps>
              </a:ext>
            </a:extLst>
          </a:blip>
          <a:srcRect r="-2855" b="7194"/>
          <a:stretch>
            <a:fillRect/>
          </a:stretch>
        </p:blipFill>
        <p:spPr>
          <a:xfrm>
            <a:off x="1610489" y="290075"/>
            <a:ext cx="3435818" cy="4438187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027 0.66112 L 0.74027 0.66112 C 0.73767 0.65526 0.73506 0.6497 0.73281 0.64353 C 0.73177 0.64044 0.73107 0.63643 0.73038 0.63273 C 0.72673 0.61266 0.72361 0.59198 0.71944 0.57192 C 0.71788 0.56421 0.71649 0.55587 0.71458 0.54816 C 0.7059 0.5139 0.69687 0.47995 0.68767 0.44631 C 0.68506 0.43674 0.68246 0.42717 0.67916 0.41822 C 0.66128 0.36915 0.646 0.31668 0.6243 0.27285 C 0.61249 0.24908 0.60052 0.22532 0.58888 0.20124 C 0.58628 0.19569 0.58489 0.18828 0.58159 0.18396 C 0.54826 0.13766 0.52933 0.12655 0.48888 0.09291 C 0.46145 0.06976 0.41215 0.04137 0.39635 0.03643 L 0.33159 0.01698 C 0.32552 0.01513 0.31944 0.0139 0.31336 0.01266 C 0.29253 0.00803 0.27204 0.00032 0.25121 -0.0003 C 0.16736 -0.004 0.08367 -0.0003 -5.27778E-6 -0.0003 L -5.27778E-6 -0.0003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5352961" y="481482"/>
            <a:ext cx="2236530" cy="548721"/>
          </a:xfrm>
        </p:spPr>
        <p:txBody>
          <a:bodyPr/>
          <a:lstStyle/>
          <a:p>
            <a:r>
              <a:rPr lang="en-US" dirty="0"/>
              <a:t>BALL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97336" y1="41725" x2="94849" y2="38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9590" y="754395"/>
            <a:ext cx="3811905" cy="384575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02 0.05432 L -0.63402 0.05432 C -0.6302 0.0463 -0.62691 0.03796 -0.62291 0.03025 C -0.62118 0.02685 -0.61892 0.02438 -0.61684 0.0216 C -0.57899 -0.02654 -0.63611 0.04722 -0.59253 -0.00432 C -0.58454 -0.01389 -0.57725 -0.02531 -0.56927 -0.03488 L -0.56562 -0.0392 C -0.56076 -0.02901 -0.5552 -0.01975 -0.55104 -0.00864 C -0.53854 0.02438 -0.54878 1.60494E-6 -0.53889 0.01944 C -0.53628 0.02438 -0.53385 0.02932 -0.53159 0.03457 C -0.53003 0.03796 -0.53003 0.04383 -0.52777 0.04537 C -0.52326 0.04876 -0.51805 0.04691 -0.51319 0.04753 C -0.50139 0.03889 -0.48836 0.03457 -0.47795 0.0216 C -0.45416 -0.00772 -0.43125 -0.04012 -0.41198 -0.07809 C -0.39635 -0.10895 -0.40555 -0.09414 -0.38402 -0.1213 C -0.38107 -0.12006 -0.37777 -0.12037 -0.37552 -0.11698 C -0.35816 -0.09074 -0.35954 -0.08148 -0.34635 -0.06512 C -0.3335 -0.04908 -0.32066 -0.03241 -0.30729 -0.01729 C -0.30468 -0.01451 -0.30173 -0.01235 -0.29878 -0.0108 C -0.29045 -0.0071 -0.28177 -0.00525 -0.27326 -0.00216 C -0.26875 -0.00278 -0.26406 -0.00154 -0.25972 -0.00432 C -0.2434 -0.01543 -0.22795 -0.02994 -0.21232 -0.04352 C -0.20763 -0.04722 -0.20312 -0.05124 -0.19878 -0.05648 C -0.18229 -0.07593 -0.16632 -0.09691 -0.15 -0.11698 C -0.13784 -0.10556 -0.12552 -0.09445 -0.11354 -0.08241 C -0.11041 -0.07932 -0.10798 -0.07469 -0.10486 -0.07161 C -0.09583 -0.06235 -0.08645 -0.0537 -0.07691 -0.04568 C -0.07534 -0.04414 -0.07361 -0.04383 -0.07204 -0.04352 C -0.06267 -0.04043 -0.05329 -0.03766 -0.04392 -0.03488 C -0.04027 -0.0355 -0.03663 -0.03611 -0.03298 -0.03704 C -0.0309 -0.03735 -0.02882 -0.04074 -0.02691 -0.0392 C -0.02378 -0.03642 -0.02222 -0.02994 -0.01961 -0.02593 C -0.01632 -0.02099 -0.01319 -0.01574 -0.00989 -0.0108 C -0.00711 -0.0071 -0.00138 1.60494E-6 -0.00138 1.60494E-6 L -2.77778E-6 1.60494E-6 " pathEditMode="relative" ptsTypes="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VB takes Bossaball to the Olympics 2016 in Rio de Janeir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67" y="788811"/>
            <a:ext cx="7328213" cy="41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BOSSABALL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52" y="-292577"/>
            <a:ext cx="2162776" cy="2162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4867" y="640117"/>
            <a:ext cx="2486025" cy="1838325"/>
          </a:xfrm>
          <a:prstGeom prst="rect">
            <a:avLst/>
          </a:prstGeom>
        </p:spPr>
      </p:pic>
      <p:sp>
        <p:nvSpPr>
          <p:cNvPr id="2249" name="Google Shape;2249;p45"/>
          <p:cNvSpPr txBox="1">
            <a:spLocks noGrp="1"/>
          </p:cNvSpPr>
          <p:nvPr>
            <p:ph type="title"/>
          </p:nvPr>
        </p:nvSpPr>
        <p:spPr>
          <a:xfrm rot="-2406">
            <a:off x="1471664" y="2311796"/>
            <a:ext cx="6858002" cy="914400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PRESENTATION</a:t>
            </a:r>
            <a:endParaRPr dirty="0"/>
          </a:p>
        </p:txBody>
      </p:sp>
      <p:sp>
        <p:nvSpPr>
          <p:cNvPr id="2250" name="Google Shape;2250;p45"/>
          <p:cNvSpPr txBox="1">
            <a:spLocks noGrp="1"/>
          </p:cNvSpPr>
          <p:nvPr>
            <p:ph type="title" idx="2"/>
          </p:nvPr>
        </p:nvSpPr>
        <p:spPr>
          <a:xfrm rot="-27490">
            <a:off x="160329" y="2028352"/>
            <a:ext cx="1463147" cy="18288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2251" name="Google Shape;2251;p45"/>
          <p:cNvSpPr txBox="1">
            <a:spLocks noGrp="1"/>
          </p:cNvSpPr>
          <p:nvPr>
            <p:ph type="subTitle" idx="1"/>
          </p:nvPr>
        </p:nvSpPr>
        <p:spPr>
          <a:xfrm rot="-29710">
            <a:off x="1528848" y="3148762"/>
            <a:ext cx="4755778" cy="457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latin typeface="Myriad Pro" panose="020B0503030403020204" pitchFamily="34" charset="0"/>
              </a:rPr>
              <a:t>PRACTICE LISTENING </a:t>
            </a:r>
            <a:endParaRPr sz="3600" dirty="0">
              <a:latin typeface="Myriad Pro" panose="020B0503030403020204" pitchFamily="34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VB takes Bossaball to the Olympics 2016 in Rio de Janeir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8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0228">
            <a:off x="841753" y="385067"/>
            <a:ext cx="2169529" cy="569034"/>
          </a:xfrm>
        </p:spPr>
        <p:txBody>
          <a:bodyPr/>
          <a:lstStyle/>
          <a:p>
            <a:r>
              <a:rPr lang="en-US" sz="2400" dirty="0">
                <a:latin typeface="Comic Sans MS" panose="030F0702030302020204" pitchFamily="66" charset="0"/>
              </a:rPr>
              <a:t>Listen and fill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3" name="7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606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912" y="173302"/>
            <a:ext cx="1094762" cy="10947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74593" y="472562"/>
            <a:ext cx="5168023" cy="1094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omic Sans MS" panose="030F0702030302020204" pitchFamily="66" charset="0"/>
              </a:rPr>
              <a:t>Bossaball</a:t>
            </a:r>
            <a:r>
              <a:rPr lang="en-US" sz="2400" dirty="0">
                <a:latin typeface="Comic Sans MS" panose="030F0702030302020204" pitchFamily="66" charset="0"/>
              </a:rPr>
              <a:t> is a …………..sport.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Players can ………….. and hit the ball. They can also kick the ball.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095" y="2343785"/>
            <a:ext cx="4281805" cy="2584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We’re at a game. One player ………..… jumping and kicking the ball. He ………………………..or catching it . People can play the drums and dance during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 game.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4225" y="2619538"/>
            <a:ext cx="114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is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516" y="3327064"/>
            <a:ext cx="228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isn’t running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6027" y="409306"/>
            <a:ext cx="114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new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615" y="757482"/>
            <a:ext cx="1141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jump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6" grpId="0" bldLvl="0" animBg="1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5459" t="23094" r="6472" b="-1"/>
          <a:stretch>
            <a:fillRect/>
          </a:stretch>
        </p:blipFill>
        <p:spPr>
          <a:xfrm>
            <a:off x="383722" y="1641022"/>
            <a:ext cx="8499022" cy="2669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596" y="720683"/>
            <a:ext cx="1028753" cy="546128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 rot="-30228">
            <a:off x="2139664" y="444893"/>
            <a:ext cx="5167154" cy="1194579"/>
          </a:xfrm>
        </p:spPr>
        <p:txBody>
          <a:bodyPr/>
          <a:lstStyle/>
          <a:p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Task 7 Listen and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tick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" name="7.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405" y="310292"/>
            <a:ext cx="1094762" cy="109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003" y="1891499"/>
            <a:ext cx="819376" cy="819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003" y="2345350"/>
            <a:ext cx="819376" cy="819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003" y="2839590"/>
            <a:ext cx="819376" cy="819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621" y="720683"/>
            <a:ext cx="8731306" cy="4142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atin typeface="Comic Sans MS" panose="030F0702030302020204" pitchFamily="66" charset="0"/>
              </a:rPr>
              <a:t>Bossaball</a:t>
            </a:r>
            <a:r>
              <a:rPr lang="en-US" sz="2400" dirty="0">
                <a:latin typeface="Comic Sans MS" panose="030F0702030302020204" pitchFamily="66" charset="0"/>
              </a:rPr>
              <a:t> is a new sport.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Players can jump and hit the ball. They can also kick the ball. 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We’re at a game. One player is jumping and kicking the ball. He </a:t>
            </a:r>
            <a:r>
              <a:rPr lang="en-US" sz="2400">
                <a:latin typeface="Comic Sans MS" panose="030F0702030302020204" pitchFamily="66" charset="0"/>
              </a:rPr>
              <a:t>isn’t running or catching it. </a:t>
            </a:r>
            <a:r>
              <a:rPr lang="en-US" sz="2400" dirty="0">
                <a:latin typeface="Comic Sans MS" panose="030F0702030302020204" pitchFamily="66" charset="0"/>
              </a:rPr>
              <a:t>People can play the drums and dance during the game.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BOSSABALL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52"/>
          <p:cNvSpPr txBox="1">
            <a:spLocks noGrp="1"/>
          </p:cNvSpPr>
          <p:nvPr>
            <p:ph type="title"/>
          </p:nvPr>
        </p:nvSpPr>
        <p:spPr>
          <a:xfrm rot="-2406">
            <a:off x="479112" y="1940758"/>
            <a:ext cx="6858002" cy="914400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 panose="030F0702030302020204" pitchFamily="66" charset="0"/>
              </a:rPr>
              <a:t>PRACTICE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707" name="Google Shape;2707;p52"/>
          <p:cNvSpPr txBox="1">
            <a:spLocks noGrp="1"/>
          </p:cNvSpPr>
          <p:nvPr>
            <p:ph type="title" idx="2"/>
          </p:nvPr>
        </p:nvSpPr>
        <p:spPr>
          <a:xfrm rot="-27490">
            <a:off x="7188552" y="1657314"/>
            <a:ext cx="1463147" cy="18288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708" name="Google Shape;2708;p52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4"/>
            <a:ext cx="4755778" cy="457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 panose="030F0702030302020204" pitchFamily="66" charset="0"/>
              </a:rPr>
              <a:t>Writing Practice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115" name="Google Shape;3042;p57"/>
          <p:cNvGrpSpPr/>
          <p:nvPr/>
        </p:nvGrpSpPr>
        <p:grpSpPr>
          <a:xfrm>
            <a:off x="478792" y="791327"/>
            <a:ext cx="1845127" cy="2007197"/>
            <a:chOff x="3797384" y="3544990"/>
            <a:chExt cx="518510" cy="597309"/>
          </a:xfrm>
        </p:grpSpPr>
        <p:sp>
          <p:nvSpPr>
            <p:cNvPr id="116" name="Google Shape;3043;p57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3044;p57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3045;p57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3046;p57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3047;p57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3048;p57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3049;p57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3050;p57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3051;p57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3052;p57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3053;p57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3054;p57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3055;p57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3056;p57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3057;p57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3058;p57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3059;p57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3060;p57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3061;p57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3062;p57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3063;p57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3064;p57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3065;p57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3066;p57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3067;p57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3068;p57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3069;p57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3070;p57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3071;p57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3072;p57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3073;p57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3074;p57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3075;p57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3076;p57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3077;p57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3078;p57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3079;p57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3080;p57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3081;p57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3082;p57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3083;p57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3084;p57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3085;p57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3086;p57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3087;p57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3088;p57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3089;p57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3090;p57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3091;p57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3092;p57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3093;p57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3094;p57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3095;p57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3096;p57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3097;p57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3098;p57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3099;p57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3100;p57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3101;p57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3102;p57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3103;p57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3104;p57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3105;p57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3106;p57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3107;p57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3108;p57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3109;p57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3110;p57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3111;p57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3112;p57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3113;p57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3114;p57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3115;p57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3116;p57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3117;p57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3118;p57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3119;p57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3120;p57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2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60889" y="3049133"/>
            <a:ext cx="4489468" cy="1415075"/>
          </a:xfrm>
          <a:prstGeom prst="rect">
            <a:avLst/>
          </a:prstGeom>
        </p:spPr>
      </p:pic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7189" y="3520177"/>
            <a:ext cx="4097335" cy="2144814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118868" y="3805513"/>
            <a:ext cx="1733909" cy="1405872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2717" y="3544795"/>
            <a:ext cx="1828800" cy="148281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4775" y="3474412"/>
            <a:ext cx="2002390" cy="1623560"/>
          </a:xfrm>
          <a:prstGeom prst="rect">
            <a:avLst/>
          </a:prstGeom>
        </p:spPr>
      </p:pic>
      <p:pic>
        <p:nvPicPr>
          <p:cNvPr id="563" name="Google Shape;563;p71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10800000">
            <a:off x="224082" y="60093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10800000">
            <a:off x="6967569" y="69588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44" y="22696"/>
            <a:ext cx="4192256" cy="299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194;p44"/>
          <p:cNvSpPr txBox="1">
            <a:spLocks noGrp="1"/>
          </p:cNvSpPr>
          <p:nvPr>
            <p:ph type="title"/>
          </p:nvPr>
        </p:nvSpPr>
        <p:spPr>
          <a:xfrm>
            <a:off x="2274457" y="855849"/>
            <a:ext cx="4875900" cy="1915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5. Game</a:t>
            </a:r>
            <a:endParaRPr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9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1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6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8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89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054" y="4231243"/>
            <a:ext cx="155111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68755"/>
            <a:ext cx="634590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200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58137" y="695881"/>
            <a:ext cx="963632" cy="99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58" y="250437"/>
            <a:ext cx="1826338" cy="18263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3.08642E-6 L -0.00938 0.0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" t="1" r="-136" b="15291"/>
          <a:stretch>
            <a:fillRect/>
          </a:stretch>
        </p:blipFill>
        <p:spPr>
          <a:xfrm>
            <a:off x="-793" y="639107"/>
            <a:ext cx="9144793" cy="4492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93" y="969819"/>
            <a:ext cx="9054061" cy="2105532"/>
          </a:xfrm>
          <a:prstGeom prst="rect">
            <a:avLst/>
          </a:prstGeom>
          <a:solidFill>
            <a:sysClr val="windowText" lastClr="000000"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The frog comes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back home.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028" name="Picture 4" descr="Sun GIFs - Get the best GIF on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39107"/>
            <a:ext cx="781050" cy="80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s Q3 - TFMS Tech Classe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70" y="2878552"/>
            <a:ext cx="2454897" cy="245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ame UI Buttons Cartoony | Pre-Designed Photoshop Graphics ~ Creative Market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68" b="44689" l="11897" r="50000">
                        <a14:foregroundMark x1="13793" y1="17746" x2="13793" y2="17746"/>
                        <a14:foregroundMark x1="15603" y1="11528" x2="15603" y2="11528"/>
                        <a14:foregroundMark x1="17414" y1="9067" x2="17414" y2="9067"/>
                        <a14:foregroundMark x1="22328" y1="8420" x2="22328" y2="8420"/>
                        <a14:foregroundMark x1="24569" y1="5699" x2="41810" y2="6606"/>
                        <a14:foregroundMark x1="42241" y1="8420" x2="42241" y2="8420"/>
                        <a14:foregroundMark x1="43190" y1="10363" x2="43190" y2="10363"/>
                        <a14:foregroundMark x1="44052" y1="10363" x2="44052" y2="10363"/>
                        <a14:foregroundMark x1="44655" y1="11528" x2="44655" y2="11528"/>
                        <a14:foregroundMark x1="14741" y1="13731" x2="14741" y2="13731"/>
                        <a14:foregroundMark x1="16638" y1="10881" x2="16638" y2="10881"/>
                        <a14:foregroundMark x1="19914" y1="7254" x2="19914" y2="7254"/>
                        <a14:foregroundMark x1="23362" y1="7254" x2="23362" y2="7254"/>
                        <a14:foregroundMark x1="22931" y1="5699" x2="22931" y2="5699"/>
                        <a14:foregroundMark x1="21552" y1="5959" x2="20948" y2="5959"/>
                        <a14:foregroundMark x1="20086" y1="6865" x2="20086" y2="6865"/>
                        <a14:foregroundMark x1="18017" y1="19171" x2="31121" y2="18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4" r="48718" b="54991"/>
          <a:stretch>
            <a:fillRect/>
          </a:stretch>
        </p:blipFill>
        <p:spPr bwMode="auto">
          <a:xfrm>
            <a:off x="7391400" y="4112579"/>
            <a:ext cx="1379310" cy="10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>
            <a:fillRect/>
          </a:stretch>
        </p:blipFill>
        <p:spPr>
          <a:xfrm>
            <a:off x="2720142" y="0"/>
            <a:ext cx="4370706" cy="5310384"/>
          </a:xfrm>
          <a:prstGeom prst="rect">
            <a:avLst/>
          </a:prstGeom>
        </p:spPr>
      </p:pic>
      <p:sp>
        <p:nvSpPr>
          <p:cNvPr id="1680" name="Google Shape;1680;p35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5400" dirty="0">
                <a:latin typeface="Comic Sans MS" panose="030F0702030302020204" pitchFamily="66" charset="0"/>
              </a:rPr>
              <a:t>Unit 7.</a:t>
            </a:r>
            <a:br>
              <a:rPr lang="en-US" sz="5400" dirty="0">
                <a:latin typeface="Comic Sans MS" panose="030F0702030302020204" pitchFamily="66" charset="0"/>
              </a:rPr>
            </a:br>
            <a:r>
              <a:rPr lang="en-US" sz="5400" dirty="0">
                <a:latin typeface="Comic Sans MS" panose="030F0702030302020204" pitchFamily="66" charset="0"/>
              </a:rPr>
              <a:t>My </a:t>
            </a:r>
            <a:r>
              <a:rPr lang="en-US" sz="5400" dirty="0" err="1">
                <a:latin typeface="Comic Sans MS" panose="030F0702030302020204" pitchFamily="66" charset="0"/>
              </a:rPr>
              <a:t>Favourite</a:t>
            </a:r>
            <a:r>
              <a:rPr lang="en-US" sz="5400" dirty="0">
                <a:latin typeface="Comic Sans MS" panose="030F0702030302020204" pitchFamily="66" charset="0"/>
              </a:rPr>
              <a:t> Sport</a:t>
            </a:r>
            <a:endParaRPr sz="5000" dirty="0">
              <a:solidFill>
                <a:schemeClr val="dk1"/>
              </a:solidFill>
              <a:latin typeface="Comic Sans MS" panose="030F0702030302020204" pitchFamily="66" charset="0"/>
            </a:endParaRPr>
          </a:p>
        </p:txBody>
      </p:sp>
      <p:sp>
        <p:nvSpPr>
          <p:cNvPr id="1681" name="Google Shape;1681;p35"/>
          <p:cNvSpPr txBox="1">
            <a:spLocks noGrp="1"/>
          </p:cNvSpPr>
          <p:nvPr>
            <p:ph type="subTitle" idx="1"/>
          </p:nvPr>
        </p:nvSpPr>
        <p:spPr>
          <a:xfrm rot="-59909">
            <a:off x="2663602" y="3502823"/>
            <a:ext cx="4114525" cy="4569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omic Sans MS" panose="030F0702030302020204" pitchFamily="66" charset="0"/>
              </a:rPr>
              <a:t>Lesson 2 . Task 7,8,9</a:t>
            </a:r>
            <a:endParaRPr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>
            <a:fillRect/>
          </a:stretch>
        </p:blipFill>
        <p:spPr>
          <a:xfrm>
            <a:off x="0" y="-129309"/>
            <a:ext cx="9142055" cy="5264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1062" y="4275716"/>
            <a:ext cx="1745602" cy="716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0240" y="1768440"/>
            <a:ext cx="2209303" cy="1743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643" y="3295633"/>
            <a:ext cx="1816600" cy="1433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9915" y="3736388"/>
            <a:ext cx="1729820" cy="1365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873" y="3040432"/>
            <a:ext cx="1655172" cy="1306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4601" y="3999916"/>
            <a:ext cx="1605447" cy="1267141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49" y="3235787"/>
            <a:ext cx="976668" cy="105550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61" y="3580639"/>
            <a:ext cx="1000035" cy="1085063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21" y="2927419"/>
            <a:ext cx="984575" cy="10724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5" y="3802487"/>
            <a:ext cx="964878" cy="1042763"/>
          </a:xfrm>
          <a:prstGeom prst="rect">
            <a:avLst/>
          </a:prstGeom>
        </p:spPr>
      </p:pic>
      <p:pic>
        <p:nvPicPr>
          <p:cNvPr id="2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43" y="936472"/>
            <a:ext cx="3331026" cy="3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7380" y="3067077"/>
            <a:ext cx="1536002" cy="1212330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66" y="2926156"/>
            <a:ext cx="960948" cy="1038516"/>
          </a:xfrm>
          <a:prstGeom prst="rect">
            <a:avLst/>
          </a:prstGeom>
        </p:spPr>
      </p:pic>
      <p:pic>
        <p:nvPicPr>
          <p:cNvPr id="2050" name="Picture 2" descr="Pin on bipe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01" y="936472"/>
            <a:ext cx="1261522" cy="15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in on bipe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82" y="841936"/>
            <a:ext cx="1261522" cy="15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nimated Frog Gif - Cute Frog Cartoon - Free Transparent PNG Clipart Images  Downloa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10" b="96334" l="2024" r="100000">
                        <a14:foregroundMark x1="75119" y1="91783" x2="75119" y2="91783"/>
                        <a14:foregroundMark x1="82024" y1="87737" x2="82024" y2="87737"/>
                        <a14:foregroundMark x1="17976" y1="88622" x2="17976" y2="88622"/>
                        <a14:foregroundMark x1="17976" y1="84956" x2="17976" y2="84956"/>
                        <a14:foregroundMark x1="25714" y1="92288" x2="25714" y2="92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9" y="1459373"/>
            <a:ext cx="1413328" cy="13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áº¿t quáº£ hÃ¬nh áº£nh cho home ico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639" y="48119"/>
            <a:ext cx="628475" cy="6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5541E-6 L -0.06719 0.249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" y="124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52 0.38321 L 0.12448 0.383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81 0.42764 L 0.27448 0.264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8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15 0.29435 L 0.43281 0.398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0.39802 L 0.52448 0.2499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7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448 0.24992 L 0.67448 0.012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18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3792" b="3891"/>
          <a:stretch>
            <a:fillRect/>
          </a:stretch>
        </p:blipFill>
        <p:spPr>
          <a:xfrm>
            <a:off x="-53340" y="0"/>
            <a:ext cx="9197340" cy="51511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The player……..(jumping)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Arrow: Left 3">
            <a:hlinkClick r:id="rId2" action="ppaction://hlinksldjump"/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2692" y="1529254"/>
            <a:ext cx="297994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is jumping.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4060" b="6844"/>
          <a:stretch>
            <a:fillRect/>
          </a:stretch>
        </p:blipFill>
        <p:spPr>
          <a:xfrm>
            <a:off x="-27709" y="-113288"/>
            <a:ext cx="9171709" cy="5256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He ………… ……. . 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1513" y="1494619"/>
            <a:ext cx="297994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(not running)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07030" y="1504024"/>
            <a:ext cx="451697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isn’t running.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Arrow: Left 3">
            <a:hlinkClick r:id="rId3" action="ppaction://hlinksldjump"/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4567" b="4374"/>
          <a:stretch>
            <a:fillRect/>
          </a:stretch>
        </p:blipFill>
        <p:spPr>
          <a:xfrm>
            <a:off x="20782" y="0"/>
            <a:ext cx="9123218" cy="5140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112" y="2676087"/>
            <a:ext cx="1454951" cy="13220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He  ……..(hitting)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52718" y="1523306"/>
            <a:ext cx="264044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black"/>
                </a:solidFill>
                <a:latin typeface="Comic Sans MS" panose="030F0702030302020204" pitchFamily="66" charset="0"/>
              </a:rPr>
              <a:t>is hitting.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Arrow: Left 3">
            <a:hlinkClick r:id="rId3" action="ppaction://hlinksldjump"/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4255" b="8074"/>
          <a:stretch>
            <a:fillRect/>
          </a:stretch>
        </p:blipFill>
        <p:spPr>
          <a:xfrm>
            <a:off x="-9026" y="1"/>
            <a:ext cx="9153026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0000" y="1333341"/>
            <a:ext cx="79222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He  ……..(not kicking)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6462" y="1465417"/>
            <a:ext cx="356615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black"/>
                </a:solidFill>
                <a:latin typeface="Comic Sans MS" panose="030F0702030302020204" pitchFamily="66" charset="0"/>
              </a:rPr>
              <a:t>isn’t kicking.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Arrow: Left 3">
            <a:hlinkClick r:id="rId3" action="ppaction://hlinksldjump"/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4122" b="4193"/>
          <a:stretch>
            <a:fillRect/>
          </a:stretch>
        </p:blipFill>
        <p:spPr>
          <a:xfrm>
            <a:off x="-21772" y="0"/>
            <a:ext cx="9165772" cy="5170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44" y="2529253"/>
            <a:ext cx="1454951" cy="13220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22400" y="1333341"/>
            <a:ext cx="7219893" cy="968888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He  ……..(not dancing)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6828" y="1494619"/>
            <a:ext cx="416611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black"/>
                </a:solidFill>
                <a:latin typeface="Comic Sans MS" panose="030F0702030302020204" pitchFamily="66" charset="0"/>
              </a:rPr>
              <a:t>isn’t dancing.</a:t>
            </a:r>
            <a:endParaRPr 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Arrow: Left 3">
            <a:hlinkClick r:id="rId3" action="ppaction://hlinksldjump"/>
          </p:cNvPr>
          <p:cNvSpPr/>
          <p:nvPr/>
        </p:nvSpPr>
        <p:spPr>
          <a:xfrm>
            <a:off x="7860001" y="4085602"/>
            <a:ext cx="1035995" cy="817124"/>
          </a:xfrm>
          <a:prstGeom prst="lef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等线" panose="02010600030101010101" charset="-122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044" y="1171801"/>
            <a:ext cx="8336741" cy="27459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0065">
            <a:off x="3579213" y="437357"/>
            <a:ext cx="3841947" cy="548721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Task 8. Write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1441" y="1781503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isn’t running</a:t>
            </a:r>
            <a:endParaRPr lang="en-U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5110" y="2243168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 hitting</a:t>
            </a:r>
            <a:endParaRPr lang="en-U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9359" y="2704833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isn’t kicking</a:t>
            </a:r>
            <a:endParaRPr lang="en-U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1749" y="3246906"/>
            <a:ext cx="221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isn’t dancing</a:t>
            </a:r>
            <a:endParaRPr lang="en-US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4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 panose="030F0702030302020204" pitchFamily="66" charset="0"/>
              </a:rPr>
              <a:t>PRODUCTION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250" name="Google Shape;2250;p45"/>
          <p:cNvSpPr txBox="1">
            <a:spLocks noGrp="1"/>
          </p:cNvSpPr>
          <p:nvPr>
            <p:ph type="title" idx="2"/>
          </p:nvPr>
        </p:nvSpPr>
        <p:spPr>
          <a:xfrm rot="-27490">
            <a:off x="490427" y="1657314"/>
            <a:ext cx="1463147" cy="18288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 panose="030F0702030302020204" pitchFamily="66" charset="0"/>
              </a:rPr>
              <a:t>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251" name="Google Shape;2251;p45"/>
          <p:cNvSpPr txBox="1">
            <a:spLocks noGrp="1"/>
          </p:cNvSpPr>
          <p:nvPr>
            <p:ph type="subTitle" idx="1"/>
          </p:nvPr>
        </p:nvSpPr>
        <p:spPr>
          <a:xfrm rot="-29710">
            <a:off x="1858946" y="2777724"/>
            <a:ext cx="4755778" cy="4572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 panose="030F0702030302020204" pitchFamily="66" charset="0"/>
              </a:rPr>
              <a:t>TASK 9. LOOK AND SAY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252" name="Google Shape;2252;p45"/>
          <p:cNvGrpSpPr/>
          <p:nvPr/>
        </p:nvGrpSpPr>
        <p:grpSpPr>
          <a:xfrm>
            <a:off x="6869510" y="481888"/>
            <a:ext cx="1554497" cy="1554495"/>
            <a:chOff x="7829173" y="1921659"/>
            <a:chExt cx="595091" cy="597217"/>
          </a:xfrm>
        </p:grpSpPr>
        <p:sp>
          <p:nvSpPr>
            <p:cNvPr id="2253" name="Google Shape;2253;p45"/>
            <p:cNvSpPr/>
            <p:nvPr/>
          </p:nvSpPr>
          <p:spPr>
            <a:xfrm>
              <a:off x="8267467" y="2296156"/>
              <a:ext cx="64228" cy="59053"/>
            </a:xfrm>
            <a:custGeom>
              <a:avLst/>
              <a:gdLst/>
              <a:ahLst/>
              <a:cxnLst/>
              <a:rect l="l" t="t" r="r" b="b"/>
              <a:pathLst>
                <a:path w="2085" h="1917" extrusionOk="0">
                  <a:moveTo>
                    <a:pt x="1763" y="131"/>
                  </a:moveTo>
                  <a:lnTo>
                    <a:pt x="1763" y="131"/>
                  </a:lnTo>
                  <a:cubicBezTo>
                    <a:pt x="1417" y="321"/>
                    <a:pt x="822" y="679"/>
                    <a:pt x="513" y="869"/>
                  </a:cubicBezTo>
                  <a:cubicBezTo>
                    <a:pt x="358" y="822"/>
                    <a:pt x="155" y="738"/>
                    <a:pt x="96" y="679"/>
                  </a:cubicBezTo>
                  <a:cubicBezTo>
                    <a:pt x="227" y="583"/>
                    <a:pt x="1239" y="238"/>
                    <a:pt x="1763" y="131"/>
                  </a:cubicBezTo>
                  <a:close/>
                  <a:moveTo>
                    <a:pt x="1929" y="226"/>
                  </a:moveTo>
                  <a:lnTo>
                    <a:pt x="1929" y="226"/>
                  </a:lnTo>
                  <a:cubicBezTo>
                    <a:pt x="1751" y="643"/>
                    <a:pt x="1227" y="1679"/>
                    <a:pt x="1096" y="1822"/>
                  </a:cubicBezTo>
                  <a:cubicBezTo>
                    <a:pt x="1048" y="1750"/>
                    <a:pt x="953" y="1441"/>
                    <a:pt x="894" y="1167"/>
                  </a:cubicBezTo>
                  <a:cubicBezTo>
                    <a:pt x="1489" y="643"/>
                    <a:pt x="1787" y="369"/>
                    <a:pt x="1929" y="226"/>
                  </a:cubicBezTo>
                  <a:close/>
                  <a:moveTo>
                    <a:pt x="2001" y="0"/>
                  </a:moveTo>
                  <a:cubicBezTo>
                    <a:pt x="1787" y="0"/>
                    <a:pt x="120" y="476"/>
                    <a:pt x="13" y="643"/>
                  </a:cubicBezTo>
                  <a:cubicBezTo>
                    <a:pt x="1" y="667"/>
                    <a:pt x="1" y="691"/>
                    <a:pt x="13" y="691"/>
                  </a:cubicBezTo>
                  <a:cubicBezTo>
                    <a:pt x="60" y="833"/>
                    <a:pt x="441" y="941"/>
                    <a:pt x="513" y="964"/>
                  </a:cubicBezTo>
                  <a:cubicBezTo>
                    <a:pt x="525" y="964"/>
                    <a:pt x="536" y="964"/>
                    <a:pt x="548" y="953"/>
                  </a:cubicBezTo>
                  <a:cubicBezTo>
                    <a:pt x="953" y="702"/>
                    <a:pt x="1572" y="333"/>
                    <a:pt x="1858" y="167"/>
                  </a:cubicBezTo>
                  <a:lnTo>
                    <a:pt x="1858" y="167"/>
                  </a:lnTo>
                  <a:cubicBezTo>
                    <a:pt x="1632" y="393"/>
                    <a:pt x="1144" y="822"/>
                    <a:pt x="810" y="1107"/>
                  </a:cubicBezTo>
                  <a:cubicBezTo>
                    <a:pt x="798" y="1119"/>
                    <a:pt x="798" y="1143"/>
                    <a:pt x="798" y="1155"/>
                  </a:cubicBezTo>
                  <a:cubicBezTo>
                    <a:pt x="977" y="1917"/>
                    <a:pt x="1072" y="1917"/>
                    <a:pt x="1096" y="1917"/>
                  </a:cubicBezTo>
                  <a:lnTo>
                    <a:pt x="1108" y="1917"/>
                  </a:lnTo>
                  <a:cubicBezTo>
                    <a:pt x="1239" y="1917"/>
                    <a:pt x="1870" y="572"/>
                    <a:pt x="1989" y="310"/>
                  </a:cubicBezTo>
                  <a:cubicBezTo>
                    <a:pt x="2084" y="71"/>
                    <a:pt x="2084" y="48"/>
                    <a:pt x="2060" y="24"/>
                  </a:cubicBezTo>
                  <a:cubicBezTo>
                    <a:pt x="2060" y="12"/>
                    <a:pt x="2049" y="12"/>
                    <a:pt x="2049" y="12"/>
                  </a:cubicBezTo>
                  <a:lnTo>
                    <a:pt x="2037" y="12"/>
                  </a:lnTo>
                  <a:cubicBezTo>
                    <a:pt x="2025" y="0"/>
                    <a:pt x="2013" y="0"/>
                    <a:pt x="20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8282130" y="2323541"/>
              <a:ext cx="14725" cy="23597"/>
            </a:xfrm>
            <a:custGeom>
              <a:avLst/>
              <a:gdLst/>
              <a:ahLst/>
              <a:cxnLst/>
              <a:rect l="l" t="t" r="r" b="b"/>
              <a:pathLst>
                <a:path w="478" h="766" extrusionOk="0">
                  <a:moveTo>
                    <a:pt x="61" y="1"/>
                  </a:moveTo>
                  <a:cubicBezTo>
                    <a:pt x="57" y="1"/>
                    <a:pt x="53" y="2"/>
                    <a:pt x="49" y="4"/>
                  </a:cubicBezTo>
                  <a:cubicBezTo>
                    <a:pt x="25" y="4"/>
                    <a:pt x="1" y="16"/>
                    <a:pt x="1" y="52"/>
                  </a:cubicBezTo>
                  <a:cubicBezTo>
                    <a:pt x="37" y="337"/>
                    <a:pt x="72" y="706"/>
                    <a:pt x="132" y="754"/>
                  </a:cubicBezTo>
                  <a:cubicBezTo>
                    <a:pt x="144" y="766"/>
                    <a:pt x="156" y="766"/>
                    <a:pt x="179" y="766"/>
                  </a:cubicBezTo>
                  <a:cubicBezTo>
                    <a:pt x="263" y="766"/>
                    <a:pt x="406" y="599"/>
                    <a:pt x="465" y="528"/>
                  </a:cubicBezTo>
                  <a:cubicBezTo>
                    <a:pt x="477" y="516"/>
                    <a:pt x="477" y="480"/>
                    <a:pt x="453" y="468"/>
                  </a:cubicBezTo>
                  <a:cubicBezTo>
                    <a:pt x="448" y="463"/>
                    <a:pt x="439" y="461"/>
                    <a:pt x="430" y="461"/>
                  </a:cubicBezTo>
                  <a:cubicBezTo>
                    <a:pt x="416" y="461"/>
                    <a:pt x="401" y="466"/>
                    <a:pt x="394" y="480"/>
                  </a:cubicBezTo>
                  <a:cubicBezTo>
                    <a:pt x="310" y="575"/>
                    <a:pt x="227" y="659"/>
                    <a:pt x="179" y="683"/>
                  </a:cubicBezTo>
                  <a:cubicBezTo>
                    <a:pt x="156" y="611"/>
                    <a:pt x="120" y="30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7963421" y="2057725"/>
              <a:ext cx="63489" cy="60193"/>
            </a:xfrm>
            <a:custGeom>
              <a:avLst/>
              <a:gdLst/>
              <a:ahLst/>
              <a:cxnLst/>
              <a:rect l="l" t="t" r="r" b="b"/>
              <a:pathLst>
                <a:path w="2061" h="1954" extrusionOk="0">
                  <a:moveTo>
                    <a:pt x="953" y="96"/>
                  </a:moveTo>
                  <a:cubicBezTo>
                    <a:pt x="1012" y="156"/>
                    <a:pt x="1060" y="370"/>
                    <a:pt x="1084" y="537"/>
                  </a:cubicBezTo>
                  <a:cubicBezTo>
                    <a:pt x="739" y="930"/>
                    <a:pt x="358" y="1382"/>
                    <a:pt x="155" y="1656"/>
                  </a:cubicBezTo>
                  <a:cubicBezTo>
                    <a:pt x="334" y="1180"/>
                    <a:pt x="846" y="203"/>
                    <a:pt x="953" y="96"/>
                  </a:cubicBezTo>
                  <a:close/>
                  <a:moveTo>
                    <a:pt x="1310" y="953"/>
                  </a:moveTo>
                  <a:cubicBezTo>
                    <a:pt x="1584" y="1061"/>
                    <a:pt x="1870" y="1192"/>
                    <a:pt x="1929" y="1251"/>
                  </a:cubicBezTo>
                  <a:cubicBezTo>
                    <a:pt x="1774" y="1358"/>
                    <a:pt x="679" y="1727"/>
                    <a:pt x="227" y="1835"/>
                  </a:cubicBezTo>
                  <a:cubicBezTo>
                    <a:pt x="429" y="1680"/>
                    <a:pt x="798" y="1382"/>
                    <a:pt x="1310" y="953"/>
                  </a:cubicBezTo>
                  <a:close/>
                  <a:moveTo>
                    <a:pt x="953" y="1"/>
                  </a:moveTo>
                  <a:cubicBezTo>
                    <a:pt x="929" y="1"/>
                    <a:pt x="893" y="25"/>
                    <a:pt x="858" y="72"/>
                  </a:cubicBezTo>
                  <a:cubicBezTo>
                    <a:pt x="667" y="322"/>
                    <a:pt x="0" y="1692"/>
                    <a:pt x="0" y="1894"/>
                  </a:cubicBezTo>
                  <a:cubicBezTo>
                    <a:pt x="0" y="1906"/>
                    <a:pt x="0" y="1906"/>
                    <a:pt x="0" y="1906"/>
                  </a:cubicBezTo>
                  <a:cubicBezTo>
                    <a:pt x="0" y="1918"/>
                    <a:pt x="0" y="1918"/>
                    <a:pt x="0" y="1918"/>
                  </a:cubicBezTo>
                  <a:cubicBezTo>
                    <a:pt x="0" y="1930"/>
                    <a:pt x="12" y="1930"/>
                    <a:pt x="12" y="1930"/>
                  </a:cubicBezTo>
                  <a:cubicBezTo>
                    <a:pt x="24" y="1954"/>
                    <a:pt x="48" y="1954"/>
                    <a:pt x="60" y="1954"/>
                  </a:cubicBezTo>
                  <a:cubicBezTo>
                    <a:pt x="179" y="1954"/>
                    <a:pt x="679" y="1811"/>
                    <a:pt x="1108" y="1656"/>
                  </a:cubicBezTo>
                  <a:cubicBezTo>
                    <a:pt x="2013" y="1358"/>
                    <a:pt x="2024" y="1299"/>
                    <a:pt x="2024" y="1275"/>
                  </a:cubicBezTo>
                  <a:cubicBezTo>
                    <a:pt x="2036" y="1239"/>
                    <a:pt x="2060" y="1144"/>
                    <a:pt x="1322" y="858"/>
                  </a:cubicBezTo>
                  <a:cubicBezTo>
                    <a:pt x="1314" y="854"/>
                    <a:pt x="1307" y="853"/>
                    <a:pt x="1302" y="853"/>
                  </a:cubicBezTo>
                  <a:cubicBezTo>
                    <a:pt x="1290" y="853"/>
                    <a:pt x="1282" y="858"/>
                    <a:pt x="1274" y="858"/>
                  </a:cubicBezTo>
                  <a:cubicBezTo>
                    <a:pt x="941" y="1144"/>
                    <a:pt x="429" y="1573"/>
                    <a:pt x="191" y="1763"/>
                  </a:cubicBezTo>
                  <a:cubicBezTo>
                    <a:pt x="393" y="1489"/>
                    <a:pt x="846" y="942"/>
                    <a:pt x="1155" y="572"/>
                  </a:cubicBezTo>
                  <a:cubicBezTo>
                    <a:pt x="1167" y="561"/>
                    <a:pt x="1167" y="549"/>
                    <a:pt x="1167" y="537"/>
                  </a:cubicBezTo>
                  <a:cubicBezTo>
                    <a:pt x="1155" y="465"/>
                    <a:pt x="1108" y="84"/>
                    <a:pt x="98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7997153" y="2073374"/>
              <a:ext cx="23135" cy="16296"/>
            </a:xfrm>
            <a:custGeom>
              <a:avLst/>
              <a:gdLst/>
              <a:ahLst/>
              <a:cxnLst/>
              <a:rect l="l" t="t" r="r" b="b"/>
              <a:pathLst>
                <a:path w="751" h="529" extrusionOk="0">
                  <a:moveTo>
                    <a:pt x="41" y="0"/>
                  </a:moveTo>
                  <a:cubicBezTo>
                    <a:pt x="25" y="0"/>
                    <a:pt x="9" y="11"/>
                    <a:pt x="1" y="29"/>
                  </a:cubicBezTo>
                  <a:cubicBezTo>
                    <a:pt x="1" y="53"/>
                    <a:pt x="13" y="76"/>
                    <a:pt x="36" y="88"/>
                  </a:cubicBezTo>
                  <a:cubicBezTo>
                    <a:pt x="298" y="148"/>
                    <a:pt x="596" y="231"/>
                    <a:pt x="656" y="267"/>
                  </a:cubicBezTo>
                  <a:cubicBezTo>
                    <a:pt x="632" y="303"/>
                    <a:pt x="525" y="386"/>
                    <a:pt x="417" y="445"/>
                  </a:cubicBezTo>
                  <a:cubicBezTo>
                    <a:pt x="406" y="469"/>
                    <a:pt x="394" y="493"/>
                    <a:pt x="406" y="517"/>
                  </a:cubicBezTo>
                  <a:cubicBezTo>
                    <a:pt x="417" y="529"/>
                    <a:pt x="429" y="529"/>
                    <a:pt x="441" y="529"/>
                  </a:cubicBezTo>
                  <a:lnTo>
                    <a:pt x="465" y="529"/>
                  </a:lnTo>
                  <a:cubicBezTo>
                    <a:pt x="537" y="481"/>
                    <a:pt x="727" y="362"/>
                    <a:pt x="739" y="291"/>
                  </a:cubicBezTo>
                  <a:cubicBezTo>
                    <a:pt x="751" y="255"/>
                    <a:pt x="739" y="243"/>
                    <a:pt x="739" y="231"/>
                  </a:cubicBezTo>
                  <a:cubicBezTo>
                    <a:pt x="691" y="172"/>
                    <a:pt x="346" y="64"/>
                    <a:pt x="60" y="5"/>
                  </a:cubicBezTo>
                  <a:cubicBezTo>
                    <a:pt x="54" y="2"/>
                    <a:pt x="48" y="0"/>
                    <a:pt x="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7852647" y="2132273"/>
              <a:ext cx="105168" cy="59731"/>
            </a:xfrm>
            <a:custGeom>
              <a:avLst/>
              <a:gdLst/>
              <a:ahLst/>
              <a:cxnLst/>
              <a:rect l="l" t="t" r="r" b="b"/>
              <a:pathLst>
                <a:path w="3414" h="1939" extrusionOk="0">
                  <a:moveTo>
                    <a:pt x="2076" y="0"/>
                  </a:moveTo>
                  <a:cubicBezTo>
                    <a:pt x="1919" y="0"/>
                    <a:pt x="1780" y="87"/>
                    <a:pt x="1685" y="202"/>
                  </a:cubicBezTo>
                  <a:lnTo>
                    <a:pt x="1685" y="202"/>
                  </a:lnTo>
                  <a:cubicBezTo>
                    <a:pt x="1620" y="150"/>
                    <a:pt x="1536" y="104"/>
                    <a:pt x="1429" y="69"/>
                  </a:cubicBezTo>
                  <a:cubicBezTo>
                    <a:pt x="1336" y="37"/>
                    <a:pt x="1257" y="23"/>
                    <a:pt x="1192" y="23"/>
                  </a:cubicBezTo>
                  <a:cubicBezTo>
                    <a:pt x="797" y="23"/>
                    <a:pt x="858" y="522"/>
                    <a:pt x="858" y="522"/>
                  </a:cubicBezTo>
                  <a:cubicBezTo>
                    <a:pt x="817" y="496"/>
                    <a:pt x="773" y="485"/>
                    <a:pt x="728" y="485"/>
                  </a:cubicBezTo>
                  <a:cubicBezTo>
                    <a:pt x="392" y="485"/>
                    <a:pt x="0" y="1125"/>
                    <a:pt x="441" y="1451"/>
                  </a:cubicBezTo>
                  <a:cubicBezTo>
                    <a:pt x="580" y="1556"/>
                    <a:pt x="712" y="1605"/>
                    <a:pt x="825" y="1614"/>
                  </a:cubicBezTo>
                  <a:lnTo>
                    <a:pt x="825" y="1614"/>
                  </a:lnTo>
                  <a:cubicBezTo>
                    <a:pt x="861" y="1785"/>
                    <a:pt x="981" y="1934"/>
                    <a:pt x="1239" y="1939"/>
                  </a:cubicBezTo>
                  <a:cubicBezTo>
                    <a:pt x="1252" y="1939"/>
                    <a:pt x="1265" y="1939"/>
                    <a:pt x="1279" y="1939"/>
                  </a:cubicBezTo>
                  <a:cubicBezTo>
                    <a:pt x="1628" y="1939"/>
                    <a:pt x="1865" y="1860"/>
                    <a:pt x="1998" y="1741"/>
                  </a:cubicBezTo>
                  <a:lnTo>
                    <a:pt x="1998" y="1741"/>
                  </a:lnTo>
                  <a:cubicBezTo>
                    <a:pt x="2027" y="1781"/>
                    <a:pt x="2063" y="1819"/>
                    <a:pt x="2108" y="1855"/>
                  </a:cubicBezTo>
                  <a:cubicBezTo>
                    <a:pt x="2165" y="1900"/>
                    <a:pt x="2235" y="1920"/>
                    <a:pt x="2310" y="1920"/>
                  </a:cubicBezTo>
                  <a:cubicBezTo>
                    <a:pt x="2755" y="1920"/>
                    <a:pt x="3413" y="1226"/>
                    <a:pt x="3037" y="819"/>
                  </a:cubicBezTo>
                  <a:cubicBezTo>
                    <a:pt x="2930" y="707"/>
                    <a:pt x="2816" y="664"/>
                    <a:pt x="2709" y="664"/>
                  </a:cubicBezTo>
                  <a:cubicBezTo>
                    <a:pt x="2697" y="664"/>
                    <a:pt x="2686" y="664"/>
                    <a:pt x="2674" y="665"/>
                  </a:cubicBezTo>
                  <a:lnTo>
                    <a:pt x="2674" y="665"/>
                  </a:lnTo>
                  <a:cubicBezTo>
                    <a:pt x="2678" y="467"/>
                    <a:pt x="2579" y="239"/>
                    <a:pt x="2334" y="81"/>
                  </a:cubicBezTo>
                  <a:cubicBezTo>
                    <a:pt x="2246" y="24"/>
                    <a:pt x="2159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7857421" y="2131102"/>
              <a:ext cx="94664" cy="62380"/>
            </a:xfrm>
            <a:custGeom>
              <a:avLst/>
              <a:gdLst/>
              <a:ahLst/>
              <a:cxnLst/>
              <a:rect l="l" t="t" r="r" b="b"/>
              <a:pathLst>
                <a:path w="3073" h="2025" extrusionOk="0">
                  <a:moveTo>
                    <a:pt x="1536" y="310"/>
                  </a:moveTo>
                  <a:cubicBezTo>
                    <a:pt x="1655" y="429"/>
                    <a:pt x="1679" y="560"/>
                    <a:pt x="1644" y="655"/>
                  </a:cubicBezTo>
                  <a:cubicBezTo>
                    <a:pt x="1629" y="706"/>
                    <a:pt x="1601" y="731"/>
                    <a:pt x="1565" y="731"/>
                  </a:cubicBezTo>
                  <a:cubicBezTo>
                    <a:pt x="1542" y="731"/>
                    <a:pt x="1516" y="721"/>
                    <a:pt x="1489" y="703"/>
                  </a:cubicBezTo>
                  <a:cubicBezTo>
                    <a:pt x="1405" y="619"/>
                    <a:pt x="1429" y="453"/>
                    <a:pt x="1536" y="310"/>
                  </a:cubicBezTo>
                  <a:close/>
                  <a:moveTo>
                    <a:pt x="2477" y="762"/>
                  </a:moveTo>
                  <a:lnTo>
                    <a:pt x="2477" y="762"/>
                  </a:lnTo>
                  <a:cubicBezTo>
                    <a:pt x="2453" y="929"/>
                    <a:pt x="2346" y="1048"/>
                    <a:pt x="2215" y="1072"/>
                  </a:cubicBezTo>
                  <a:lnTo>
                    <a:pt x="2191" y="1072"/>
                  </a:lnTo>
                  <a:cubicBezTo>
                    <a:pt x="2155" y="1072"/>
                    <a:pt x="2144" y="1060"/>
                    <a:pt x="2144" y="1048"/>
                  </a:cubicBezTo>
                  <a:cubicBezTo>
                    <a:pt x="2144" y="977"/>
                    <a:pt x="2275" y="798"/>
                    <a:pt x="2477" y="762"/>
                  </a:cubicBezTo>
                  <a:close/>
                  <a:moveTo>
                    <a:pt x="858" y="1179"/>
                  </a:moveTo>
                  <a:cubicBezTo>
                    <a:pt x="882" y="1179"/>
                    <a:pt x="905" y="1203"/>
                    <a:pt x="917" y="1215"/>
                  </a:cubicBezTo>
                  <a:cubicBezTo>
                    <a:pt x="977" y="1310"/>
                    <a:pt x="1001" y="1393"/>
                    <a:pt x="953" y="1477"/>
                  </a:cubicBezTo>
                  <a:cubicBezTo>
                    <a:pt x="917" y="1560"/>
                    <a:pt x="822" y="1608"/>
                    <a:pt x="703" y="1608"/>
                  </a:cubicBezTo>
                  <a:cubicBezTo>
                    <a:pt x="679" y="1453"/>
                    <a:pt x="727" y="1298"/>
                    <a:pt x="786" y="1227"/>
                  </a:cubicBezTo>
                  <a:cubicBezTo>
                    <a:pt x="810" y="1191"/>
                    <a:pt x="834" y="1179"/>
                    <a:pt x="858" y="1179"/>
                  </a:cubicBezTo>
                  <a:close/>
                  <a:moveTo>
                    <a:pt x="1870" y="1310"/>
                  </a:moveTo>
                  <a:cubicBezTo>
                    <a:pt x="1882" y="1310"/>
                    <a:pt x="1905" y="1334"/>
                    <a:pt x="1917" y="1381"/>
                  </a:cubicBezTo>
                  <a:cubicBezTo>
                    <a:pt x="1953" y="1500"/>
                    <a:pt x="1929" y="1619"/>
                    <a:pt x="1846" y="1703"/>
                  </a:cubicBezTo>
                  <a:cubicBezTo>
                    <a:pt x="1774" y="1584"/>
                    <a:pt x="1786" y="1441"/>
                    <a:pt x="1822" y="1358"/>
                  </a:cubicBezTo>
                  <a:cubicBezTo>
                    <a:pt x="1846" y="1322"/>
                    <a:pt x="1870" y="1310"/>
                    <a:pt x="1870" y="1310"/>
                  </a:cubicBezTo>
                  <a:close/>
                  <a:moveTo>
                    <a:pt x="1923" y="85"/>
                  </a:moveTo>
                  <a:cubicBezTo>
                    <a:pt x="2001" y="85"/>
                    <a:pt x="2080" y="108"/>
                    <a:pt x="2155" y="155"/>
                  </a:cubicBezTo>
                  <a:cubicBezTo>
                    <a:pt x="2346" y="286"/>
                    <a:pt x="2465" y="476"/>
                    <a:pt x="2477" y="667"/>
                  </a:cubicBezTo>
                  <a:cubicBezTo>
                    <a:pt x="2239" y="703"/>
                    <a:pt x="2060" y="917"/>
                    <a:pt x="2060" y="1048"/>
                  </a:cubicBezTo>
                  <a:cubicBezTo>
                    <a:pt x="2060" y="1102"/>
                    <a:pt x="2100" y="1157"/>
                    <a:pt x="2197" y="1157"/>
                  </a:cubicBezTo>
                  <a:cubicBezTo>
                    <a:pt x="2207" y="1157"/>
                    <a:pt x="2217" y="1156"/>
                    <a:pt x="2227" y="1155"/>
                  </a:cubicBezTo>
                  <a:cubicBezTo>
                    <a:pt x="2406" y="1131"/>
                    <a:pt x="2536" y="965"/>
                    <a:pt x="2560" y="750"/>
                  </a:cubicBezTo>
                  <a:cubicBezTo>
                    <a:pt x="2667" y="750"/>
                    <a:pt x="2763" y="798"/>
                    <a:pt x="2846" y="893"/>
                  </a:cubicBezTo>
                  <a:cubicBezTo>
                    <a:pt x="2989" y="1048"/>
                    <a:pt x="2953" y="1227"/>
                    <a:pt x="2906" y="1358"/>
                  </a:cubicBezTo>
                  <a:cubicBezTo>
                    <a:pt x="2775" y="1643"/>
                    <a:pt x="2417" y="1917"/>
                    <a:pt x="2155" y="1917"/>
                  </a:cubicBezTo>
                  <a:cubicBezTo>
                    <a:pt x="2084" y="1917"/>
                    <a:pt x="2025" y="1893"/>
                    <a:pt x="1977" y="1858"/>
                  </a:cubicBezTo>
                  <a:cubicBezTo>
                    <a:pt x="1953" y="1834"/>
                    <a:pt x="1929" y="1810"/>
                    <a:pt x="1905" y="1786"/>
                  </a:cubicBezTo>
                  <a:cubicBezTo>
                    <a:pt x="2013" y="1667"/>
                    <a:pt x="2048" y="1512"/>
                    <a:pt x="2001" y="1358"/>
                  </a:cubicBezTo>
                  <a:cubicBezTo>
                    <a:pt x="1965" y="1238"/>
                    <a:pt x="1905" y="1227"/>
                    <a:pt x="1870" y="1227"/>
                  </a:cubicBezTo>
                  <a:cubicBezTo>
                    <a:pt x="1822" y="1227"/>
                    <a:pt x="1774" y="1262"/>
                    <a:pt x="1751" y="1322"/>
                  </a:cubicBezTo>
                  <a:cubicBezTo>
                    <a:pt x="1691" y="1429"/>
                    <a:pt x="1691" y="1608"/>
                    <a:pt x="1786" y="1762"/>
                  </a:cubicBezTo>
                  <a:cubicBezTo>
                    <a:pt x="1679" y="1846"/>
                    <a:pt x="1489" y="1929"/>
                    <a:pt x="1132" y="1929"/>
                  </a:cubicBezTo>
                  <a:lnTo>
                    <a:pt x="1084" y="1929"/>
                  </a:lnTo>
                  <a:cubicBezTo>
                    <a:pt x="870" y="1929"/>
                    <a:pt x="774" y="1810"/>
                    <a:pt x="727" y="1703"/>
                  </a:cubicBezTo>
                  <a:cubicBezTo>
                    <a:pt x="870" y="1691"/>
                    <a:pt x="989" y="1619"/>
                    <a:pt x="1036" y="1512"/>
                  </a:cubicBezTo>
                  <a:cubicBezTo>
                    <a:pt x="1096" y="1405"/>
                    <a:pt x="1072" y="1274"/>
                    <a:pt x="989" y="1167"/>
                  </a:cubicBezTo>
                  <a:cubicBezTo>
                    <a:pt x="929" y="1108"/>
                    <a:pt x="882" y="1096"/>
                    <a:pt x="858" y="1096"/>
                  </a:cubicBezTo>
                  <a:cubicBezTo>
                    <a:pt x="810" y="1096"/>
                    <a:pt x="762" y="1119"/>
                    <a:pt x="715" y="1167"/>
                  </a:cubicBezTo>
                  <a:cubicBezTo>
                    <a:pt x="643" y="1262"/>
                    <a:pt x="596" y="1441"/>
                    <a:pt x="620" y="1608"/>
                  </a:cubicBezTo>
                  <a:cubicBezTo>
                    <a:pt x="512" y="1584"/>
                    <a:pt x="417" y="1536"/>
                    <a:pt x="310" y="1465"/>
                  </a:cubicBezTo>
                  <a:cubicBezTo>
                    <a:pt x="155" y="1346"/>
                    <a:pt x="96" y="1155"/>
                    <a:pt x="167" y="953"/>
                  </a:cubicBezTo>
                  <a:cubicBezTo>
                    <a:pt x="227" y="738"/>
                    <a:pt x="417" y="572"/>
                    <a:pt x="572" y="572"/>
                  </a:cubicBezTo>
                  <a:cubicBezTo>
                    <a:pt x="620" y="572"/>
                    <a:pt x="655" y="584"/>
                    <a:pt x="679" y="607"/>
                  </a:cubicBezTo>
                  <a:lnTo>
                    <a:pt x="727" y="607"/>
                  </a:lnTo>
                  <a:cubicBezTo>
                    <a:pt x="751" y="596"/>
                    <a:pt x="751" y="572"/>
                    <a:pt x="751" y="560"/>
                  </a:cubicBezTo>
                  <a:cubicBezTo>
                    <a:pt x="751" y="560"/>
                    <a:pt x="727" y="322"/>
                    <a:pt x="834" y="191"/>
                  </a:cubicBezTo>
                  <a:cubicBezTo>
                    <a:pt x="884" y="134"/>
                    <a:pt x="955" y="107"/>
                    <a:pt x="1047" y="107"/>
                  </a:cubicBezTo>
                  <a:cubicBezTo>
                    <a:pt x="1109" y="107"/>
                    <a:pt x="1181" y="119"/>
                    <a:pt x="1263" y="143"/>
                  </a:cubicBezTo>
                  <a:cubicBezTo>
                    <a:pt x="1334" y="179"/>
                    <a:pt x="1405" y="215"/>
                    <a:pt x="1465" y="250"/>
                  </a:cubicBezTo>
                  <a:cubicBezTo>
                    <a:pt x="1346" y="417"/>
                    <a:pt x="1298" y="655"/>
                    <a:pt x="1429" y="774"/>
                  </a:cubicBezTo>
                  <a:cubicBezTo>
                    <a:pt x="1477" y="798"/>
                    <a:pt x="1524" y="822"/>
                    <a:pt x="1560" y="822"/>
                  </a:cubicBezTo>
                  <a:cubicBezTo>
                    <a:pt x="1644" y="822"/>
                    <a:pt x="1703" y="774"/>
                    <a:pt x="1727" y="691"/>
                  </a:cubicBezTo>
                  <a:cubicBezTo>
                    <a:pt x="1774" y="560"/>
                    <a:pt x="1751" y="381"/>
                    <a:pt x="1596" y="238"/>
                  </a:cubicBezTo>
                  <a:cubicBezTo>
                    <a:pt x="1689" y="138"/>
                    <a:pt x="1804" y="85"/>
                    <a:pt x="1923" y="85"/>
                  </a:cubicBezTo>
                  <a:close/>
                  <a:moveTo>
                    <a:pt x="1917" y="0"/>
                  </a:moveTo>
                  <a:cubicBezTo>
                    <a:pt x="1774" y="0"/>
                    <a:pt x="1632" y="60"/>
                    <a:pt x="1524" y="179"/>
                  </a:cubicBezTo>
                  <a:cubicBezTo>
                    <a:pt x="1453" y="131"/>
                    <a:pt x="1370" y="95"/>
                    <a:pt x="1286" y="60"/>
                  </a:cubicBezTo>
                  <a:cubicBezTo>
                    <a:pt x="1197" y="33"/>
                    <a:pt x="1116" y="20"/>
                    <a:pt x="1044" y="20"/>
                  </a:cubicBezTo>
                  <a:cubicBezTo>
                    <a:pt x="924" y="20"/>
                    <a:pt x="829" y="57"/>
                    <a:pt x="762" y="131"/>
                  </a:cubicBezTo>
                  <a:cubicBezTo>
                    <a:pt x="667" y="238"/>
                    <a:pt x="655" y="405"/>
                    <a:pt x="655" y="500"/>
                  </a:cubicBezTo>
                  <a:cubicBezTo>
                    <a:pt x="631" y="488"/>
                    <a:pt x="608" y="488"/>
                    <a:pt x="572" y="488"/>
                  </a:cubicBezTo>
                  <a:cubicBezTo>
                    <a:pt x="381" y="488"/>
                    <a:pt x="155" y="679"/>
                    <a:pt x="72" y="917"/>
                  </a:cubicBezTo>
                  <a:cubicBezTo>
                    <a:pt x="0" y="1167"/>
                    <a:pt x="60" y="1381"/>
                    <a:pt x="262" y="1536"/>
                  </a:cubicBezTo>
                  <a:cubicBezTo>
                    <a:pt x="381" y="1619"/>
                    <a:pt x="512" y="1679"/>
                    <a:pt x="631" y="1691"/>
                  </a:cubicBezTo>
                  <a:cubicBezTo>
                    <a:pt x="691" y="1893"/>
                    <a:pt x="858" y="2012"/>
                    <a:pt x="1084" y="2024"/>
                  </a:cubicBezTo>
                  <a:lnTo>
                    <a:pt x="1132" y="2024"/>
                  </a:lnTo>
                  <a:cubicBezTo>
                    <a:pt x="1441" y="2024"/>
                    <a:pt x="1679" y="1965"/>
                    <a:pt x="1834" y="1846"/>
                  </a:cubicBezTo>
                  <a:cubicBezTo>
                    <a:pt x="1858" y="1870"/>
                    <a:pt x="1882" y="1893"/>
                    <a:pt x="1917" y="1929"/>
                  </a:cubicBezTo>
                  <a:cubicBezTo>
                    <a:pt x="1977" y="1977"/>
                    <a:pt x="2060" y="2000"/>
                    <a:pt x="2155" y="2000"/>
                  </a:cubicBezTo>
                  <a:cubicBezTo>
                    <a:pt x="2453" y="2000"/>
                    <a:pt x="2834" y="1715"/>
                    <a:pt x="2977" y="1393"/>
                  </a:cubicBezTo>
                  <a:cubicBezTo>
                    <a:pt x="3072" y="1179"/>
                    <a:pt x="3048" y="977"/>
                    <a:pt x="2906" y="834"/>
                  </a:cubicBezTo>
                  <a:cubicBezTo>
                    <a:pt x="2798" y="727"/>
                    <a:pt x="2691" y="667"/>
                    <a:pt x="2560" y="667"/>
                  </a:cubicBezTo>
                  <a:cubicBezTo>
                    <a:pt x="2548" y="441"/>
                    <a:pt x="2417" y="226"/>
                    <a:pt x="2203" y="84"/>
                  </a:cubicBezTo>
                  <a:cubicBezTo>
                    <a:pt x="2108" y="24"/>
                    <a:pt x="2013" y="0"/>
                    <a:pt x="19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8319188" y="2117979"/>
              <a:ext cx="105076" cy="59731"/>
            </a:xfrm>
            <a:custGeom>
              <a:avLst/>
              <a:gdLst/>
              <a:ahLst/>
              <a:cxnLst/>
              <a:rect l="l" t="t" r="r" b="b"/>
              <a:pathLst>
                <a:path w="3411" h="1939" extrusionOk="0">
                  <a:moveTo>
                    <a:pt x="2076" y="0"/>
                  </a:moveTo>
                  <a:cubicBezTo>
                    <a:pt x="1918" y="0"/>
                    <a:pt x="1779" y="88"/>
                    <a:pt x="1683" y="205"/>
                  </a:cubicBezTo>
                  <a:lnTo>
                    <a:pt x="1683" y="205"/>
                  </a:lnTo>
                  <a:cubicBezTo>
                    <a:pt x="1619" y="153"/>
                    <a:pt x="1535" y="106"/>
                    <a:pt x="1429" y="69"/>
                  </a:cubicBezTo>
                  <a:cubicBezTo>
                    <a:pt x="1340" y="40"/>
                    <a:pt x="1264" y="27"/>
                    <a:pt x="1200" y="27"/>
                  </a:cubicBezTo>
                  <a:cubicBezTo>
                    <a:pt x="796" y="27"/>
                    <a:pt x="858" y="533"/>
                    <a:pt x="858" y="533"/>
                  </a:cubicBezTo>
                  <a:cubicBezTo>
                    <a:pt x="816" y="508"/>
                    <a:pt x="772" y="496"/>
                    <a:pt x="726" y="496"/>
                  </a:cubicBezTo>
                  <a:cubicBezTo>
                    <a:pt x="391" y="496"/>
                    <a:pt x="1" y="1127"/>
                    <a:pt x="441" y="1462"/>
                  </a:cubicBezTo>
                  <a:cubicBezTo>
                    <a:pt x="580" y="1565"/>
                    <a:pt x="712" y="1611"/>
                    <a:pt x="826" y="1618"/>
                  </a:cubicBezTo>
                  <a:lnTo>
                    <a:pt x="826" y="1618"/>
                  </a:lnTo>
                  <a:cubicBezTo>
                    <a:pt x="863" y="1787"/>
                    <a:pt x="983" y="1934"/>
                    <a:pt x="1239" y="1938"/>
                  </a:cubicBezTo>
                  <a:cubicBezTo>
                    <a:pt x="1253" y="1939"/>
                    <a:pt x="1266" y="1939"/>
                    <a:pt x="1280" y="1939"/>
                  </a:cubicBezTo>
                  <a:cubicBezTo>
                    <a:pt x="1630" y="1939"/>
                    <a:pt x="1867" y="1862"/>
                    <a:pt x="2000" y="1744"/>
                  </a:cubicBezTo>
                  <a:lnTo>
                    <a:pt x="2000" y="1744"/>
                  </a:lnTo>
                  <a:cubicBezTo>
                    <a:pt x="2028" y="1782"/>
                    <a:pt x="2064" y="1820"/>
                    <a:pt x="2108" y="1855"/>
                  </a:cubicBezTo>
                  <a:cubicBezTo>
                    <a:pt x="2167" y="1903"/>
                    <a:pt x="2239" y="1925"/>
                    <a:pt x="2317" y="1925"/>
                  </a:cubicBezTo>
                  <a:cubicBezTo>
                    <a:pt x="2762" y="1925"/>
                    <a:pt x="3411" y="1236"/>
                    <a:pt x="3037" y="831"/>
                  </a:cubicBezTo>
                  <a:cubicBezTo>
                    <a:pt x="2928" y="717"/>
                    <a:pt x="2813" y="674"/>
                    <a:pt x="2705" y="674"/>
                  </a:cubicBezTo>
                  <a:cubicBezTo>
                    <a:pt x="2695" y="674"/>
                    <a:pt x="2684" y="674"/>
                    <a:pt x="2674" y="675"/>
                  </a:cubicBezTo>
                  <a:lnTo>
                    <a:pt x="2674" y="675"/>
                  </a:lnTo>
                  <a:cubicBezTo>
                    <a:pt x="2680" y="473"/>
                    <a:pt x="2581" y="239"/>
                    <a:pt x="2334" y="81"/>
                  </a:cubicBezTo>
                  <a:cubicBezTo>
                    <a:pt x="2246" y="24"/>
                    <a:pt x="2159" y="0"/>
                    <a:pt x="2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8323963" y="2116778"/>
              <a:ext cx="94633" cy="62380"/>
            </a:xfrm>
            <a:custGeom>
              <a:avLst/>
              <a:gdLst/>
              <a:ahLst/>
              <a:cxnLst/>
              <a:rect l="l" t="t" r="r" b="b"/>
              <a:pathLst>
                <a:path w="3072" h="2025" extrusionOk="0">
                  <a:moveTo>
                    <a:pt x="1536" y="310"/>
                  </a:moveTo>
                  <a:cubicBezTo>
                    <a:pt x="1655" y="430"/>
                    <a:pt x="1679" y="572"/>
                    <a:pt x="1643" y="656"/>
                  </a:cubicBezTo>
                  <a:cubicBezTo>
                    <a:pt x="1628" y="708"/>
                    <a:pt x="1600" y="736"/>
                    <a:pt x="1563" y="736"/>
                  </a:cubicBezTo>
                  <a:cubicBezTo>
                    <a:pt x="1541" y="736"/>
                    <a:pt x="1515" y="726"/>
                    <a:pt x="1488" y="703"/>
                  </a:cubicBezTo>
                  <a:cubicBezTo>
                    <a:pt x="1405" y="632"/>
                    <a:pt x="1429" y="465"/>
                    <a:pt x="1536" y="310"/>
                  </a:cubicBezTo>
                  <a:close/>
                  <a:moveTo>
                    <a:pt x="2477" y="763"/>
                  </a:moveTo>
                  <a:lnTo>
                    <a:pt x="2477" y="763"/>
                  </a:lnTo>
                  <a:cubicBezTo>
                    <a:pt x="2453" y="930"/>
                    <a:pt x="2346" y="1049"/>
                    <a:pt x="2215" y="1072"/>
                  </a:cubicBezTo>
                  <a:lnTo>
                    <a:pt x="2191" y="1072"/>
                  </a:lnTo>
                  <a:cubicBezTo>
                    <a:pt x="2155" y="1072"/>
                    <a:pt x="2155" y="1061"/>
                    <a:pt x="2155" y="1049"/>
                  </a:cubicBezTo>
                  <a:cubicBezTo>
                    <a:pt x="2143" y="977"/>
                    <a:pt x="2286" y="811"/>
                    <a:pt x="2477" y="763"/>
                  </a:cubicBezTo>
                  <a:close/>
                  <a:moveTo>
                    <a:pt x="857" y="1180"/>
                  </a:moveTo>
                  <a:cubicBezTo>
                    <a:pt x="881" y="1180"/>
                    <a:pt x="905" y="1203"/>
                    <a:pt x="917" y="1227"/>
                  </a:cubicBezTo>
                  <a:cubicBezTo>
                    <a:pt x="977" y="1311"/>
                    <a:pt x="1000" y="1406"/>
                    <a:pt x="965" y="1477"/>
                  </a:cubicBezTo>
                  <a:cubicBezTo>
                    <a:pt x="917" y="1561"/>
                    <a:pt x="822" y="1608"/>
                    <a:pt x="703" y="1620"/>
                  </a:cubicBezTo>
                  <a:cubicBezTo>
                    <a:pt x="691" y="1465"/>
                    <a:pt x="726" y="1299"/>
                    <a:pt x="786" y="1227"/>
                  </a:cubicBezTo>
                  <a:cubicBezTo>
                    <a:pt x="810" y="1203"/>
                    <a:pt x="834" y="1180"/>
                    <a:pt x="857" y="1180"/>
                  </a:cubicBezTo>
                  <a:close/>
                  <a:moveTo>
                    <a:pt x="1869" y="1322"/>
                  </a:moveTo>
                  <a:cubicBezTo>
                    <a:pt x="1881" y="1322"/>
                    <a:pt x="1905" y="1334"/>
                    <a:pt x="1917" y="1382"/>
                  </a:cubicBezTo>
                  <a:cubicBezTo>
                    <a:pt x="1953" y="1501"/>
                    <a:pt x="1929" y="1620"/>
                    <a:pt x="1846" y="1715"/>
                  </a:cubicBezTo>
                  <a:cubicBezTo>
                    <a:pt x="1774" y="1584"/>
                    <a:pt x="1786" y="1453"/>
                    <a:pt x="1822" y="1370"/>
                  </a:cubicBezTo>
                  <a:cubicBezTo>
                    <a:pt x="1846" y="1334"/>
                    <a:pt x="1869" y="1322"/>
                    <a:pt x="1869" y="1322"/>
                  </a:cubicBezTo>
                  <a:close/>
                  <a:moveTo>
                    <a:pt x="1927" y="92"/>
                  </a:moveTo>
                  <a:cubicBezTo>
                    <a:pt x="2005" y="92"/>
                    <a:pt x="2084" y="115"/>
                    <a:pt x="2155" y="168"/>
                  </a:cubicBezTo>
                  <a:cubicBezTo>
                    <a:pt x="2358" y="287"/>
                    <a:pt x="2465" y="477"/>
                    <a:pt x="2477" y="680"/>
                  </a:cubicBezTo>
                  <a:cubicBezTo>
                    <a:pt x="2239" y="715"/>
                    <a:pt x="2060" y="930"/>
                    <a:pt x="2060" y="1061"/>
                  </a:cubicBezTo>
                  <a:cubicBezTo>
                    <a:pt x="2060" y="1102"/>
                    <a:pt x="2095" y="1161"/>
                    <a:pt x="2182" y="1161"/>
                  </a:cubicBezTo>
                  <a:cubicBezTo>
                    <a:pt x="2195" y="1161"/>
                    <a:pt x="2210" y="1159"/>
                    <a:pt x="2227" y="1156"/>
                  </a:cubicBezTo>
                  <a:cubicBezTo>
                    <a:pt x="2405" y="1132"/>
                    <a:pt x="2548" y="977"/>
                    <a:pt x="2560" y="751"/>
                  </a:cubicBezTo>
                  <a:cubicBezTo>
                    <a:pt x="2667" y="763"/>
                    <a:pt x="2762" y="811"/>
                    <a:pt x="2846" y="894"/>
                  </a:cubicBezTo>
                  <a:cubicBezTo>
                    <a:pt x="2989" y="1049"/>
                    <a:pt x="2953" y="1239"/>
                    <a:pt x="2905" y="1358"/>
                  </a:cubicBezTo>
                  <a:cubicBezTo>
                    <a:pt x="2774" y="1656"/>
                    <a:pt x="2429" y="1918"/>
                    <a:pt x="2167" y="1918"/>
                  </a:cubicBezTo>
                  <a:cubicBezTo>
                    <a:pt x="2084" y="1918"/>
                    <a:pt x="2024" y="1894"/>
                    <a:pt x="1977" y="1858"/>
                  </a:cubicBezTo>
                  <a:cubicBezTo>
                    <a:pt x="1953" y="1834"/>
                    <a:pt x="1929" y="1811"/>
                    <a:pt x="1905" y="1787"/>
                  </a:cubicBezTo>
                  <a:cubicBezTo>
                    <a:pt x="2012" y="1668"/>
                    <a:pt x="2048" y="1513"/>
                    <a:pt x="2000" y="1358"/>
                  </a:cubicBezTo>
                  <a:cubicBezTo>
                    <a:pt x="1965" y="1239"/>
                    <a:pt x="1905" y="1227"/>
                    <a:pt x="1881" y="1227"/>
                  </a:cubicBezTo>
                  <a:cubicBezTo>
                    <a:pt x="1822" y="1227"/>
                    <a:pt x="1786" y="1263"/>
                    <a:pt x="1750" y="1322"/>
                  </a:cubicBezTo>
                  <a:cubicBezTo>
                    <a:pt x="1691" y="1442"/>
                    <a:pt x="1691" y="1608"/>
                    <a:pt x="1786" y="1775"/>
                  </a:cubicBezTo>
                  <a:cubicBezTo>
                    <a:pt x="1679" y="1858"/>
                    <a:pt x="1488" y="1942"/>
                    <a:pt x="1131" y="1942"/>
                  </a:cubicBezTo>
                  <a:lnTo>
                    <a:pt x="1096" y="1942"/>
                  </a:lnTo>
                  <a:cubicBezTo>
                    <a:pt x="869" y="1930"/>
                    <a:pt x="774" y="1823"/>
                    <a:pt x="726" y="1703"/>
                  </a:cubicBezTo>
                  <a:cubicBezTo>
                    <a:pt x="869" y="1692"/>
                    <a:pt x="988" y="1620"/>
                    <a:pt x="1048" y="1513"/>
                  </a:cubicBezTo>
                  <a:cubicBezTo>
                    <a:pt x="1096" y="1406"/>
                    <a:pt x="1072" y="1287"/>
                    <a:pt x="988" y="1168"/>
                  </a:cubicBezTo>
                  <a:cubicBezTo>
                    <a:pt x="941" y="1108"/>
                    <a:pt x="893" y="1096"/>
                    <a:pt x="857" y="1096"/>
                  </a:cubicBezTo>
                  <a:cubicBezTo>
                    <a:pt x="810" y="1096"/>
                    <a:pt x="762" y="1120"/>
                    <a:pt x="726" y="1168"/>
                  </a:cubicBezTo>
                  <a:cubicBezTo>
                    <a:pt x="643" y="1275"/>
                    <a:pt x="607" y="1453"/>
                    <a:pt x="619" y="1608"/>
                  </a:cubicBezTo>
                  <a:cubicBezTo>
                    <a:pt x="524" y="1584"/>
                    <a:pt x="417" y="1537"/>
                    <a:pt x="322" y="1465"/>
                  </a:cubicBezTo>
                  <a:cubicBezTo>
                    <a:pt x="155" y="1346"/>
                    <a:pt x="95" y="1156"/>
                    <a:pt x="167" y="953"/>
                  </a:cubicBezTo>
                  <a:cubicBezTo>
                    <a:pt x="238" y="739"/>
                    <a:pt x="417" y="572"/>
                    <a:pt x="584" y="572"/>
                  </a:cubicBezTo>
                  <a:cubicBezTo>
                    <a:pt x="619" y="572"/>
                    <a:pt x="655" y="584"/>
                    <a:pt x="691" y="608"/>
                  </a:cubicBezTo>
                  <a:cubicBezTo>
                    <a:pt x="697" y="614"/>
                    <a:pt x="703" y="617"/>
                    <a:pt x="710" y="617"/>
                  </a:cubicBezTo>
                  <a:cubicBezTo>
                    <a:pt x="718" y="617"/>
                    <a:pt x="726" y="614"/>
                    <a:pt x="738" y="608"/>
                  </a:cubicBezTo>
                  <a:cubicBezTo>
                    <a:pt x="750" y="596"/>
                    <a:pt x="762" y="584"/>
                    <a:pt x="750" y="560"/>
                  </a:cubicBezTo>
                  <a:cubicBezTo>
                    <a:pt x="750" y="560"/>
                    <a:pt x="726" y="322"/>
                    <a:pt x="834" y="191"/>
                  </a:cubicBezTo>
                  <a:cubicBezTo>
                    <a:pt x="881" y="137"/>
                    <a:pt x="948" y="110"/>
                    <a:pt x="1035" y="110"/>
                  </a:cubicBezTo>
                  <a:cubicBezTo>
                    <a:pt x="1100" y="110"/>
                    <a:pt x="1176" y="125"/>
                    <a:pt x="1262" y="156"/>
                  </a:cubicBezTo>
                  <a:cubicBezTo>
                    <a:pt x="1346" y="179"/>
                    <a:pt x="1405" y="215"/>
                    <a:pt x="1465" y="251"/>
                  </a:cubicBezTo>
                  <a:cubicBezTo>
                    <a:pt x="1346" y="430"/>
                    <a:pt x="1298" y="656"/>
                    <a:pt x="1441" y="775"/>
                  </a:cubicBezTo>
                  <a:cubicBezTo>
                    <a:pt x="1477" y="811"/>
                    <a:pt x="1524" y="822"/>
                    <a:pt x="1572" y="822"/>
                  </a:cubicBezTo>
                  <a:cubicBezTo>
                    <a:pt x="1643" y="822"/>
                    <a:pt x="1703" y="775"/>
                    <a:pt x="1739" y="691"/>
                  </a:cubicBezTo>
                  <a:cubicBezTo>
                    <a:pt x="1774" y="572"/>
                    <a:pt x="1750" y="394"/>
                    <a:pt x="1596" y="239"/>
                  </a:cubicBezTo>
                  <a:cubicBezTo>
                    <a:pt x="1689" y="146"/>
                    <a:pt x="1808" y="92"/>
                    <a:pt x="1927" y="92"/>
                  </a:cubicBezTo>
                  <a:close/>
                  <a:moveTo>
                    <a:pt x="1917" y="1"/>
                  </a:moveTo>
                  <a:cubicBezTo>
                    <a:pt x="1774" y="1"/>
                    <a:pt x="1631" y="60"/>
                    <a:pt x="1524" y="179"/>
                  </a:cubicBezTo>
                  <a:cubicBezTo>
                    <a:pt x="1453" y="132"/>
                    <a:pt x="1369" y="96"/>
                    <a:pt x="1286" y="60"/>
                  </a:cubicBezTo>
                  <a:cubicBezTo>
                    <a:pt x="1197" y="34"/>
                    <a:pt x="1116" y="20"/>
                    <a:pt x="1044" y="20"/>
                  </a:cubicBezTo>
                  <a:cubicBezTo>
                    <a:pt x="924" y="20"/>
                    <a:pt x="829" y="57"/>
                    <a:pt x="762" y="132"/>
                  </a:cubicBezTo>
                  <a:cubicBezTo>
                    <a:pt x="667" y="239"/>
                    <a:pt x="655" y="406"/>
                    <a:pt x="655" y="501"/>
                  </a:cubicBezTo>
                  <a:cubicBezTo>
                    <a:pt x="631" y="489"/>
                    <a:pt x="607" y="489"/>
                    <a:pt x="572" y="489"/>
                  </a:cubicBezTo>
                  <a:cubicBezTo>
                    <a:pt x="381" y="489"/>
                    <a:pt x="155" y="680"/>
                    <a:pt x="84" y="930"/>
                  </a:cubicBezTo>
                  <a:cubicBezTo>
                    <a:pt x="0" y="1168"/>
                    <a:pt x="60" y="1394"/>
                    <a:pt x="262" y="1537"/>
                  </a:cubicBezTo>
                  <a:cubicBezTo>
                    <a:pt x="381" y="1632"/>
                    <a:pt x="512" y="1680"/>
                    <a:pt x="631" y="1703"/>
                  </a:cubicBezTo>
                  <a:cubicBezTo>
                    <a:pt x="691" y="1906"/>
                    <a:pt x="857" y="2025"/>
                    <a:pt x="1084" y="2025"/>
                  </a:cubicBezTo>
                  <a:lnTo>
                    <a:pt x="1131" y="2025"/>
                  </a:lnTo>
                  <a:cubicBezTo>
                    <a:pt x="1441" y="2025"/>
                    <a:pt x="1679" y="1965"/>
                    <a:pt x="1834" y="1846"/>
                  </a:cubicBezTo>
                  <a:cubicBezTo>
                    <a:pt x="1858" y="1870"/>
                    <a:pt x="1893" y="1906"/>
                    <a:pt x="1917" y="1930"/>
                  </a:cubicBezTo>
                  <a:cubicBezTo>
                    <a:pt x="1989" y="1977"/>
                    <a:pt x="2060" y="2001"/>
                    <a:pt x="2155" y="2001"/>
                  </a:cubicBezTo>
                  <a:cubicBezTo>
                    <a:pt x="2453" y="2001"/>
                    <a:pt x="2834" y="1715"/>
                    <a:pt x="2977" y="1394"/>
                  </a:cubicBezTo>
                  <a:cubicBezTo>
                    <a:pt x="3072" y="1180"/>
                    <a:pt x="3048" y="989"/>
                    <a:pt x="2905" y="834"/>
                  </a:cubicBezTo>
                  <a:cubicBezTo>
                    <a:pt x="2810" y="727"/>
                    <a:pt x="2691" y="668"/>
                    <a:pt x="2560" y="668"/>
                  </a:cubicBezTo>
                  <a:cubicBezTo>
                    <a:pt x="2548" y="441"/>
                    <a:pt x="2417" y="227"/>
                    <a:pt x="2203" y="84"/>
                  </a:cubicBezTo>
                  <a:cubicBezTo>
                    <a:pt x="2108" y="25"/>
                    <a:pt x="2024" y="1"/>
                    <a:pt x="19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7897037" y="2069123"/>
              <a:ext cx="40016" cy="21656"/>
            </a:xfrm>
            <a:custGeom>
              <a:avLst/>
              <a:gdLst/>
              <a:ahLst/>
              <a:cxnLst/>
              <a:rect l="l" t="t" r="r" b="b"/>
              <a:pathLst>
                <a:path w="1299" h="703" extrusionOk="0">
                  <a:moveTo>
                    <a:pt x="1084" y="119"/>
                  </a:moveTo>
                  <a:lnTo>
                    <a:pt x="1191" y="548"/>
                  </a:lnTo>
                  <a:cubicBezTo>
                    <a:pt x="1036" y="595"/>
                    <a:pt x="893" y="619"/>
                    <a:pt x="774" y="619"/>
                  </a:cubicBezTo>
                  <a:cubicBezTo>
                    <a:pt x="346" y="619"/>
                    <a:pt x="191" y="369"/>
                    <a:pt x="131" y="202"/>
                  </a:cubicBezTo>
                  <a:lnTo>
                    <a:pt x="131" y="202"/>
                  </a:lnTo>
                  <a:cubicBezTo>
                    <a:pt x="227" y="286"/>
                    <a:pt x="358" y="333"/>
                    <a:pt x="488" y="333"/>
                  </a:cubicBezTo>
                  <a:cubicBezTo>
                    <a:pt x="739" y="333"/>
                    <a:pt x="977" y="191"/>
                    <a:pt x="1084" y="119"/>
                  </a:cubicBezTo>
                  <a:close/>
                  <a:moveTo>
                    <a:pt x="1120" y="0"/>
                  </a:moveTo>
                  <a:cubicBezTo>
                    <a:pt x="1108" y="0"/>
                    <a:pt x="1096" y="0"/>
                    <a:pt x="1084" y="12"/>
                  </a:cubicBezTo>
                  <a:cubicBezTo>
                    <a:pt x="1084" y="12"/>
                    <a:pt x="786" y="238"/>
                    <a:pt x="488" y="238"/>
                  </a:cubicBezTo>
                  <a:cubicBezTo>
                    <a:pt x="322" y="238"/>
                    <a:pt x="191" y="179"/>
                    <a:pt x="84" y="36"/>
                  </a:cubicBezTo>
                  <a:cubicBezTo>
                    <a:pt x="75" y="27"/>
                    <a:pt x="61" y="19"/>
                    <a:pt x="49" y="19"/>
                  </a:cubicBezTo>
                  <a:cubicBezTo>
                    <a:pt x="44" y="19"/>
                    <a:pt x="40" y="20"/>
                    <a:pt x="36" y="24"/>
                  </a:cubicBezTo>
                  <a:cubicBezTo>
                    <a:pt x="12" y="36"/>
                    <a:pt x="0" y="48"/>
                    <a:pt x="0" y="72"/>
                  </a:cubicBezTo>
                  <a:cubicBezTo>
                    <a:pt x="0" y="72"/>
                    <a:pt x="60" y="703"/>
                    <a:pt x="774" y="703"/>
                  </a:cubicBezTo>
                  <a:cubicBezTo>
                    <a:pt x="917" y="703"/>
                    <a:pt x="1084" y="679"/>
                    <a:pt x="1262" y="619"/>
                  </a:cubicBezTo>
                  <a:cubicBezTo>
                    <a:pt x="1286" y="619"/>
                    <a:pt x="1298" y="595"/>
                    <a:pt x="1286" y="572"/>
                  </a:cubicBezTo>
                  <a:lnTo>
                    <a:pt x="1155" y="36"/>
                  </a:lnTo>
                  <a:cubicBezTo>
                    <a:pt x="1155" y="24"/>
                    <a:pt x="1143" y="12"/>
                    <a:pt x="11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7884561" y="2050024"/>
              <a:ext cx="33054" cy="29018"/>
            </a:xfrm>
            <a:custGeom>
              <a:avLst/>
              <a:gdLst/>
              <a:ahLst/>
              <a:cxnLst/>
              <a:rect l="l" t="t" r="r" b="b"/>
              <a:pathLst>
                <a:path w="1073" h="942" extrusionOk="0">
                  <a:moveTo>
                    <a:pt x="239" y="1"/>
                  </a:moveTo>
                  <a:cubicBezTo>
                    <a:pt x="215" y="1"/>
                    <a:pt x="191" y="13"/>
                    <a:pt x="191" y="25"/>
                  </a:cubicBezTo>
                  <a:lnTo>
                    <a:pt x="1" y="382"/>
                  </a:lnTo>
                  <a:cubicBezTo>
                    <a:pt x="1" y="394"/>
                    <a:pt x="1" y="418"/>
                    <a:pt x="1" y="430"/>
                  </a:cubicBezTo>
                  <a:cubicBezTo>
                    <a:pt x="12" y="441"/>
                    <a:pt x="24" y="441"/>
                    <a:pt x="36" y="453"/>
                  </a:cubicBezTo>
                  <a:cubicBezTo>
                    <a:pt x="36" y="453"/>
                    <a:pt x="334" y="477"/>
                    <a:pt x="441" y="715"/>
                  </a:cubicBezTo>
                  <a:cubicBezTo>
                    <a:pt x="441" y="733"/>
                    <a:pt x="460" y="744"/>
                    <a:pt x="475" y="744"/>
                  </a:cubicBezTo>
                  <a:cubicBezTo>
                    <a:pt x="481" y="744"/>
                    <a:pt x="485" y="742"/>
                    <a:pt x="489" y="739"/>
                  </a:cubicBezTo>
                  <a:cubicBezTo>
                    <a:pt x="512" y="739"/>
                    <a:pt x="524" y="703"/>
                    <a:pt x="512" y="680"/>
                  </a:cubicBezTo>
                  <a:cubicBezTo>
                    <a:pt x="429" y="477"/>
                    <a:pt x="215" y="394"/>
                    <a:pt x="108" y="370"/>
                  </a:cubicBezTo>
                  <a:lnTo>
                    <a:pt x="251" y="96"/>
                  </a:lnTo>
                  <a:cubicBezTo>
                    <a:pt x="965" y="263"/>
                    <a:pt x="893" y="858"/>
                    <a:pt x="893" y="894"/>
                  </a:cubicBezTo>
                  <a:cubicBezTo>
                    <a:pt x="893" y="918"/>
                    <a:pt x="905" y="930"/>
                    <a:pt x="929" y="942"/>
                  </a:cubicBezTo>
                  <a:lnTo>
                    <a:pt x="941" y="942"/>
                  </a:lnTo>
                  <a:cubicBezTo>
                    <a:pt x="953" y="942"/>
                    <a:pt x="977" y="918"/>
                    <a:pt x="977" y="906"/>
                  </a:cubicBezTo>
                  <a:cubicBezTo>
                    <a:pt x="977" y="894"/>
                    <a:pt x="1072" y="168"/>
                    <a:pt x="23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8354768" y="2365837"/>
              <a:ext cx="39646" cy="21656"/>
            </a:xfrm>
            <a:custGeom>
              <a:avLst/>
              <a:gdLst/>
              <a:ahLst/>
              <a:cxnLst/>
              <a:rect l="l" t="t" r="r" b="b"/>
              <a:pathLst>
                <a:path w="1287" h="703" extrusionOk="0">
                  <a:moveTo>
                    <a:pt x="1072" y="119"/>
                  </a:moveTo>
                  <a:lnTo>
                    <a:pt x="1191" y="548"/>
                  </a:lnTo>
                  <a:cubicBezTo>
                    <a:pt x="1036" y="596"/>
                    <a:pt x="893" y="619"/>
                    <a:pt x="762" y="619"/>
                  </a:cubicBezTo>
                  <a:cubicBezTo>
                    <a:pt x="346" y="619"/>
                    <a:pt x="179" y="369"/>
                    <a:pt x="119" y="215"/>
                  </a:cubicBezTo>
                  <a:lnTo>
                    <a:pt x="119" y="215"/>
                  </a:lnTo>
                  <a:cubicBezTo>
                    <a:pt x="227" y="286"/>
                    <a:pt x="346" y="334"/>
                    <a:pt x="488" y="334"/>
                  </a:cubicBezTo>
                  <a:cubicBezTo>
                    <a:pt x="739" y="334"/>
                    <a:pt x="977" y="191"/>
                    <a:pt x="1072" y="119"/>
                  </a:cubicBezTo>
                  <a:close/>
                  <a:moveTo>
                    <a:pt x="1120" y="0"/>
                  </a:moveTo>
                  <a:cubicBezTo>
                    <a:pt x="1108" y="0"/>
                    <a:pt x="1096" y="0"/>
                    <a:pt x="1084" y="12"/>
                  </a:cubicBezTo>
                  <a:cubicBezTo>
                    <a:pt x="1072" y="12"/>
                    <a:pt x="786" y="238"/>
                    <a:pt x="488" y="238"/>
                  </a:cubicBezTo>
                  <a:cubicBezTo>
                    <a:pt x="322" y="238"/>
                    <a:pt x="179" y="179"/>
                    <a:pt x="72" y="36"/>
                  </a:cubicBezTo>
                  <a:cubicBezTo>
                    <a:pt x="60" y="24"/>
                    <a:pt x="48" y="24"/>
                    <a:pt x="24" y="24"/>
                  </a:cubicBezTo>
                  <a:cubicBezTo>
                    <a:pt x="0" y="36"/>
                    <a:pt x="0" y="48"/>
                    <a:pt x="0" y="72"/>
                  </a:cubicBezTo>
                  <a:cubicBezTo>
                    <a:pt x="0" y="72"/>
                    <a:pt x="60" y="703"/>
                    <a:pt x="762" y="703"/>
                  </a:cubicBezTo>
                  <a:cubicBezTo>
                    <a:pt x="905" y="703"/>
                    <a:pt x="1072" y="679"/>
                    <a:pt x="1250" y="619"/>
                  </a:cubicBezTo>
                  <a:cubicBezTo>
                    <a:pt x="1274" y="619"/>
                    <a:pt x="1286" y="596"/>
                    <a:pt x="1286" y="572"/>
                  </a:cubicBezTo>
                  <a:lnTo>
                    <a:pt x="1143" y="36"/>
                  </a:lnTo>
                  <a:cubicBezTo>
                    <a:pt x="1143" y="24"/>
                    <a:pt x="1131" y="12"/>
                    <a:pt x="11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8341922" y="2346768"/>
              <a:ext cx="33054" cy="28988"/>
            </a:xfrm>
            <a:custGeom>
              <a:avLst/>
              <a:gdLst/>
              <a:ahLst/>
              <a:cxnLst/>
              <a:rect l="l" t="t" r="r" b="b"/>
              <a:pathLst>
                <a:path w="1073" h="941" extrusionOk="0">
                  <a:moveTo>
                    <a:pt x="239" y="0"/>
                  </a:moveTo>
                  <a:cubicBezTo>
                    <a:pt x="215" y="0"/>
                    <a:pt x="203" y="12"/>
                    <a:pt x="191" y="24"/>
                  </a:cubicBezTo>
                  <a:lnTo>
                    <a:pt x="13" y="381"/>
                  </a:lnTo>
                  <a:cubicBezTo>
                    <a:pt x="1" y="405"/>
                    <a:pt x="1" y="417"/>
                    <a:pt x="13" y="429"/>
                  </a:cubicBezTo>
                  <a:cubicBezTo>
                    <a:pt x="13" y="441"/>
                    <a:pt x="24" y="453"/>
                    <a:pt x="48" y="453"/>
                  </a:cubicBezTo>
                  <a:cubicBezTo>
                    <a:pt x="48" y="453"/>
                    <a:pt x="334" y="488"/>
                    <a:pt x="441" y="726"/>
                  </a:cubicBezTo>
                  <a:cubicBezTo>
                    <a:pt x="453" y="750"/>
                    <a:pt x="477" y="750"/>
                    <a:pt x="501" y="750"/>
                  </a:cubicBezTo>
                  <a:cubicBezTo>
                    <a:pt x="524" y="738"/>
                    <a:pt x="536" y="714"/>
                    <a:pt x="524" y="691"/>
                  </a:cubicBezTo>
                  <a:cubicBezTo>
                    <a:pt x="429" y="476"/>
                    <a:pt x="227" y="393"/>
                    <a:pt x="120" y="369"/>
                  </a:cubicBezTo>
                  <a:lnTo>
                    <a:pt x="251" y="95"/>
                  </a:lnTo>
                  <a:cubicBezTo>
                    <a:pt x="977" y="262"/>
                    <a:pt x="905" y="869"/>
                    <a:pt x="894" y="893"/>
                  </a:cubicBezTo>
                  <a:cubicBezTo>
                    <a:pt x="894" y="917"/>
                    <a:pt x="917" y="941"/>
                    <a:pt x="941" y="941"/>
                  </a:cubicBezTo>
                  <a:cubicBezTo>
                    <a:pt x="965" y="941"/>
                    <a:pt x="977" y="929"/>
                    <a:pt x="989" y="905"/>
                  </a:cubicBezTo>
                  <a:cubicBezTo>
                    <a:pt x="989" y="893"/>
                    <a:pt x="1072" y="179"/>
                    <a:pt x="2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5" name="Google Shape;2265;p45"/>
            <p:cNvSpPr/>
            <p:nvPr/>
          </p:nvSpPr>
          <p:spPr>
            <a:xfrm>
              <a:off x="7910961" y="1960474"/>
              <a:ext cx="446765" cy="316737"/>
            </a:xfrm>
            <a:custGeom>
              <a:avLst/>
              <a:gdLst/>
              <a:ahLst/>
              <a:cxnLst/>
              <a:rect l="l" t="t" r="r" b="b"/>
              <a:pathLst>
                <a:path w="14503" h="10282" extrusionOk="0">
                  <a:moveTo>
                    <a:pt x="10426" y="582"/>
                  </a:moveTo>
                  <a:cubicBezTo>
                    <a:pt x="11438" y="582"/>
                    <a:pt x="12353" y="989"/>
                    <a:pt x="12871" y="1777"/>
                  </a:cubicBezTo>
                  <a:cubicBezTo>
                    <a:pt x="13776" y="3158"/>
                    <a:pt x="13098" y="5218"/>
                    <a:pt x="11359" y="6361"/>
                  </a:cubicBezTo>
                  <a:cubicBezTo>
                    <a:pt x="10597" y="6859"/>
                    <a:pt x="9760" y="7101"/>
                    <a:pt x="8982" y="7101"/>
                  </a:cubicBezTo>
                  <a:cubicBezTo>
                    <a:pt x="7974" y="7101"/>
                    <a:pt x="7067" y="6694"/>
                    <a:pt x="6549" y="5908"/>
                  </a:cubicBezTo>
                  <a:cubicBezTo>
                    <a:pt x="5644" y="4515"/>
                    <a:pt x="6311" y="2456"/>
                    <a:pt x="8061" y="1313"/>
                  </a:cubicBezTo>
                  <a:cubicBezTo>
                    <a:pt x="8816" y="821"/>
                    <a:pt x="9649" y="582"/>
                    <a:pt x="10426" y="582"/>
                  </a:cubicBezTo>
                  <a:close/>
                  <a:moveTo>
                    <a:pt x="5585" y="5337"/>
                  </a:moveTo>
                  <a:cubicBezTo>
                    <a:pt x="5668" y="5670"/>
                    <a:pt x="5799" y="5980"/>
                    <a:pt x="5990" y="6277"/>
                  </a:cubicBezTo>
                  <a:cubicBezTo>
                    <a:pt x="6156" y="6527"/>
                    <a:pt x="6359" y="6754"/>
                    <a:pt x="6585" y="6932"/>
                  </a:cubicBezTo>
                  <a:cubicBezTo>
                    <a:pt x="5952" y="7044"/>
                    <a:pt x="5108" y="7199"/>
                    <a:pt x="4708" y="7199"/>
                  </a:cubicBezTo>
                  <a:cubicBezTo>
                    <a:pt x="4596" y="7199"/>
                    <a:pt x="4518" y="7187"/>
                    <a:pt x="4489" y="7158"/>
                  </a:cubicBezTo>
                  <a:cubicBezTo>
                    <a:pt x="4382" y="7028"/>
                    <a:pt x="5085" y="6051"/>
                    <a:pt x="5585" y="5337"/>
                  </a:cubicBezTo>
                  <a:close/>
                  <a:moveTo>
                    <a:pt x="10565" y="0"/>
                  </a:moveTo>
                  <a:cubicBezTo>
                    <a:pt x="9648" y="0"/>
                    <a:pt x="8661" y="286"/>
                    <a:pt x="7764" y="872"/>
                  </a:cubicBezTo>
                  <a:cubicBezTo>
                    <a:pt x="6704" y="1563"/>
                    <a:pt x="5894" y="2729"/>
                    <a:pt x="5442" y="3956"/>
                  </a:cubicBezTo>
                  <a:cubicBezTo>
                    <a:pt x="5442" y="3955"/>
                    <a:pt x="5442" y="3955"/>
                    <a:pt x="5442" y="3955"/>
                  </a:cubicBezTo>
                  <a:cubicBezTo>
                    <a:pt x="5434" y="3955"/>
                    <a:pt x="4978" y="5317"/>
                    <a:pt x="3656" y="7111"/>
                  </a:cubicBezTo>
                  <a:cubicBezTo>
                    <a:pt x="3335" y="7551"/>
                    <a:pt x="203" y="9313"/>
                    <a:pt x="108" y="9373"/>
                  </a:cubicBezTo>
                  <a:cubicBezTo>
                    <a:pt x="1" y="9444"/>
                    <a:pt x="429" y="10183"/>
                    <a:pt x="632" y="10278"/>
                  </a:cubicBezTo>
                  <a:cubicBezTo>
                    <a:pt x="637" y="10280"/>
                    <a:pt x="642" y="10281"/>
                    <a:pt x="650" y="10281"/>
                  </a:cubicBezTo>
                  <a:cubicBezTo>
                    <a:pt x="946" y="10281"/>
                    <a:pt x="3276" y="8374"/>
                    <a:pt x="4335" y="7909"/>
                  </a:cubicBezTo>
                  <a:cubicBezTo>
                    <a:pt x="4697" y="7754"/>
                    <a:pt x="5148" y="7710"/>
                    <a:pt x="5662" y="7710"/>
                  </a:cubicBezTo>
                  <a:cubicBezTo>
                    <a:pt x="6333" y="7710"/>
                    <a:pt x="7110" y="7785"/>
                    <a:pt x="7939" y="7785"/>
                  </a:cubicBezTo>
                  <a:cubicBezTo>
                    <a:pt x="9164" y="7785"/>
                    <a:pt x="10500" y="7622"/>
                    <a:pt x="11764" y="6813"/>
                  </a:cubicBezTo>
                  <a:cubicBezTo>
                    <a:pt x="13836" y="5492"/>
                    <a:pt x="14503" y="3039"/>
                    <a:pt x="13431" y="1408"/>
                  </a:cubicBezTo>
                  <a:cubicBezTo>
                    <a:pt x="12826" y="480"/>
                    <a:pt x="11755" y="0"/>
                    <a:pt x="10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7893001" y="2185904"/>
              <a:ext cx="140132" cy="101934"/>
            </a:xfrm>
            <a:custGeom>
              <a:avLst/>
              <a:gdLst/>
              <a:ahLst/>
              <a:cxnLst/>
              <a:rect l="l" t="t" r="r" b="b"/>
              <a:pathLst>
                <a:path w="4549" h="3309" extrusionOk="0">
                  <a:moveTo>
                    <a:pt x="3868" y="0"/>
                  </a:moveTo>
                  <a:cubicBezTo>
                    <a:pt x="3628" y="0"/>
                    <a:pt x="340" y="1944"/>
                    <a:pt x="167" y="2174"/>
                  </a:cubicBezTo>
                  <a:cubicBezTo>
                    <a:pt x="0" y="2412"/>
                    <a:pt x="655" y="3198"/>
                    <a:pt x="786" y="3305"/>
                  </a:cubicBezTo>
                  <a:cubicBezTo>
                    <a:pt x="789" y="3307"/>
                    <a:pt x="793" y="3308"/>
                    <a:pt x="799" y="3308"/>
                  </a:cubicBezTo>
                  <a:cubicBezTo>
                    <a:pt x="1060" y="3308"/>
                    <a:pt x="4395" y="1147"/>
                    <a:pt x="4465" y="1007"/>
                  </a:cubicBezTo>
                  <a:cubicBezTo>
                    <a:pt x="4549" y="864"/>
                    <a:pt x="3882" y="7"/>
                    <a:pt x="3882" y="7"/>
                  </a:cubicBezTo>
                  <a:cubicBezTo>
                    <a:pt x="3881" y="2"/>
                    <a:pt x="3876" y="0"/>
                    <a:pt x="38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7980641" y="2201461"/>
              <a:ext cx="43312" cy="20270"/>
            </a:xfrm>
            <a:custGeom>
              <a:avLst/>
              <a:gdLst/>
              <a:ahLst/>
              <a:cxnLst/>
              <a:rect l="l" t="t" r="r" b="b"/>
              <a:pathLst>
                <a:path w="1406" h="658" extrusionOk="0">
                  <a:moveTo>
                    <a:pt x="54" y="0"/>
                  </a:moveTo>
                  <a:cubicBezTo>
                    <a:pt x="45" y="0"/>
                    <a:pt x="35" y="4"/>
                    <a:pt x="25" y="14"/>
                  </a:cubicBezTo>
                  <a:cubicBezTo>
                    <a:pt x="13" y="26"/>
                    <a:pt x="1" y="50"/>
                    <a:pt x="25" y="74"/>
                  </a:cubicBezTo>
                  <a:cubicBezTo>
                    <a:pt x="49" y="97"/>
                    <a:pt x="513" y="657"/>
                    <a:pt x="1061" y="657"/>
                  </a:cubicBezTo>
                  <a:cubicBezTo>
                    <a:pt x="1168" y="657"/>
                    <a:pt x="1263" y="645"/>
                    <a:pt x="1370" y="598"/>
                  </a:cubicBezTo>
                  <a:cubicBezTo>
                    <a:pt x="1394" y="586"/>
                    <a:pt x="1406" y="562"/>
                    <a:pt x="1394" y="538"/>
                  </a:cubicBezTo>
                  <a:cubicBezTo>
                    <a:pt x="1382" y="514"/>
                    <a:pt x="1358" y="514"/>
                    <a:pt x="1334" y="514"/>
                  </a:cubicBezTo>
                  <a:cubicBezTo>
                    <a:pt x="1243" y="553"/>
                    <a:pt x="1151" y="570"/>
                    <a:pt x="1061" y="570"/>
                  </a:cubicBezTo>
                  <a:cubicBezTo>
                    <a:pt x="545" y="570"/>
                    <a:pt x="94" y="24"/>
                    <a:pt x="84" y="14"/>
                  </a:cubicBezTo>
                  <a:cubicBezTo>
                    <a:pt x="77" y="7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7960495" y="2216648"/>
              <a:ext cx="42942" cy="20485"/>
            </a:xfrm>
            <a:custGeom>
              <a:avLst/>
              <a:gdLst/>
              <a:ahLst/>
              <a:cxnLst/>
              <a:rect l="l" t="t" r="r" b="b"/>
              <a:pathLst>
                <a:path w="1394" h="665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0" y="21"/>
                    <a:pt x="0" y="57"/>
                    <a:pt x="12" y="69"/>
                  </a:cubicBezTo>
                  <a:cubicBezTo>
                    <a:pt x="36" y="105"/>
                    <a:pt x="500" y="664"/>
                    <a:pt x="1048" y="664"/>
                  </a:cubicBezTo>
                  <a:cubicBezTo>
                    <a:pt x="1155" y="664"/>
                    <a:pt x="1262" y="640"/>
                    <a:pt x="1357" y="605"/>
                  </a:cubicBezTo>
                  <a:cubicBezTo>
                    <a:pt x="1381" y="593"/>
                    <a:pt x="1393" y="569"/>
                    <a:pt x="1381" y="545"/>
                  </a:cubicBezTo>
                  <a:cubicBezTo>
                    <a:pt x="1381" y="528"/>
                    <a:pt x="1362" y="517"/>
                    <a:pt x="1347" y="517"/>
                  </a:cubicBezTo>
                  <a:cubicBezTo>
                    <a:pt x="1342" y="517"/>
                    <a:pt x="1337" y="518"/>
                    <a:pt x="1334" y="521"/>
                  </a:cubicBezTo>
                  <a:cubicBezTo>
                    <a:pt x="1241" y="560"/>
                    <a:pt x="1149" y="576"/>
                    <a:pt x="1059" y="576"/>
                  </a:cubicBezTo>
                  <a:cubicBezTo>
                    <a:pt x="534" y="576"/>
                    <a:pt x="83" y="19"/>
                    <a:pt x="83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9" name="Google Shape;2269;p45"/>
            <p:cNvSpPr/>
            <p:nvPr/>
          </p:nvSpPr>
          <p:spPr>
            <a:xfrm>
              <a:off x="7932986" y="2233560"/>
              <a:ext cx="43312" cy="20424"/>
            </a:xfrm>
            <a:custGeom>
              <a:avLst/>
              <a:gdLst/>
              <a:ahLst/>
              <a:cxnLst/>
              <a:rect l="l" t="t" r="r" b="b"/>
              <a:pathLst>
                <a:path w="1406" h="663" extrusionOk="0">
                  <a:moveTo>
                    <a:pt x="48" y="0"/>
                  </a:moveTo>
                  <a:cubicBezTo>
                    <a:pt x="38" y="0"/>
                    <a:pt x="29" y="3"/>
                    <a:pt x="24" y="8"/>
                  </a:cubicBezTo>
                  <a:cubicBezTo>
                    <a:pt x="0" y="32"/>
                    <a:pt x="0" y="56"/>
                    <a:pt x="12" y="79"/>
                  </a:cubicBezTo>
                  <a:cubicBezTo>
                    <a:pt x="36" y="103"/>
                    <a:pt x="500" y="663"/>
                    <a:pt x="1060" y="663"/>
                  </a:cubicBezTo>
                  <a:cubicBezTo>
                    <a:pt x="1155" y="663"/>
                    <a:pt x="1262" y="651"/>
                    <a:pt x="1369" y="603"/>
                  </a:cubicBezTo>
                  <a:cubicBezTo>
                    <a:pt x="1393" y="591"/>
                    <a:pt x="1405" y="568"/>
                    <a:pt x="1393" y="544"/>
                  </a:cubicBezTo>
                  <a:cubicBezTo>
                    <a:pt x="1384" y="526"/>
                    <a:pt x="1369" y="515"/>
                    <a:pt x="1353" y="515"/>
                  </a:cubicBezTo>
                  <a:cubicBezTo>
                    <a:pt x="1346" y="515"/>
                    <a:pt x="1340" y="517"/>
                    <a:pt x="1334" y="520"/>
                  </a:cubicBezTo>
                  <a:cubicBezTo>
                    <a:pt x="1243" y="558"/>
                    <a:pt x="1152" y="575"/>
                    <a:pt x="1063" y="575"/>
                  </a:cubicBezTo>
                  <a:cubicBezTo>
                    <a:pt x="546" y="575"/>
                    <a:pt x="94" y="20"/>
                    <a:pt x="83" y="20"/>
                  </a:cubicBezTo>
                  <a:cubicBezTo>
                    <a:pt x="77" y="6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0" name="Google Shape;2270;p45"/>
            <p:cNvSpPr/>
            <p:nvPr/>
          </p:nvSpPr>
          <p:spPr>
            <a:xfrm>
              <a:off x="7906186" y="2250749"/>
              <a:ext cx="43312" cy="20485"/>
            </a:xfrm>
            <a:custGeom>
              <a:avLst/>
              <a:gdLst/>
              <a:ahLst/>
              <a:cxnLst/>
              <a:rect l="l" t="t" r="r" b="b"/>
              <a:pathLst>
                <a:path w="1406" h="665" extrusionOk="0">
                  <a:moveTo>
                    <a:pt x="55" y="1"/>
                  </a:moveTo>
                  <a:cubicBezTo>
                    <a:pt x="43" y="1"/>
                    <a:pt x="31" y="4"/>
                    <a:pt x="25" y="10"/>
                  </a:cubicBezTo>
                  <a:cubicBezTo>
                    <a:pt x="1" y="21"/>
                    <a:pt x="1" y="57"/>
                    <a:pt x="13" y="69"/>
                  </a:cubicBezTo>
                  <a:cubicBezTo>
                    <a:pt x="37" y="105"/>
                    <a:pt x="501" y="664"/>
                    <a:pt x="1061" y="664"/>
                  </a:cubicBezTo>
                  <a:cubicBezTo>
                    <a:pt x="1156" y="664"/>
                    <a:pt x="1263" y="641"/>
                    <a:pt x="1370" y="605"/>
                  </a:cubicBezTo>
                  <a:cubicBezTo>
                    <a:pt x="1394" y="593"/>
                    <a:pt x="1406" y="569"/>
                    <a:pt x="1394" y="545"/>
                  </a:cubicBezTo>
                  <a:cubicBezTo>
                    <a:pt x="1385" y="528"/>
                    <a:pt x="1370" y="517"/>
                    <a:pt x="1353" y="517"/>
                  </a:cubicBezTo>
                  <a:cubicBezTo>
                    <a:pt x="1347" y="517"/>
                    <a:pt x="1341" y="518"/>
                    <a:pt x="1334" y="522"/>
                  </a:cubicBezTo>
                  <a:cubicBezTo>
                    <a:pt x="1244" y="560"/>
                    <a:pt x="1153" y="576"/>
                    <a:pt x="1064" y="576"/>
                  </a:cubicBezTo>
                  <a:cubicBezTo>
                    <a:pt x="547" y="576"/>
                    <a:pt x="94" y="20"/>
                    <a:pt x="84" y="10"/>
                  </a:cubicBezTo>
                  <a:cubicBezTo>
                    <a:pt x="78" y="4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7997892" y="2195208"/>
              <a:ext cx="28279" cy="13308"/>
            </a:xfrm>
            <a:custGeom>
              <a:avLst/>
              <a:gdLst/>
              <a:ahLst/>
              <a:cxnLst/>
              <a:rect l="l" t="t" r="r" b="b"/>
              <a:pathLst>
                <a:path w="918" h="432" extrusionOk="0">
                  <a:moveTo>
                    <a:pt x="54" y="1"/>
                  </a:moveTo>
                  <a:cubicBezTo>
                    <a:pt x="44" y="1"/>
                    <a:pt x="34" y="5"/>
                    <a:pt x="24" y="15"/>
                  </a:cubicBezTo>
                  <a:cubicBezTo>
                    <a:pt x="12" y="27"/>
                    <a:pt x="1" y="50"/>
                    <a:pt x="24" y="74"/>
                  </a:cubicBezTo>
                  <a:cubicBezTo>
                    <a:pt x="36" y="86"/>
                    <a:pt x="310" y="431"/>
                    <a:pt x="691" y="431"/>
                  </a:cubicBezTo>
                  <a:cubicBezTo>
                    <a:pt x="751" y="431"/>
                    <a:pt x="810" y="420"/>
                    <a:pt x="882" y="396"/>
                  </a:cubicBezTo>
                  <a:cubicBezTo>
                    <a:pt x="905" y="384"/>
                    <a:pt x="917" y="360"/>
                    <a:pt x="905" y="336"/>
                  </a:cubicBezTo>
                  <a:cubicBezTo>
                    <a:pt x="897" y="319"/>
                    <a:pt x="882" y="308"/>
                    <a:pt x="865" y="308"/>
                  </a:cubicBezTo>
                  <a:cubicBezTo>
                    <a:pt x="859" y="308"/>
                    <a:pt x="852" y="309"/>
                    <a:pt x="846" y="312"/>
                  </a:cubicBezTo>
                  <a:cubicBezTo>
                    <a:pt x="792" y="330"/>
                    <a:pt x="740" y="337"/>
                    <a:pt x="689" y="337"/>
                  </a:cubicBezTo>
                  <a:cubicBezTo>
                    <a:pt x="355" y="337"/>
                    <a:pt x="94" y="15"/>
                    <a:pt x="84" y="15"/>
                  </a:cubicBezTo>
                  <a:cubicBezTo>
                    <a:pt x="77" y="8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8179457" y="1988167"/>
              <a:ext cx="100517" cy="156151"/>
            </a:xfrm>
            <a:custGeom>
              <a:avLst/>
              <a:gdLst/>
              <a:ahLst/>
              <a:cxnLst/>
              <a:rect l="l" t="t" r="r" b="b"/>
              <a:pathLst>
                <a:path w="3263" h="5069" extrusionOk="0">
                  <a:moveTo>
                    <a:pt x="53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21"/>
                    <a:pt x="0" y="44"/>
                    <a:pt x="12" y="68"/>
                  </a:cubicBezTo>
                  <a:lnTo>
                    <a:pt x="3179" y="5057"/>
                  </a:lnTo>
                  <a:cubicBezTo>
                    <a:pt x="3179" y="5069"/>
                    <a:pt x="3203" y="5069"/>
                    <a:pt x="3215" y="5069"/>
                  </a:cubicBezTo>
                  <a:lnTo>
                    <a:pt x="3239" y="5069"/>
                  </a:lnTo>
                  <a:cubicBezTo>
                    <a:pt x="3262" y="5057"/>
                    <a:pt x="3262" y="5021"/>
                    <a:pt x="3251" y="5009"/>
                  </a:cubicBezTo>
                  <a:lnTo>
                    <a:pt x="83" y="21"/>
                  </a:lnTo>
                  <a:cubicBezTo>
                    <a:pt x="77" y="7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8157431" y="1999627"/>
              <a:ext cx="102735" cy="159724"/>
            </a:xfrm>
            <a:custGeom>
              <a:avLst/>
              <a:gdLst/>
              <a:ahLst/>
              <a:cxnLst/>
              <a:rect l="l" t="t" r="r" b="b"/>
              <a:pathLst>
                <a:path w="3335" h="5185" extrusionOk="0">
                  <a:moveTo>
                    <a:pt x="52" y="1"/>
                  </a:moveTo>
                  <a:cubicBezTo>
                    <a:pt x="46" y="1"/>
                    <a:pt x="40" y="2"/>
                    <a:pt x="36" y="6"/>
                  </a:cubicBezTo>
                  <a:cubicBezTo>
                    <a:pt x="13" y="18"/>
                    <a:pt x="1" y="53"/>
                    <a:pt x="25" y="65"/>
                  </a:cubicBezTo>
                  <a:lnTo>
                    <a:pt x="3239" y="5161"/>
                  </a:lnTo>
                  <a:cubicBezTo>
                    <a:pt x="3251" y="5185"/>
                    <a:pt x="3263" y="5185"/>
                    <a:pt x="3287" y="5185"/>
                  </a:cubicBezTo>
                  <a:lnTo>
                    <a:pt x="3311" y="5185"/>
                  </a:lnTo>
                  <a:cubicBezTo>
                    <a:pt x="3323" y="5161"/>
                    <a:pt x="3335" y="5137"/>
                    <a:pt x="3323" y="5114"/>
                  </a:cubicBezTo>
                  <a:lnTo>
                    <a:pt x="96" y="18"/>
                  </a:lnTo>
                  <a:cubicBezTo>
                    <a:pt x="88" y="9"/>
                    <a:pt x="67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8214667" y="1979388"/>
              <a:ext cx="86562" cy="138900"/>
            </a:xfrm>
            <a:custGeom>
              <a:avLst/>
              <a:gdLst/>
              <a:ahLst/>
              <a:cxnLst/>
              <a:rect l="l" t="t" r="r" b="b"/>
              <a:pathLst>
                <a:path w="2810" h="4509" extrusionOk="0">
                  <a:moveTo>
                    <a:pt x="54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7"/>
                  </a:cubicBezTo>
                  <a:lnTo>
                    <a:pt x="2715" y="4485"/>
                  </a:lnTo>
                  <a:cubicBezTo>
                    <a:pt x="2727" y="4497"/>
                    <a:pt x="2739" y="4509"/>
                    <a:pt x="2750" y="4509"/>
                  </a:cubicBezTo>
                  <a:cubicBezTo>
                    <a:pt x="2762" y="4509"/>
                    <a:pt x="2774" y="4509"/>
                    <a:pt x="2774" y="4497"/>
                  </a:cubicBezTo>
                  <a:cubicBezTo>
                    <a:pt x="2798" y="4485"/>
                    <a:pt x="2810" y="4461"/>
                    <a:pt x="2798" y="4437"/>
                  </a:cubicBezTo>
                  <a:lnTo>
                    <a:pt x="95" y="20"/>
                  </a:lnTo>
                  <a:cubicBezTo>
                    <a:pt x="81" y="6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5" name="Google Shape;2275;p45"/>
            <p:cNvSpPr/>
            <p:nvPr/>
          </p:nvSpPr>
          <p:spPr>
            <a:xfrm>
              <a:off x="8247289" y="1979203"/>
              <a:ext cx="69373" cy="108649"/>
            </a:xfrm>
            <a:custGeom>
              <a:avLst/>
              <a:gdLst/>
              <a:ahLst/>
              <a:cxnLst/>
              <a:rect l="l" t="t" r="r" b="b"/>
              <a:pathLst>
                <a:path w="2252" h="3527" extrusionOk="0">
                  <a:moveTo>
                    <a:pt x="51" y="1"/>
                  </a:moveTo>
                  <a:cubicBezTo>
                    <a:pt x="43" y="1"/>
                    <a:pt x="34" y="5"/>
                    <a:pt x="25" y="14"/>
                  </a:cubicBezTo>
                  <a:cubicBezTo>
                    <a:pt x="1" y="26"/>
                    <a:pt x="1" y="50"/>
                    <a:pt x="13" y="73"/>
                  </a:cubicBezTo>
                  <a:lnTo>
                    <a:pt x="2168" y="3502"/>
                  </a:lnTo>
                  <a:cubicBezTo>
                    <a:pt x="2168" y="3526"/>
                    <a:pt x="2192" y="3526"/>
                    <a:pt x="2203" y="3526"/>
                  </a:cubicBezTo>
                  <a:lnTo>
                    <a:pt x="2227" y="3526"/>
                  </a:lnTo>
                  <a:cubicBezTo>
                    <a:pt x="2251" y="3502"/>
                    <a:pt x="2251" y="3479"/>
                    <a:pt x="2239" y="3455"/>
                  </a:cubicBezTo>
                  <a:lnTo>
                    <a:pt x="84" y="26"/>
                  </a:lnTo>
                  <a:cubicBezTo>
                    <a:pt x="77" y="11"/>
                    <a:pt x="65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6" name="Google Shape;2276;p45"/>
            <p:cNvSpPr/>
            <p:nvPr/>
          </p:nvSpPr>
          <p:spPr>
            <a:xfrm>
              <a:off x="8133588" y="2020913"/>
              <a:ext cx="99439" cy="151283"/>
            </a:xfrm>
            <a:custGeom>
              <a:avLst/>
              <a:gdLst/>
              <a:ahLst/>
              <a:cxnLst/>
              <a:rect l="l" t="t" r="r" b="b"/>
              <a:pathLst>
                <a:path w="3228" h="4911" extrusionOk="0">
                  <a:moveTo>
                    <a:pt x="46" y="0"/>
                  </a:moveTo>
                  <a:cubicBezTo>
                    <a:pt x="39" y="0"/>
                    <a:pt x="32" y="2"/>
                    <a:pt x="25" y="5"/>
                  </a:cubicBezTo>
                  <a:cubicBezTo>
                    <a:pt x="13" y="17"/>
                    <a:pt x="1" y="53"/>
                    <a:pt x="13" y="65"/>
                  </a:cubicBezTo>
                  <a:lnTo>
                    <a:pt x="3144" y="4899"/>
                  </a:lnTo>
                  <a:cubicBezTo>
                    <a:pt x="3144" y="4911"/>
                    <a:pt x="3168" y="4911"/>
                    <a:pt x="3180" y="4911"/>
                  </a:cubicBezTo>
                  <a:lnTo>
                    <a:pt x="3204" y="4911"/>
                  </a:lnTo>
                  <a:cubicBezTo>
                    <a:pt x="3227" y="4899"/>
                    <a:pt x="3227" y="4863"/>
                    <a:pt x="3216" y="4851"/>
                  </a:cubicBezTo>
                  <a:lnTo>
                    <a:pt x="96" y="17"/>
                  </a:lnTo>
                  <a:cubicBezTo>
                    <a:pt x="79" y="9"/>
                    <a:pt x="62" y="0"/>
                    <a:pt x="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7" name="Google Shape;2277;p45"/>
            <p:cNvSpPr/>
            <p:nvPr/>
          </p:nvSpPr>
          <p:spPr>
            <a:xfrm>
              <a:off x="8115259" y="2044294"/>
              <a:ext cx="85484" cy="133786"/>
            </a:xfrm>
            <a:custGeom>
              <a:avLst/>
              <a:gdLst/>
              <a:ahLst/>
              <a:cxnLst/>
              <a:rect l="l" t="t" r="r" b="b"/>
              <a:pathLst>
                <a:path w="2775" h="4343" extrusionOk="0">
                  <a:moveTo>
                    <a:pt x="60" y="1"/>
                  </a:moveTo>
                  <a:cubicBezTo>
                    <a:pt x="50" y="1"/>
                    <a:pt x="41" y="3"/>
                    <a:pt x="36" y="8"/>
                  </a:cubicBezTo>
                  <a:cubicBezTo>
                    <a:pt x="12" y="20"/>
                    <a:pt x="1" y="44"/>
                    <a:pt x="24" y="68"/>
                  </a:cubicBezTo>
                  <a:lnTo>
                    <a:pt x="2679" y="4330"/>
                  </a:lnTo>
                  <a:cubicBezTo>
                    <a:pt x="2691" y="4342"/>
                    <a:pt x="2703" y="4342"/>
                    <a:pt x="2715" y="4342"/>
                  </a:cubicBezTo>
                  <a:lnTo>
                    <a:pt x="2739" y="4342"/>
                  </a:lnTo>
                  <a:cubicBezTo>
                    <a:pt x="2763" y="4330"/>
                    <a:pt x="2775" y="4295"/>
                    <a:pt x="2751" y="4283"/>
                  </a:cubicBezTo>
                  <a:lnTo>
                    <a:pt x="96" y="20"/>
                  </a:lnTo>
                  <a:cubicBezTo>
                    <a:pt x="89" y="6"/>
                    <a:pt x="74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8" name="Google Shape;2278;p45"/>
            <p:cNvSpPr/>
            <p:nvPr/>
          </p:nvSpPr>
          <p:spPr>
            <a:xfrm>
              <a:off x="8103523" y="2071279"/>
              <a:ext cx="70081" cy="108249"/>
            </a:xfrm>
            <a:custGeom>
              <a:avLst/>
              <a:gdLst/>
              <a:ahLst/>
              <a:cxnLst/>
              <a:rect l="l" t="t" r="r" b="b"/>
              <a:pathLst>
                <a:path w="2275" h="3514" extrusionOk="0">
                  <a:moveTo>
                    <a:pt x="51" y="0"/>
                  </a:moveTo>
                  <a:cubicBezTo>
                    <a:pt x="43" y="0"/>
                    <a:pt x="33" y="4"/>
                    <a:pt x="24" y="13"/>
                  </a:cubicBezTo>
                  <a:cubicBezTo>
                    <a:pt x="1" y="25"/>
                    <a:pt x="1" y="49"/>
                    <a:pt x="12" y="73"/>
                  </a:cubicBezTo>
                  <a:lnTo>
                    <a:pt x="2191" y="3490"/>
                  </a:lnTo>
                  <a:cubicBezTo>
                    <a:pt x="2191" y="3502"/>
                    <a:pt x="2215" y="3514"/>
                    <a:pt x="2227" y="3514"/>
                  </a:cubicBezTo>
                  <a:cubicBezTo>
                    <a:pt x="2239" y="3514"/>
                    <a:pt x="2239" y="3514"/>
                    <a:pt x="2251" y="3502"/>
                  </a:cubicBezTo>
                  <a:cubicBezTo>
                    <a:pt x="2275" y="3490"/>
                    <a:pt x="2275" y="3466"/>
                    <a:pt x="2263" y="3442"/>
                  </a:cubicBezTo>
                  <a:lnTo>
                    <a:pt x="84" y="25"/>
                  </a:lnTo>
                  <a:cubicBezTo>
                    <a:pt x="77" y="11"/>
                    <a:pt x="65" y="0"/>
                    <a:pt x="5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9" name="Google Shape;2279;p45"/>
            <p:cNvSpPr/>
            <p:nvPr/>
          </p:nvSpPr>
          <p:spPr>
            <a:xfrm>
              <a:off x="8111224" y="2016508"/>
              <a:ext cx="198815" cy="127101"/>
            </a:xfrm>
            <a:custGeom>
              <a:avLst/>
              <a:gdLst/>
              <a:ahLst/>
              <a:cxnLst/>
              <a:rect l="l" t="t" r="r" b="b"/>
              <a:pathLst>
                <a:path w="6454" h="4126" extrusionOk="0">
                  <a:moveTo>
                    <a:pt x="6401" y="1"/>
                  </a:moveTo>
                  <a:cubicBezTo>
                    <a:pt x="6395" y="1"/>
                    <a:pt x="6389" y="2"/>
                    <a:pt x="6382" y="5"/>
                  </a:cubicBezTo>
                  <a:lnTo>
                    <a:pt x="24" y="4054"/>
                  </a:lnTo>
                  <a:cubicBezTo>
                    <a:pt x="1" y="4066"/>
                    <a:pt x="1" y="4089"/>
                    <a:pt x="12" y="4113"/>
                  </a:cubicBezTo>
                  <a:cubicBezTo>
                    <a:pt x="24" y="4125"/>
                    <a:pt x="36" y="4125"/>
                    <a:pt x="48" y="4125"/>
                  </a:cubicBezTo>
                  <a:lnTo>
                    <a:pt x="72" y="4125"/>
                  </a:lnTo>
                  <a:lnTo>
                    <a:pt x="6430" y="89"/>
                  </a:lnTo>
                  <a:cubicBezTo>
                    <a:pt x="6454" y="77"/>
                    <a:pt x="6454" y="41"/>
                    <a:pt x="6442" y="29"/>
                  </a:cubicBezTo>
                  <a:cubicBezTo>
                    <a:pt x="6433" y="12"/>
                    <a:pt x="6418" y="1"/>
                    <a:pt x="6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0" name="Google Shape;2280;p45"/>
            <p:cNvSpPr/>
            <p:nvPr/>
          </p:nvSpPr>
          <p:spPr>
            <a:xfrm>
              <a:off x="8098378" y="1992665"/>
              <a:ext cx="191484" cy="116443"/>
            </a:xfrm>
            <a:custGeom>
              <a:avLst/>
              <a:gdLst/>
              <a:ahLst/>
              <a:cxnLst/>
              <a:rect l="l" t="t" r="r" b="b"/>
              <a:pathLst>
                <a:path w="6216" h="3780" extrusionOk="0">
                  <a:moveTo>
                    <a:pt x="6154" y="1"/>
                  </a:moveTo>
                  <a:cubicBezTo>
                    <a:pt x="6147" y="1"/>
                    <a:pt x="6140" y="2"/>
                    <a:pt x="6133" y="6"/>
                  </a:cubicBezTo>
                  <a:lnTo>
                    <a:pt x="37" y="3697"/>
                  </a:lnTo>
                  <a:cubicBezTo>
                    <a:pt x="13" y="3708"/>
                    <a:pt x="1" y="3732"/>
                    <a:pt x="13" y="3756"/>
                  </a:cubicBezTo>
                  <a:cubicBezTo>
                    <a:pt x="25" y="3768"/>
                    <a:pt x="37" y="3780"/>
                    <a:pt x="48" y="3780"/>
                  </a:cubicBezTo>
                  <a:cubicBezTo>
                    <a:pt x="60" y="3780"/>
                    <a:pt x="72" y="3768"/>
                    <a:pt x="72" y="3768"/>
                  </a:cubicBezTo>
                  <a:lnTo>
                    <a:pt x="6180" y="89"/>
                  </a:lnTo>
                  <a:cubicBezTo>
                    <a:pt x="6204" y="65"/>
                    <a:pt x="6216" y="41"/>
                    <a:pt x="6204" y="17"/>
                  </a:cubicBezTo>
                  <a:cubicBezTo>
                    <a:pt x="6187" y="9"/>
                    <a:pt x="6170" y="1"/>
                    <a:pt x="61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1" name="Google Shape;2281;p45"/>
            <p:cNvSpPr/>
            <p:nvPr/>
          </p:nvSpPr>
          <p:spPr>
            <a:xfrm>
              <a:off x="8103523" y="1979203"/>
              <a:ext cx="146755" cy="95064"/>
            </a:xfrm>
            <a:custGeom>
              <a:avLst/>
              <a:gdLst/>
              <a:ahLst/>
              <a:cxnLst/>
              <a:rect l="l" t="t" r="r" b="b"/>
              <a:pathLst>
                <a:path w="4764" h="3086" extrusionOk="0">
                  <a:moveTo>
                    <a:pt x="4718" y="1"/>
                  </a:moveTo>
                  <a:cubicBezTo>
                    <a:pt x="4710" y="1"/>
                    <a:pt x="4701" y="5"/>
                    <a:pt x="4692" y="14"/>
                  </a:cubicBezTo>
                  <a:lnTo>
                    <a:pt x="24" y="3002"/>
                  </a:lnTo>
                  <a:cubicBezTo>
                    <a:pt x="1" y="3014"/>
                    <a:pt x="1" y="3038"/>
                    <a:pt x="12" y="3062"/>
                  </a:cubicBezTo>
                  <a:cubicBezTo>
                    <a:pt x="24" y="3074"/>
                    <a:pt x="36" y="3086"/>
                    <a:pt x="48" y="3086"/>
                  </a:cubicBezTo>
                  <a:cubicBezTo>
                    <a:pt x="60" y="3086"/>
                    <a:pt x="60" y="3074"/>
                    <a:pt x="72" y="3074"/>
                  </a:cubicBezTo>
                  <a:lnTo>
                    <a:pt x="4739" y="85"/>
                  </a:lnTo>
                  <a:cubicBezTo>
                    <a:pt x="4751" y="73"/>
                    <a:pt x="4763" y="38"/>
                    <a:pt x="4751" y="26"/>
                  </a:cubicBezTo>
                  <a:cubicBezTo>
                    <a:pt x="4744" y="11"/>
                    <a:pt x="4732" y="1"/>
                    <a:pt x="47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2" name="Google Shape;2282;p45"/>
            <p:cNvSpPr/>
            <p:nvPr/>
          </p:nvSpPr>
          <p:spPr>
            <a:xfrm>
              <a:off x="8132140" y="2049531"/>
              <a:ext cx="188896" cy="113855"/>
            </a:xfrm>
            <a:custGeom>
              <a:avLst/>
              <a:gdLst/>
              <a:ahLst/>
              <a:cxnLst/>
              <a:rect l="l" t="t" r="r" b="b"/>
              <a:pathLst>
                <a:path w="6132" h="3696" extrusionOk="0">
                  <a:moveTo>
                    <a:pt x="6079" y="0"/>
                  </a:moveTo>
                  <a:cubicBezTo>
                    <a:pt x="6073" y="0"/>
                    <a:pt x="6067" y="2"/>
                    <a:pt x="6061" y="5"/>
                  </a:cubicBezTo>
                  <a:lnTo>
                    <a:pt x="36" y="3613"/>
                  </a:lnTo>
                  <a:cubicBezTo>
                    <a:pt x="12" y="3625"/>
                    <a:pt x="0" y="3660"/>
                    <a:pt x="12" y="3672"/>
                  </a:cubicBezTo>
                  <a:cubicBezTo>
                    <a:pt x="24" y="3696"/>
                    <a:pt x="36" y="3696"/>
                    <a:pt x="60" y="3696"/>
                  </a:cubicBezTo>
                  <a:lnTo>
                    <a:pt x="72" y="3696"/>
                  </a:lnTo>
                  <a:lnTo>
                    <a:pt x="6108" y="88"/>
                  </a:lnTo>
                  <a:cubicBezTo>
                    <a:pt x="6132" y="76"/>
                    <a:pt x="6132" y="41"/>
                    <a:pt x="6120" y="29"/>
                  </a:cubicBezTo>
                  <a:cubicBezTo>
                    <a:pt x="6111" y="11"/>
                    <a:pt x="6096" y="0"/>
                    <a:pt x="60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3" name="Google Shape;2283;p45"/>
            <p:cNvSpPr/>
            <p:nvPr/>
          </p:nvSpPr>
          <p:spPr>
            <a:xfrm>
              <a:off x="8170647" y="2085111"/>
              <a:ext cx="146016" cy="94417"/>
            </a:xfrm>
            <a:custGeom>
              <a:avLst/>
              <a:gdLst/>
              <a:ahLst/>
              <a:cxnLst/>
              <a:rect l="l" t="t" r="r" b="b"/>
              <a:pathLst>
                <a:path w="4740" h="3065" extrusionOk="0">
                  <a:moveTo>
                    <a:pt x="4688" y="0"/>
                  </a:moveTo>
                  <a:cubicBezTo>
                    <a:pt x="4682" y="0"/>
                    <a:pt x="4675" y="1"/>
                    <a:pt x="4668" y="5"/>
                  </a:cubicBezTo>
                  <a:lnTo>
                    <a:pt x="24" y="2982"/>
                  </a:lnTo>
                  <a:cubicBezTo>
                    <a:pt x="0" y="2993"/>
                    <a:pt x="0" y="3029"/>
                    <a:pt x="12" y="3041"/>
                  </a:cubicBezTo>
                  <a:cubicBezTo>
                    <a:pt x="24" y="3053"/>
                    <a:pt x="36" y="3065"/>
                    <a:pt x="48" y="3065"/>
                  </a:cubicBezTo>
                  <a:cubicBezTo>
                    <a:pt x="60" y="3065"/>
                    <a:pt x="60" y="3065"/>
                    <a:pt x="72" y="3053"/>
                  </a:cubicBezTo>
                  <a:lnTo>
                    <a:pt x="4715" y="76"/>
                  </a:lnTo>
                  <a:cubicBezTo>
                    <a:pt x="4739" y="64"/>
                    <a:pt x="4739" y="41"/>
                    <a:pt x="4727" y="17"/>
                  </a:cubicBezTo>
                  <a:cubicBezTo>
                    <a:pt x="4719" y="8"/>
                    <a:pt x="4704" y="0"/>
                    <a:pt x="468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4" name="Google Shape;2284;p45"/>
            <p:cNvSpPr/>
            <p:nvPr/>
          </p:nvSpPr>
          <p:spPr>
            <a:xfrm>
              <a:off x="7908773" y="2202139"/>
              <a:ext cx="446765" cy="316737"/>
            </a:xfrm>
            <a:custGeom>
              <a:avLst/>
              <a:gdLst/>
              <a:ahLst/>
              <a:cxnLst/>
              <a:rect l="l" t="t" r="r" b="b"/>
              <a:pathLst>
                <a:path w="14503" h="10282" extrusionOk="0">
                  <a:moveTo>
                    <a:pt x="9792" y="3078"/>
                  </a:moveTo>
                  <a:cubicBezTo>
                    <a:pt x="9908" y="3078"/>
                    <a:pt x="9987" y="3091"/>
                    <a:pt x="10013" y="3123"/>
                  </a:cubicBezTo>
                  <a:cubicBezTo>
                    <a:pt x="10133" y="3254"/>
                    <a:pt x="9418" y="4231"/>
                    <a:pt x="8918" y="4945"/>
                  </a:cubicBezTo>
                  <a:cubicBezTo>
                    <a:pt x="8847" y="4612"/>
                    <a:pt x="8716" y="4302"/>
                    <a:pt x="8525" y="4005"/>
                  </a:cubicBezTo>
                  <a:cubicBezTo>
                    <a:pt x="8359" y="3754"/>
                    <a:pt x="8156" y="3528"/>
                    <a:pt x="7918" y="3350"/>
                  </a:cubicBezTo>
                  <a:cubicBezTo>
                    <a:pt x="8555" y="3239"/>
                    <a:pt x="9393" y="3078"/>
                    <a:pt x="9792" y="3078"/>
                  </a:cubicBezTo>
                  <a:close/>
                  <a:moveTo>
                    <a:pt x="5525" y="3181"/>
                  </a:moveTo>
                  <a:cubicBezTo>
                    <a:pt x="6534" y="3181"/>
                    <a:pt x="7443" y="3588"/>
                    <a:pt x="7954" y="4374"/>
                  </a:cubicBezTo>
                  <a:cubicBezTo>
                    <a:pt x="8870" y="5767"/>
                    <a:pt x="8192" y="7815"/>
                    <a:pt x="6442" y="8958"/>
                  </a:cubicBezTo>
                  <a:cubicBezTo>
                    <a:pt x="5684" y="9456"/>
                    <a:pt x="4848" y="9698"/>
                    <a:pt x="4069" y="9698"/>
                  </a:cubicBezTo>
                  <a:cubicBezTo>
                    <a:pt x="3060" y="9698"/>
                    <a:pt x="2149" y="9291"/>
                    <a:pt x="1631" y="8505"/>
                  </a:cubicBezTo>
                  <a:cubicBezTo>
                    <a:pt x="727" y="7112"/>
                    <a:pt x="1405" y="5064"/>
                    <a:pt x="3144" y="3921"/>
                  </a:cubicBezTo>
                  <a:cubicBezTo>
                    <a:pt x="3906" y="3423"/>
                    <a:pt x="4746" y="3181"/>
                    <a:pt x="5525" y="3181"/>
                  </a:cubicBezTo>
                  <a:close/>
                  <a:moveTo>
                    <a:pt x="13853" y="1"/>
                  </a:moveTo>
                  <a:cubicBezTo>
                    <a:pt x="13557" y="1"/>
                    <a:pt x="11226" y="1908"/>
                    <a:pt x="10168" y="2361"/>
                  </a:cubicBezTo>
                  <a:cubicBezTo>
                    <a:pt x="9802" y="2522"/>
                    <a:pt x="9342" y="2566"/>
                    <a:pt x="8817" y="2566"/>
                  </a:cubicBezTo>
                  <a:cubicBezTo>
                    <a:pt x="8157" y="2566"/>
                    <a:pt x="7394" y="2496"/>
                    <a:pt x="6581" y="2496"/>
                  </a:cubicBezTo>
                  <a:cubicBezTo>
                    <a:pt x="5351" y="2496"/>
                    <a:pt x="4007" y="2657"/>
                    <a:pt x="2739" y="3469"/>
                  </a:cubicBezTo>
                  <a:cubicBezTo>
                    <a:pt x="667" y="4790"/>
                    <a:pt x="0" y="7231"/>
                    <a:pt x="1072" y="8874"/>
                  </a:cubicBezTo>
                  <a:cubicBezTo>
                    <a:pt x="1677" y="9802"/>
                    <a:pt x="2752" y="10281"/>
                    <a:pt x="3942" y="10281"/>
                  </a:cubicBezTo>
                  <a:cubicBezTo>
                    <a:pt x="4861" y="10281"/>
                    <a:pt x="5847" y="9996"/>
                    <a:pt x="6739" y="9410"/>
                  </a:cubicBezTo>
                  <a:cubicBezTo>
                    <a:pt x="7811" y="8719"/>
                    <a:pt x="8620" y="7553"/>
                    <a:pt x="9061" y="6326"/>
                  </a:cubicBezTo>
                  <a:cubicBezTo>
                    <a:pt x="9061" y="6326"/>
                    <a:pt x="9061" y="6326"/>
                    <a:pt x="9061" y="6326"/>
                  </a:cubicBezTo>
                  <a:cubicBezTo>
                    <a:pt x="9065" y="6326"/>
                    <a:pt x="9519" y="4961"/>
                    <a:pt x="10847" y="3171"/>
                  </a:cubicBezTo>
                  <a:cubicBezTo>
                    <a:pt x="11168" y="2731"/>
                    <a:pt x="14300" y="968"/>
                    <a:pt x="14407" y="897"/>
                  </a:cubicBezTo>
                  <a:cubicBezTo>
                    <a:pt x="14502" y="837"/>
                    <a:pt x="14085" y="99"/>
                    <a:pt x="13871" y="4"/>
                  </a:cubicBezTo>
                  <a:cubicBezTo>
                    <a:pt x="13866" y="2"/>
                    <a:pt x="13860" y="1"/>
                    <a:pt x="13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5" name="Google Shape;2285;p45"/>
            <p:cNvSpPr/>
            <p:nvPr/>
          </p:nvSpPr>
          <p:spPr>
            <a:xfrm>
              <a:off x="8233735" y="2191511"/>
              <a:ext cx="140132" cy="101934"/>
            </a:xfrm>
            <a:custGeom>
              <a:avLst/>
              <a:gdLst/>
              <a:ahLst/>
              <a:cxnLst/>
              <a:rect l="l" t="t" r="r" b="b"/>
              <a:pathLst>
                <a:path w="4549" h="3309" extrusionOk="0">
                  <a:moveTo>
                    <a:pt x="3738" y="1"/>
                  </a:moveTo>
                  <a:cubicBezTo>
                    <a:pt x="3476" y="1"/>
                    <a:pt x="142" y="2150"/>
                    <a:pt x="72" y="2290"/>
                  </a:cubicBezTo>
                  <a:cubicBezTo>
                    <a:pt x="0" y="2433"/>
                    <a:pt x="667" y="3302"/>
                    <a:pt x="667" y="3302"/>
                  </a:cubicBezTo>
                  <a:cubicBezTo>
                    <a:pt x="668" y="3307"/>
                    <a:pt x="672" y="3309"/>
                    <a:pt x="681" y="3309"/>
                  </a:cubicBezTo>
                  <a:cubicBezTo>
                    <a:pt x="920" y="3309"/>
                    <a:pt x="4197" y="1365"/>
                    <a:pt x="4370" y="1123"/>
                  </a:cubicBezTo>
                  <a:cubicBezTo>
                    <a:pt x="4548" y="885"/>
                    <a:pt x="3894" y="99"/>
                    <a:pt x="3751" y="4"/>
                  </a:cubicBezTo>
                  <a:cubicBezTo>
                    <a:pt x="3748" y="2"/>
                    <a:pt x="3744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6" name="Google Shape;2286;p45"/>
            <p:cNvSpPr/>
            <p:nvPr/>
          </p:nvSpPr>
          <p:spPr>
            <a:xfrm>
              <a:off x="8242546" y="2257187"/>
              <a:ext cx="43281" cy="20639"/>
            </a:xfrm>
            <a:custGeom>
              <a:avLst/>
              <a:gdLst/>
              <a:ahLst/>
              <a:cxnLst/>
              <a:rect l="l" t="t" r="r" b="b"/>
              <a:pathLst>
                <a:path w="1405" h="670" extrusionOk="0">
                  <a:moveTo>
                    <a:pt x="343" y="0"/>
                  </a:moveTo>
                  <a:cubicBezTo>
                    <a:pt x="243" y="0"/>
                    <a:pt x="140" y="19"/>
                    <a:pt x="36" y="62"/>
                  </a:cubicBezTo>
                  <a:cubicBezTo>
                    <a:pt x="12" y="74"/>
                    <a:pt x="0" y="98"/>
                    <a:pt x="12" y="122"/>
                  </a:cubicBezTo>
                  <a:cubicBezTo>
                    <a:pt x="21" y="139"/>
                    <a:pt x="36" y="151"/>
                    <a:pt x="53" y="151"/>
                  </a:cubicBezTo>
                  <a:cubicBezTo>
                    <a:pt x="59" y="151"/>
                    <a:pt x="65" y="149"/>
                    <a:pt x="71" y="146"/>
                  </a:cubicBezTo>
                  <a:cubicBezTo>
                    <a:pt x="162" y="107"/>
                    <a:pt x="253" y="91"/>
                    <a:pt x="342" y="91"/>
                  </a:cubicBezTo>
                  <a:cubicBezTo>
                    <a:pt x="859" y="91"/>
                    <a:pt x="1311" y="648"/>
                    <a:pt x="1322" y="658"/>
                  </a:cubicBezTo>
                  <a:cubicBezTo>
                    <a:pt x="1322" y="658"/>
                    <a:pt x="1345" y="670"/>
                    <a:pt x="1357" y="670"/>
                  </a:cubicBezTo>
                  <a:cubicBezTo>
                    <a:pt x="1369" y="670"/>
                    <a:pt x="1369" y="670"/>
                    <a:pt x="1381" y="658"/>
                  </a:cubicBezTo>
                  <a:cubicBezTo>
                    <a:pt x="1393" y="646"/>
                    <a:pt x="1405" y="610"/>
                    <a:pt x="1381" y="598"/>
                  </a:cubicBezTo>
                  <a:cubicBezTo>
                    <a:pt x="1361" y="568"/>
                    <a:pt x="897" y="0"/>
                    <a:pt x="3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7" name="Google Shape;2287;p45"/>
            <p:cNvSpPr/>
            <p:nvPr/>
          </p:nvSpPr>
          <p:spPr>
            <a:xfrm>
              <a:off x="8263062" y="2242124"/>
              <a:ext cx="42942" cy="20670"/>
            </a:xfrm>
            <a:custGeom>
              <a:avLst/>
              <a:gdLst/>
              <a:ahLst/>
              <a:cxnLst/>
              <a:rect l="l" t="t" r="r" b="b"/>
              <a:pathLst>
                <a:path w="1394" h="671" extrusionOk="0">
                  <a:moveTo>
                    <a:pt x="344" y="1"/>
                  </a:moveTo>
                  <a:cubicBezTo>
                    <a:pt x="244" y="1"/>
                    <a:pt x="141" y="20"/>
                    <a:pt x="36" y="63"/>
                  </a:cubicBezTo>
                  <a:cubicBezTo>
                    <a:pt x="13" y="75"/>
                    <a:pt x="1" y="99"/>
                    <a:pt x="13" y="123"/>
                  </a:cubicBezTo>
                  <a:cubicBezTo>
                    <a:pt x="21" y="140"/>
                    <a:pt x="36" y="151"/>
                    <a:pt x="49" y="151"/>
                  </a:cubicBezTo>
                  <a:cubicBezTo>
                    <a:pt x="53" y="151"/>
                    <a:pt x="57" y="150"/>
                    <a:pt x="60" y="147"/>
                  </a:cubicBezTo>
                  <a:cubicBezTo>
                    <a:pt x="153" y="108"/>
                    <a:pt x="245" y="92"/>
                    <a:pt x="335" y="92"/>
                  </a:cubicBezTo>
                  <a:cubicBezTo>
                    <a:pt x="860" y="92"/>
                    <a:pt x="1312" y="647"/>
                    <a:pt x="1322" y="647"/>
                  </a:cubicBezTo>
                  <a:cubicBezTo>
                    <a:pt x="1322" y="659"/>
                    <a:pt x="1334" y="671"/>
                    <a:pt x="1346" y="671"/>
                  </a:cubicBezTo>
                  <a:cubicBezTo>
                    <a:pt x="1358" y="671"/>
                    <a:pt x="1370" y="659"/>
                    <a:pt x="1382" y="659"/>
                  </a:cubicBezTo>
                  <a:cubicBezTo>
                    <a:pt x="1394" y="635"/>
                    <a:pt x="1394" y="611"/>
                    <a:pt x="1382" y="599"/>
                  </a:cubicBezTo>
                  <a:cubicBezTo>
                    <a:pt x="1362" y="569"/>
                    <a:pt x="898" y="1"/>
                    <a:pt x="3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8" name="Google Shape;2288;p45"/>
            <p:cNvSpPr/>
            <p:nvPr/>
          </p:nvSpPr>
          <p:spPr>
            <a:xfrm>
              <a:off x="8290201" y="2225242"/>
              <a:ext cx="43312" cy="20300"/>
            </a:xfrm>
            <a:custGeom>
              <a:avLst/>
              <a:gdLst/>
              <a:ahLst/>
              <a:cxnLst/>
              <a:rect l="l" t="t" r="r" b="b"/>
              <a:pathLst>
                <a:path w="1406" h="659" extrusionOk="0">
                  <a:moveTo>
                    <a:pt x="349" y="0"/>
                  </a:moveTo>
                  <a:cubicBezTo>
                    <a:pt x="247" y="0"/>
                    <a:pt x="142" y="19"/>
                    <a:pt x="37" y="64"/>
                  </a:cubicBezTo>
                  <a:cubicBezTo>
                    <a:pt x="13" y="76"/>
                    <a:pt x="1" y="99"/>
                    <a:pt x="13" y="123"/>
                  </a:cubicBezTo>
                  <a:cubicBezTo>
                    <a:pt x="25" y="147"/>
                    <a:pt x="48" y="147"/>
                    <a:pt x="72" y="147"/>
                  </a:cubicBezTo>
                  <a:cubicBezTo>
                    <a:pt x="164" y="108"/>
                    <a:pt x="256" y="92"/>
                    <a:pt x="347" y="92"/>
                  </a:cubicBezTo>
                  <a:cubicBezTo>
                    <a:pt x="865" y="92"/>
                    <a:pt x="1322" y="637"/>
                    <a:pt x="1322" y="647"/>
                  </a:cubicBezTo>
                  <a:cubicBezTo>
                    <a:pt x="1334" y="659"/>
                    <a:pt x="1346" y="659"/>
                    <a:pt x="1358" y="659"/>
                  </a:cubicBezTo>
                  <a:cubicBezTo>
                    <a:pt x="1370" y="659"/>
                    <a:pt x="1382" y="659"/>
                    <a:pt x="1382" y="647"/>
                  </a:cubicBezTo>
                  <a:cubicBezTo>
                    <a:pt x="1406" y="635"/>
                    <a:pt x="1406" y="611"/>
                    <a:pt x="1394" y="588"/>
                  </a:cubicBezTo>
                  <a:cubicBezTo>
                    <a:pt x="1374" y="557"/>
                    <a:pt x="903" y="0"/>
                    <a:pt x="3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9" name="Google Shape;2289;p45"/>
            <p:cNvSpPr/>
            <p:nvPr/>
          </p:nvSpPr>
          <p:spPr>
            <a:xfrm>
              <a:off x="8317340" y="2208022"/>
              <a:ext cx="42942" cy="20670"/>
            </a:xfrm>
            <a:custGeom>
              <a:avLst/>
              <a:gdLst/>
              <a:ahLst/>
              <a:cxnLst/>
              <a:rect l="l" t="t" r="r" b="b"/>
              <a:pathLst>
                <a:path w="1394" h="671" extrusionOk="0">
                  <a:moveTo>
                    <a:pt x="337" y="1"/>
                  </a:moveTo>
                  <a:cubicBezTo>
                    <a:pt x="235" y="1"/>
                    <a:pt x="131" y="19"/>
                    <a:pt x="25" y="63"/>
                  </a:cubicBezTo>
                  <a:cubicBezTo>
                    <a:pt x="1" y="75"/>
                    <a:pt x="1" y="99"/>
                    <a:pt x="1" y="123"/>
                  </a:cubicBezTo>
                  <a:cubicBezTo>
                    <a:pt x="10" y="140"/>
                    <a:pt x="25" y="151"/>
                    <a:pt x="42" y="151"/>
                  </a:cubicBezTo>
                  <a:cubicBezTo>
                    <a:pt x="48" y="151"/>
                    <a:pt x="54" y="150"/>
                    <a:pt x="60" y="146"/>
                  </a:cubicBezTo>
                  <a:cubicBezTo>
                    <a:pt x="151" y="108"/>
                    <a:pt x="242" y="92"/>
                    <a:pt x="332" y="92"/>
                  </a:cubicBezTo>
                  <a:cubicBezTo>
                    <a:pt x="851" y="92"/>
                    <a:pt x="1311" y="646"/>
                    <a:pt x="1311" y="646"/>
                  </a:cubicBezTo>
                  <a:cubicBezTo>
                    <a:pt x="1322" y="658"/>
                    <a:pt x="1334" y="670"/>
                    <a:pt x="1346" y="670"/>
                  </a:cubicBezTo>
                  <a:cubicBezTo>
                    <a:pt x="1358" y="670"/>
                    <a:pt x="1370" y="658"/>
                    <a:pt x="1370" y="658"/>
                  </a:cubicBezTo>
                  <a:cubicBezTo>
                    <a:pt x="1394" y="635"/>
                    <a:pt x="1394" y="611"/>
                    <a:pt x="1382" y="599"/>
                  </a:cubicBezTo>
                  <a:cubicBezTo>
                    <a:pt x="1362" y="569"/>
                    <a:pt x="898" y="1"/>
                    <a:pt x="33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0" name="Google Shape;2290;p45"/>
            <p:cNvSpPr/>
            <p:nvPr/>
          </p:nvSpPr>
          <p:spPr>
            <a:xfrm>
              <a:off x="8240697" y="2270957"/>
              <a:ext cx="27909" cy="13123"/>
            </a:xfrm>
            <a:custGeom>
              <a:avLst/>
              <a:gdLst/>
              <a:ahLst/>
              <a:cxnLst/>
              <a:rect l="l" t="t" r="r" b="b"/>
              <a:pathLst>
                <a:path w="906" h="426" extrusionOk="0">
                  <a:moveTo>
                    <a:pt x="232" y="0"/>
                  </a:moveTo>
                  <a:cubicBezTo>
                    <a:pt x="169" y="0"/>
                    <a:pt x="104" y="10"/>
                    <a:pt x="36" y="32"/>
                  </a:cubicBezTo>
                  <a:cubicBezTo>
                    <a:pt x="0" y="32"/>
                    <a:pt x="0" y="56"/>
                    <a:pt x="0" y="80"/>
                  </a:cubicBezTo>
                  <a:cubicBezTo>
                    <a:pt x="12" y="104"/>
                    <a:pt x="36" y="116"/>
                    <a:pt x="60" y="116"/>
                  </a:cubicBezTo>
                  <a:cubicBezTo>
                    <a:pt x="115" y="98"/>
                    <a:pt x="169" y="90"/>
                    <a:pt x="221" y="90"/>
                  </a:cubicBezTo>
                  <a:cubicBezTo>
                    <a:pt x="555" y="90"/>
                    <a:pt x="822" y="403"/>
                    <a:pt x="822" y="413"/>
                  </a:cubicBezTo>
                  <a:cubicBezTo>
                    <a:pt x="834" y="413"/>
                    <a:pt x="846" y="425"/>
                    <a:pt x="858" y="425"/>
                  </a:cubicBezTo>
                  <a:cubicBezTo>
                    <a:pt x="870" y="425"/>
                    <a:pt x="882" y="425"/>
                    <a:pt x="882" y="413"/>
                  </a:cubicBezTo>
                  <a:cubicBezTo>
                    <a:pt x="905" y="401"/>
                    <a:pt x="905" y="377"/>
                    <a:pt x="893" y="354"/>
                  </a:cubicBezTo>
                  <a:cubicBezTo>
                    <a:pt x="873" y="333"/>
                    <a:pt x="601" y="0"/>
                    <a:pt x="23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1" name="Google Shape;2291;p45"/>
            <p:cNvSpPr/>
            <p:nvPr/>
          </p:nvSpPr>
          <p:spPr>
            <a:xfrm>
              <a:off x="7986525" y="2334785"/>
              <a:ext cx="100886" cy="156151"/>
            </a:xfrm>
            <a:custGeom>
              <a:avLst/>
              <a:gdLst/>
              <a:ahLst/>
              <a:cxnLst/>
              <a:rect l="l" t="t" r="r" b="b"/>
              <a:pathLst>
                <a:path w="3275" h="5069" extrusionOk="0">
                  <a:moveTo>
                    <a:pt x="54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8"/>
                  </a:cubicBezTo>
                  <a:lnTo>
                    <a:pt x="3179" y="5056"/>
                  </a:lnTo>
                  <a:cubicBezTo>
                    <a:pt x="3191" y="5068"/>
                    <a:pt x="3203" y="5068"/>
                    <a:pt x="3215" y="5068"/>
                  </a:cubicBezTo>
                  <a:lnTo>
                    <a:pt x="3251" y="5068"/>
                  </a:lnTo>
                  <a:cubicBezTo>
                    <a:pt x="3263" y="5044"/>
                    <a:pt x="3275" y="5021"/>
                    <a:pt x="3263" y="5009"/>
                  </a:cubicBezTo>
                  <a:lnTo>
                    <a:pt x="96" y="20"/>
                  </a:lnTo>
                  <a:cubicBezTo>
                    <a:pt x="82" y="6"/>
                    <a:pt x="68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2" name="Google Shape;2292;p45"/>
            <p:cNvSpPr/>
            <p:nvPr/>
          </p:nvSpPr>
          <p:spPr>
            <a:xfrm>
              <a:off x="8006333" y="2319752"/>
              <a:ext cx="102735" cy="159816"/>
            </a:xfrm>
            <a:custGeom>
              <a:avLst/>
              <a:gdLst/>
              <a:ahLst/>
              <a:cxnLst/>
              <a:rect l="l" t="t" r="r" b="b"/>
              <a:pathLst>
                <a:path w="3335" h="5188" extrusionOk="0">
                  <a:moveTo>
                    <a:pt x="60" y="0"/>
                  </a:moveTo>
                  <a:cubicBezTo>
                    <a:pt x="50" y="0"/>
                    <a:pt x="41" y="3"/>
                    <a:pt x="36" y="8"/>
                  </a:cubicBezTo>
                  <a:cubicBezTo>
                    <a:pt x="12" y="20"/>
                    <a:pt x="0" y="44"/>
                    <a:pt x="24" y="67"/>
                  </a:cubicBezTo>
                  <a:lnTo>
                    <a:pt x="3239" y="5163"/>
                  </a:lnTo>
                  <a:cubicBezTo>
                    <a:pt x="3251" y="5175"/>
                    <a:pt x="3263" y="5187"/>
                    <a:pt x="3287" y="5187"/>
                  </a:cubicBezTo>
                  <a:cubicBezTo>
                    <a:pt x="3287" y="5187"/>
                    <a:pt x="3298" y="5187"/>
                    <a:pt x="3310" y="5175"/>
                  </a:cubicBezTo>
                  <a:cubicBezTo>
                    <a:pt x="3322" y="5163"/>
                    <a:pt x="3334" y="5140"/>
                    <a:pt x="3322" y="5116"/>
                  </a:cubicBezTo>
                  <a:lnTo>
                    <a:pt x="96" y="20"/>
                  </a:ln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3" name="Google Shape;2293;p45"/>
            <p:cNvSpPr/>
            <p:nvPr/>
          </p:nvSpPr>
          <p:spPr>
            <a:xfrm>
              <a:off x="7965609" y="2360908"/>
              <a:ext cx="86223" cy="138807"/>
            </a:xfrm>
            <a:custGeom>
              <a:avLst/>
              <a:gdLst/>
              <a:ahLst/>
              <a:cxnLst/>
              <a:rect l="l" t="t" r="r" b="b"/>
              <a:pathLst>
                <a:path w="2799" h="4506" extrusionOk="0">
                  <a:moveTo>
                    <a:pt x="44" y="1"/>
                  </a:moveTo>
                  <a:cubicBezTo>
                    <a:pt x="37" y="1"/>
                    <a:pt x="31" y="2"/>
                    <a:pt x="25" y="5"/>
                  </a:cubicBezTo>
                  <a:cubicBezTo>
                    <a:pt x="1" y="29"/>
                    <a:pt x="1" y="53"/>
                    <a:pt x="13" y="77"/>
                  </a:cubicBezTo>
                  <a:lnTo>
                    <a:pt x="2715" y="4494"/>
                  </a:lnTo>
                  <a:cubicBezTo>
                    <a:pt x="2715" y="4506"/>
                    <a:pt x="2739" y="4506"/>
                    <a:pt x="2751" y="4506"/>
                  </a:cubicBezTo>
                  <a:lnTo>
                    <a:pt x="2775" y="4506"/>
                  </a:lnTo>
                  <a:cubicBezTo>
                    <a:pt x="2799" y="4494"/>
                    <a:pt x="2799" y="4458"/>
                    <a:pt x="2787" y="4446"/>
                  </a:cubicBezTo>
                  <a:lnTo>
                    <a:pt x="84" y="29"/>
                  </a:lnTo>
                  <a:cubicBezTo>
                    <a:pt x="75" y="12"/>
                    <a:pt x="60" y="1"/>
                    <a:pt x="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4" name="Google Shape;2294;p45"/>
            <p:cNvSpPr/>
            <p:nvPr/>
          </p:nvSpPr>
          <p:spPr>
            <a:xfrm>
              <a:off x="7949836" y="2391251"/>
              <a:ext cx="69712" cy="108834"/>
            </a:xfrm>
            <a:custGeom>
              <a:avLst/>
              <a:gdLst/>
              <a:ahLst/>
              <a:cxnLst/>
              <a:rect l="l" t="t" r="r" b="b"/>
              <a:pathLst>
                <a:path w="2263" h="3533" extrusionOk="0">
                  <a:moveTo>
                    <a:pt x="53" y="1"/>
                  </a:moveTo>
                  <a:cubicBezTo>
                    <a:pt x="44" y="1"/>
                    <a:pt x="35" y="4"/>
                    <a:pt x="25" y="9"/>
                  </a:cubicBezTo>
                  <a:cubicBezTo>
                    <a:pt x="13" y="21"/>
                    <a:pt x="1" y="56"/>
                    <a:pt x="13" y="68"/>
                  </a:cubicBezTo>
                  <a:lnTo>
                    <a:pt x="2168" y="3509"/>
                  </a:lnTo>
                  <a:cubicBezTo>
                    <a:pt x="2180" y="3521"/>
                    <a:pt x="2192" y="3533"/>
                    <a:pt x="2203" y="3533"/>
                  </a:cubicBezTo>
                  <a:cubicBezTo>
                    <a:pt x="2215" y="3533"/>
                    <a:pt x="2227" y="3533"/>
                    <a:pt x="2227" y="3521"/>
                  </a:cubicBezTo>
                  <a:cubicBezTo>
                    <a:pt x="2251" y="3509"/>
                    <a:pt x="2263" y="3485"/>
                    <a:pt x="2251" y="3461"/>
                  </a:cubicBezTo>
                  <a:lnTo>
                    <a:pt x="84" y="21"/>
                  </a:lnTo>
                  <a:cubicBezTo>
                    <a:pt x="77" y="7"/>
                    <a:pt x="66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5" name="Google Shape;2295;p45"/>
            <p:cNvSpPr/>
            <p:nvPr/>
          </p:nvSpPr>
          <p:spPr>
            <a:xfrm>
              <a:off x="8033472" y="2306907"/>
              <a:ext cx="99439" cy="151376"/>
            </a:xfrm>
            <a:custGeom>
              <a:avLst/>
              <a:gdLst/>
              <a:ahLst/>
              <a:cxnLst/>
              <a:rect l="l" t="t" r="r" b="b"/>
              <a:pathLst>
                <a:path w="3228" h="4914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8"/>
                  </a:cubicBezTo>
                  <a:lnTo>
                    <a:pt x="3144" y="4890"/>
                  </a:lnTo>
                  <a:cubicBezTo>
                    <a:pt x="3144" y="4902"/>
                    <a:pt x="3168" y="4914"/>
                    <a:pt x="3179" y="4914"/>
                  </a:cubicBezTo>
                  <a:cubicBezTo>
                    <a:pt x="3191" y="4914"/>
                    <a:pt x="3191" y="4914"/>
                    <a:pt x="3203" y="4902"/>
                  </a:cubicBezTo>
                  <a:cubicBezTo>
                    <a:pt x="3227" y="4890"/>
                    <a:pt x="3227" y="4866"/>
                    <a:pt x="3215" y="4842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6" name="Google Shape;2296;p45"/>
            <p:cNvSpPr/>
            <p:nvPr/>
          </p:nvSpPr>
          <p:spPr>
            <a:xfrm>
              <a:off x="8066125" y="2301023"/>
              <a:ext cx="85114" cy="133786"/>
            </a:xfrm>
            <a:custGeom>
              <a:avLst/>
              <a:gdLst/>
              <a:ahLst/>
              <a:cxnLst/>
              <a:rect l="l" t="t" r="r" b="b"/>
              <a:pathLst>
                <a:path w="2763" h="4343" extrusionOk="0">
                  <a:moveTo>
                    <a:pt x="53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21"/>
                    <a:pt x="0" y="44"/>
                    <a:pt x="12" y="68"/>
                  </a:cubicBezTo>
                  <a:lnTo>
                    <a:pt x="2667" y="4319"/>
                  </a:lnTo>
                  <a:cubicBezTo>
                    <a:pt x="2679" y="4343"/>
                    <a:pt x="2691" y="4343"/>
                    <a:pt x="2703" y="4343"/>
                  </a:cubicBezTo>
                  <a:lnTo>
                    <a:pt x="2727" y="4343"/>
                  </a:lnTo>
                  <a:cubicBezTo>
                    <a:pt x="2750" y="4319"/>
                    <a:pt x="2762" y="4295"/>
                    <a:pt x="2750" y="4271"/>
                  </a:cubicBezTo>
                  <a:lnTo>
                    <a:pt x="83" y="21"/>
                  </a:lnTo>
                  <a:cubicBezTo>
                    <a:pt x="76" y="7"/>
                    <a:pt x="65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7" name="Google Shape;2297;p45"/>
            <p:cNvSpPr/>
            <p:nvPr/>
          </p:nvSpPr>
          <p:spPr>
            <a:xfrm>
              <a:off x="8092895" y="2299667"/>
              <a:ext cx="70081" cy="108372"/>
            </a:xfrm>
            <a:custGeom>
              <a:avLst/>
              <a:gdLst/>
              <a:ahLst/>
              <a:cxnLst/>
              <a:rect l="l" t="t" r="r" b="b"/>
              <a:pathLst>
                <a:path w="2275" h="3518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lnTo>
                    <a:pt x="2191" y="3494"/>
                  </a:lnTo>
                  <a:cubicBezTo>
                    <a:pt x="2203" y="3506"/>
                    <a:pt x="2215" y="3517"/>
                    <a:pt x="2227" y="3517"/>
                  </a:cubicBezTo>
                  <a:cubicBezTo>
                    <a:pt x="2239" y="3517"/>
                    <a:pt x="2251" y="3506"/>
                    <a:pt x="2251" y="3506"/>
                  </a:cubicBezTo>
                  <a:cubicBezTo>
                    <a:pt x="2274" y="3494"/>
                    <a:pt x="2274" y="3470"/>
                    <a:pt x="2262" y="3446"/>
                  </a:cubicBezTo>
                  <a:lnTo>
                    <a:pt x="84" y="17"/>
                  </a:lnTo>
                  <a:cubicBezTo>
                    <a:pt x="75" y="9"/>
                    <a:pt x="61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8" name="Google Shape;2298;p45"/>
            <p:cNvSpPr/>
            <p:nvPr/>
          </p:nvSpPr>
          <p:spPr>
            <a:xfrm>
              <a:off x="7956459" y="2335524"/>
              <a:ext cx="198815" cy="127163"/>
            </a:xfrm>
            <a:custGeom>
              <a:avLst/>
              <a:gdLst/>
              <a:ahLst/>
              <a:cxnLst/>
              <a:rect l="l" t="t" r="r" b="b"/>
              <a:pathLst>
                <a:path w="6454" h="4128" extrusionOk="0">
                  <a:moveTo>
                    <a:pt x="6411" y="0"/>
                  </a:moveTo>
                  <a:cubicBezTo>
                    <a:pt x="6402" y="0"/>
                    <a:pt x="6392" y="3"/>
                    <a:pt x="6382" y="8"/>
                  </a:cubicBezTo>
                  <a:lnTo>
                    <a:pt x="24" y="4044"/>
                  </a:lnTo>
                  <a:cubicBezTo>
                    <a:pt x="0" y="4056"/>
                    <a:pt x="0" y="4080"/>
                    <a:pt x="12" y="4104"/>
                  </a:cubicBezTo>
                  <a:cubicBezTo>
                    <a:pt x="24" y="4116"/>
                    <a:pt x="36" y="4127"/>
                    <a:pt x="48" y="4127"/>
                  </a:cubicBezTo>
                  <a:cubicBezTo>
                    <a:pt x="60" y="4127"/>
                    <a:pt x="60" y="4127"/>
                    <a:pt x="72" y="4116"/>
                  </a:cubicBezTo>
                  <a:lnTo>
                    <a:pt x="6430" y="79"/>
                  </a:lnTo>
                  <a:cubicBezTo>
                    <a:pt x="6453" y="67"/>
                    <a:pt x="6453" y="44"/>
                    <a:pt x="6441" y="20"/>
                  </a:cubicBezTo>
                  <a:cubicBezTo>
                    <a:pt x="6434" y="6"/>
                    <a:pt x="6423" y="0"/>
                    <a:pt x="641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9" name="Google Shape;2299;p45"/>
            <p:cNvSpPr/>
            <p:nvPr/>
          </p:nvSpPr>
          <p:spPr>
            <a:xfrm>
              <a:off x="7976976" y="2370365"/>
              <a:ext cx="191145" cy="116166"/>
            </a:xfrm>
            <a:custGeom>
              <a:avLst/>
              <a:gdLst/>
              <a:ahLst/>
              <a:cxnLst/>
              <a:rect l="l" t="t" r="r" b="b"/>
              <a:pathLst>
                <a:path w="6205" h="3771" extrusionOk="0">
                  <a:moveTo>
                    <a:pt x="6161" y="0"/>
                  </a:moveTo>
                  <a:cubicBezTo>
                    <a:pt x="6152" y="0"/>
                    <a:pt x="6142" y="3"/>
                    <a:pt x="6133" y="8"/>
                  </a:cubicBezTo>
                  <a:lnTo>
                    <a:pt x="25" y="3687"/>
                  </a:lnTo>
                  <a:cubicBezTo>
                    <a:pt x="1" y="3699"/>
                    <a:pt x="1" y="3735"/>
                    <a:pt x="13" y="3747"/>
                  </a:cubicBezTo>
                  <a:cubicBezTo>
                    <a:pt x="13" y="3758"/>
                    <a:pt x="37" y="3770"/>
                    <a:pt x="49" y="3770"/>
                  </a:cubicBezTo>
                  <a:lnTo>
                    <a:pt x="72" y="3770"/>
                  </a:lnTo>
                  <a:lnTo>
                    <a:pt x="6180" y="79"/>
                  </a:lnTo>
                  <a:cubicBezTo>
                    <a:pt x="6204" y="68"/>
                    <a:pt x="6204" y="44"/>
                    <a:pt x="6192" y="20"/>
                  </a:cubicBezTo>
                  <a:cubicBezTo>
                    <a:pt x="6185" y="6"/>
                    <a:pt x="6174" y="0"/>
                    <a:pt x="61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0" name="Google Shape;2300;p45"/>
            <p:cNvSpPr/>
            <p:nvPr/>
          </p:nvSpPr>
          <p:spPr>
            <a:xfrm>
              <a:off x="8016221" y="2405205"/>
              <a:ext cx="146755" cy="94879"/>
            </a:xfrm>
            <a:custGeom>
              <a:avLst/>
              <a:gdLst/>
              <a:ahLst/>
              <a:cxnLst/>
              <a:rect l="l" t="t" r="r" b="b"/>
              <a:pathLst>
                <a:path w="4764" h="3080" extrusionOk="0">
                  <a:moveTo>
                    <a:pt x="4721" y="0"/>
                  </a:moveTo>
                  <a:cubicBezTo>
                    <a:pt x="4712" y="0"/>
                    <a:pt x="4702" y="3"/>
                    <a:pt x="4692" y="8"/>
                  </a:cubicBezTo>
                  <a:lnTo>
                    <a:pt x="25" y="2997"/>
                  </a:lnTo>
                  <a:cubicBezTo>
                    <a:pt x="13" y="3008"/>
                    <a:pt x="1" y="3032"/>
                    <a:pt x="13" y="3056"/>
                  </a:cubicBezTo>
                  <a:cubicBezTo>
                    <a:pt x="25" y="3068"/>
                    <a:pt x="37" y="3080"/>
                    <a:pt x="48" y="3080"/>
                  </a:cubicBezTo>
                  <a:cubicBezTo>
                    <a:pt x="60" y="3080"/>
                    <a:pt x="72" y="3080"/>
                    <a:pt x="72" y="3068"/>
                  </a:cubicBezTo>
                  <a:lnTo>
                    <a:pt x="4740" y="80"/>
                  </a:lnTo>
                  <a:cubicBezTo>
                    <a:pt x="4763" y="68"/>
                    <a:pt x="4763" y="44"/>
                    <a:pt x="4751" y="20"/>
                  </a:cubicBezTo>
                  <a:cubicBezTo>
                    <a:pt x="4744" y="6"/>
                    <a:pt x="4733" y="0"/>
                    <a:pt x="472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1" name="Google Shape;2301;p45"/>
            <p:cNvSpPr/>
            <p:nvPr/>
          </p:nvSpPr>
          <p:spPr>
            <a:xfrm>
              <a:off x="7945431" y="2315809"/>
              <a:ext cx="188927" cy="113855"/>
            </a:xfrm>
            <a:custGeom>
              <a:avLst/>
              <a:gdLst/>
              <a:ahLst/>
              <a:cxnLst/>
              <a:rect l="l" t="t" r="r" b="b"/>
              <a:pathLst>
                <a:path w="6133" h="3696" extrusionOk="0">
                  <a:moveTo>
                    <a:pt x="6082" y="0"/>
                  </a:moveTo>
                  <a:cubicBezTo>
                    <a:pt x="6075" y="0"/>
                    <a:pt x="6068" y="1"/>
                    <a:pt x="6061" y="5"/>
                  </a:cubicBezTo>
                  <a:lnTo>
                    <a:pt x="25" y="3613"/>
                  </a:lnTo>
                  <a:cubicBezTo>
                    <a:pt x="1" y="3624"/>
                    <a:pt x="1" y="3648"/>
                    <a:pt x="13" y="3672"/>
                  </a:cubicBezTo>
                  <a:cubicBezTo>
                    <a:pt x="13" y="3684"/>
                    <a:pt x="37" y="3696"/>
                    <a:pt x="49" y="3696"/>
                  </a:cubicBezTo>
                  <a:cubicBezTo>
                    <a:pt x="60" y="3696"/>
                    <a:pt x="60" y="3696"/>
                    <a:pt x="72" y="3684"/>
                  </a:cubicBezTo>
                  <a:lnTo>
                    <a:pt x="6109" y="76"/>
                  </a:lnTo>
                  <a:cubicBezTo>
                    <a:pt x="6121" y="64"/>
                    <a:pt x="6133" y="41"/>
                    <a:pt x="6121" y="17"/>
                  </a:cubicBezTo>
                  <a:cubicBezTo>
                    <a:pt x="6112" y="8"/>
                    <a:pt x="6098" y="0"/>
                    <a:pt x="60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2" name="Google Shape;2302;p45"/>
            <p:cNvSpPr/>
            <p:nvPr/>
          </p:nvSpPr>
          <p:spPr>
            <a:xfrm>
              <a:off x="7949836" y="2299575"/>
              <a:ext cx="146016" cy="94510"/>
            </a:xfrm>
            <a:custGeom>
              <a:avLst/>
              <a:gdLst/>
              <a:ahLst/>
              <a:cxnLst/>
              <a:rect l="l" t="t" r="r" b="b"/>
              <a:pathLst>
                <a:path w="4740" h="3068" extrusionOk="0">
                  <a:moveTo>
                    <a:pt x="4697" y="0"/>
                  </a:moveTo>
                  <a:cubicBezTo>
                    <a:pt x="4688" y="0"/>
                    <a:pt x="4678" y="3"/>
                    <a:pt x="4668" y="8"/>
                  </a:cubicBezTo>
                  <a:lnTo>
                    <a:pt x="25" y="2985"/>
                  </a:lnTo>
                  <a:cubicBezTo>
                    <a:pt x="13" y="2997"/>
                    <a:pt x="1" y="3020"/>
                    <a:pt x="13" y="3044"/>
                  </a:cubicBezTo>
                  <a:cubicBezTo>
                    <a:pt x="25" y="3056"/>
                    <a:pt x="37" y="3068"/>
                    <a:pt x="48" y="3068"/>
                  </a:cubicBezTo>
                  <a:cubicBezTo>
                    <a:pt x="60" y="3068"/>
                    <a:pt x="72" y="3068"/>
                    <a:pt x="72" y="3056"/>
                  </a:cubicBezTo>
                  <a:lnTo>
                    <a:pt x="4716" y="80"/>
                  </a:lnTo>
                  <a:cubicBezTo>
                    <a:pt x="4740" y="68"/>
                    <a:pt x="4740" y="44"/>
                    <a:pt x="4728" y="20"/>
                  </a:cubicBezTo>
                  <a:cubicBezTo>
                    <a:pt x="4721" y="6"/>
                    <a:pt x="4710" y="0"/>
                    <a:pt x="469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3" name="Google Shape;2303;p45"/>
            <p:cNvSpPr/>
            <p:nvPr/>
          </p:nvSpPr>
          <p:spPr>
            <a:xfrm>
              <a:off x="8306343" y="2370580"/>
              <a:ext cx="26092" cy="26461"/>
            </a:xfrm>
            <a:custGeom>
              <a:avLst/>
              <a:gdLst/>
              <a:ahLst/>
              <a:cxnLst/>
              <a:rect l="l" t="t" r="r" b="b"/>
              <a:pathLst>
                <a:path w="847" h="859" extrusionOk="0">
                  <a:moveTo>
                    <a:pt x="441" y="132"/>
                  </a:moveTo>
                  <a:cubicBezTo>
                    <a:pt x="453" y="168"/>
                    <a:pt x="465" y="203"/>
                    <a:pt x="465" y="227"/>
                  </a:cubicBezTo>
                  <a:cubicBezTo>
                    <a:pt x="489" y="322"/>
                    <a:pt x="501" y="334"/>
                    <a:pt x="501" y="358"/>
                  </a:cubicBezTo>
                  <a:cubicBezTo>
                    <a:pt x="513" y="370"/>
                    <a:pt x="536" y="382"/>
                    <a:pt x="620" y="406"/>
                  </a:cubicBezTo>
                  <a:cubicBezTo>
                    <a:pt x="644" y="418"/>
                    <a:pt x="679" y="430"/>
                    <a:pt x="703" y="442"/>
                  </a:cubicBezTo>
                  <a:cubicBezTo>
                    <a:pt x="656" y="453"/>
                    <a:pt x="596" y="477"/>
                    <a:pt x="536" y="501"/>
                  </a:cubicBezTo>
                  <a:cubicBezTo>
                    <a:pt x="525" y="513"/>
                    <a:pt x="513" y="513"/>
                    <a:pt x="513" y="525"/>
                  </a:cubicBezTo>
                  <a:cubicBezTo>
                    <a:pt x="477" y="596"/>
                    <a:pt x="441" y="680"/>
                    <a:pt x="417" y="727"/>
                  </a:cubicBezTo>
                  <a:cubicBezTo>
                    <a:pt x="394" y="668"/>
                    <a:pt x="370" y="584"/>
                    <a:pt x="358" y="513"/>
                  </a:cubicBezTo>
                  <a:cubicBezTo>
                    <a:pt x="358" y="501"/>
                    <a:pt x="334" y="489"/>
                    <a:pt x="322" y="477"/>
                  </a:cubicBezTo>
                  <a:cubicBezTo>
                    <a:pt x="251" y="465"/>
                    <a:pt x="179" y="453"/>
                    <a:pt x="120" y="442"/>
                  </a:cubicBezTo>
                  <a:cubicBezTo>
                    <a:pt x="179" y="406"/>
                    <a:pt x="263" y="370"/>
                    <a:pt x="346" y="346"/>
                  </a:cubicBezTo>
                  <a:cubicBezTo>
                    <a:pt x="358" y="334"/>
                    <a:pt x="370" y="322"/>
                    <a:pt x="370" y="311"/>
                  </a:cubicBezTo>
                  <a:cubicBezTo>
                    <a:pt x="394" y="251"/>
                    <a:pt x="417" y="180"/>
                    <a:pt x="441" y="132"/>
                  </a:cubicBezTo>
                  <a:close/>
                  <a:moveTo>
                    <a:pt x="453" y="1"/>
                  </a:moveTo>
                  <a:cubicBezTo>
                    <a:pt x="429" y="1"/>
                    <a:pt x="394" y="1"/>
                    <a:pt x="298" y="263"/>
                  </a:cubicBezTo>
                  <a:cubicBezTo>
                    <a:pt x="13" y="382"/>
                    <a:pt x="1" y="418"/>
                    <a:pt x="1" y="430"/>
                  </a:cubicBezTo>
                  <a:cubicBezTo>
                    <a:pt x="1" y="442"/>
                    <a:pt x="1" y="465"/>
                    <a:pt x="13" y="477"/>
                  </a:cubicBezTo>
                  <a:cubicBezTo>
                    <a:pt x="13" y="489"/>
                    <a:pt x="36" y="513"/>
                    <a:pt x="275" y="561"/>
                  </a:cubicBezTo>
                  <a:cubicBezTo>
                    <a:pt x="358" y="858"/>
                    <a:pt x="382" y="858"/>
                    <a:pt x="406" y="858"/>
                  </a:cubicBezTo>
                  <a:lnTo>
                    <a:pt x="417" y="858"/>
                  </a:lnTo>
                  <a:cubicBezTo>
                    <a:pt x="441" y="846"/>
                    <a:pt x="465" y="846"/>
                    <a:pt x="584" y="584"/>
                  </a:cubicBezTo>
                  <a:cubicBezTo>
                    <a:pt x="667" y="549"/>
                    <a:pt x="798" y="501"/>
                    <a:pt x="822" y="477"/>
                  </a:cubicBezTo>
                  <a:cubicBezTo>
                    <a:pt x="834" y="465"/>
                    <a:pt x="846" y="442"/>
                    <a:pt x="834" y="430"/>
                  </a:cubicBezTo>
                  <a:cubicBezTo>
                    <a:pt x="834" y="394"/>
                    <a:pt x="798" y="370"/>
                    <a:pt x="644" y="322"/>
                  </a:cubicBezTo>
                  <a:cubicBezTo>
                    <a:pt x="620" y="311"/>
                    <a:pt x="596" y="299"/>
                    <a:pt x="572" y="299"/>
                  </a:cubicBezTo>
                  <a:cubicBezTo>
                    <a:pt x="572" y="275"/>
                    <a:pt x="560" y="239"/>
                    <a:pt x="560" y="215"/>
                  </a:cubicBezTo>
                  <a:cubicBezTo>
                    <a:pt x="525" y="96"/>
                    <a:pt x="513" y="49"/>
                    <a:pt x="501" y="25"/>
                  </a:cubicBezTo>
                  <a:cubicBezTo>
                    <a:pt x="489" y="13"/>
                    <a:pt x="465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4" name="Google Shape;2304;p45"/>
            <p:cNvSpPr/>
            <p:nvPr/>
          </p:nvSpPr>
          <p:spPr>
            <a:xfrm>
              <a:off x="7970753" y="2001259"/>
              <a:ext cx="26061" cy="26431"/>
            </a:xfrm>
            <a:custGeom>
              <a:avLst/>
              <a:gdLst/>
              <a:ahLst/>
              <a:cxnLst/>
              <a:rect l="l" t="t" r="r" b="b"/>
              <a:pathLst>
                <a:path w="846" h="858" extrusionOk="0">
                  <a:moveTo>
                    <a:pt x="453" y="131"/>
                  </a:moveTo>
                  <a:cubicBezTo>
                    <a:pt x="465" y="167"/>
                    <a:pt x="477" y="203"/>
                    <a:pt x="477" y="227"/>
                  </a:cubicBezTo>
                  <a:cubicBezTo>
                    <a:pt x="501" y="322"/>
                    <a:pt x="501" y="334"/>
                    <a:pt x="512" y="358"/>
                  </a:cubicBezTo>
                  <a:cubicBezTo>
                    <a:pt x="524" y="370"/>
                    <a:pt x="548" y="381"/>
                    <a:pt x="632" y="405"/>
                  </a:cubicBezTo>
                  <a:cubicBezTo>
                    <a:pt x="655" y="417"/>
                    <a:pt x="691" y="429"/>
                    <a:pt x="715" y="441"/>
                  </a:cubicBezTo>
                  <a:cubicBezTo>
                    <a:pt x="667" y="453"/>
                    <a:pt x="608" y="477"/>
                    <a:pt x="548" y="500"/>
                  </a:cubicBezTo>
                  <a:cubicBezTo>
                    <a:pt x="536" y="512"/>
                    <a:pt x="524" y="512"/>
                    <a:pt x="524" y="524"/>
                  </a:cubicBezTo>
                  <a:cubicBezTo>
                    <a:pt x="489" y="596"/>
                    <a:pt x="453" y="679"/>
                    <a:pt x="429" y="727"/>
                  </a:cubicBezTo>
                  <a:cubicBezTo>
                    <a:pt x="405" y="667"/>
                    <a:pt x="381" y="584"/>
                    <a:pt x="370" y="512"/>
                  </a:cubicBezTo>
                  <a:cubicBezTo>
                    <a:pt x="358" y="500"/>
                    <a:pt x="346" y="489"/>
                    <a:pt x="334" y="477"/>
                  </a:cubicBezTo>
                  <a:cubicBezTo>
                    <a:pt x="262" y="465"/>
                    <a:pt x="179" y="453"/>
                    <a:pt x="131" y="441"/>
                  </a:cubicBezTo>
                  <a:cubicBezTo>
                    <a:pt x="191" y="405"/>
                    <a:pt x="274" y="370"/>
                    <a:pt x="358" y="346"/>
                  </a:cubicBezTo>
                  <a:cubicBezTo>
                    <a:pt x="370" y="334"/>
                    <a:pt x="370" y="322"/>
                    <a:pt x="381" y="310"/>
                  </a:cubicBezTo>
                  <a:cubicBezTo>
                    <a:pt x="405" y="250"/>
                    <a:pt x="429" y="179"/>
                    <a:pt x="453" y="131"/>
                  </a:cubicBezTo>
                  <a:close/>
                  <a:moveTo>
                    <a:pt x="465" y="0"/>
                  </a:moveTo>
                  <a:cubicBezTo>
                    <a:pt x="441" y="0"/>
                    <a:pt x="405" y="0"/>
                    <a:pt x="298" y="262"/>
                  </a:cubicBezTo>
                  <a:cubicBezTo>
                    <a:pt x="24" y="381"/>
                    <a:pt x="12" y="417"/>
                    <a:pt x="12" y="429"/>
                  </a:cubicBezTo>
                  <a:cubicBezTo>
                    <a:pt x="0" y="441"/>
                    <a:pt x="12" y="465"/>
                    <a:pt x="12" y="477"/>
                  </a:cubicBezTo>
                  <a:cubicBezTo>
                    <a:pt x="24" y="489"/>
                    <a:pt x="48" y="512"/>
                    <a:pt x="286" y="560"/>
                  </a:cubicBezTo>
                  <a:cubicBezTo>
                    <a:pt x="358" y="858"/>
                    <a:pt x="381" y="858"/>
                    <a:pt x="417" y="858"/>
                  </a:cubicBezTo>
                  <a:cubicBezTo>
                    <a:pt x="453" y="846"/>
                    <a:pt x="477" y="846"/>
                    <a:pt x="596" y="584"/>
                  </a:cubicBezTo>
                  <a:cubicBezTo>
                    <a:pt x="679" y="548"/>
                    <a:pt x="798" y="500"/>
                    <a:pt x="834" y="477"/>
                  </a:cubicBezTo>
                  <a:cubicBezTo>
                    <a:pt x="846" y="465"/>
                    <a:pt x="846" y="441"/>
                    <a:pt x="846" y="429"/>
                  </a:cubicBezTo>
                  <a:cubicBezTo>
                    <a:pt x="846" y="393"/>
                    <a:pt x="798" y="370"/>
                    <a:pt x="655" y="322"/>
                  </a:cubicBezTo>
                  <a:cubicBezTo>
                    <a:pt x="632" y="310"/>
                    <a:pt x="608" y="298"/>
                    <a:pt x="584" y="298"/>
                  </a:cubicBezTo>
                  <a:cubicBezTo>
                    <a:pt x="584" y="274"/>
                    <a:pt x="572" y="239"/>
                    <a:pt x="560" y="215"/>
                  </a:cubicBezTo>
                  <a:cubicBezTo>
                    <a:pt x="536" y="96"/>
                    <a:pt x="524" y="48"/>
                    <a:pt x="501" y="24"/>
                  </a:cubicBezTo>
                  <a:cubicBezTo>
                    <a:pt x="501" y="12"/>
                    <a:pt x="477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5" name="Google Shape;2305;p45"/>
            <p:cNvSpPr/>
            <p:nvPr/>
          </p:nvSpPr>
          <p:spPr>
            <a:xfrm>
              <a:off x="8358064" y="1974120"/>
              <a:ext cx="26061" cy="26431"/>
            </a:xfrm>
            <a:custGeom>
              <a:avLst/>
              <a:gdLst/>
              <a:ahLst/>
              <a:cxnLst/>
              <a:rect l="l" t="t" r="r" b="b"/>
              <a:pathLst>
                <a:path w="846" h="858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501" y="346"/>
                    <a:pt x="501" y="358"/>
                  </a:cubicBezTo>
                  <a:cubicBezTo>
                    <a:pt x="512" y="369"/>
                    <a:pt x="536" y="381"/>
                    <a:pt x="620" y="405"/>
                  </a:cubicBezTo>
                  <a:cubicBezTo>
                    <a:pt x="643" y="417"/>
                    <a:pt x="679" y="429"/>
                    <a:pt x="703" y="441"/>
                  </a:cubicBezTo>
                  <a:cubicBezTo>
                    <a:pt x="655" y="465"/>
                    <a:pt x="596" y="489"/>
                    <a:pt x="536" y="500"/>
                  </a:cubicBezTo>
                  <a:cubicBezTo>
                    <a:pt x="524" y="512"/>
                    <a:pt x="512" y="512"/>
                    <a:pt x="512" y="524"/>
                  </a:cubicBezTo>
                  <a:cubicBezTo>
                    <a:pt x="477" y="596"/>
                    <a:pt x="441" y="679"/>
                    <a:pt x="417" y="727"/>
                  </a:cubicBezTo>
                  <a:cubicBezTo>
                    <a:pt x="393" y="667"/>
                    <a:pt x="370" y="596"/>
                    <a:pt x="358" y="512"/>
                  </a:cubicBezTo>
                  <a:cubicBezTo>
                    <a:pt x="358" y="500"/>
                    <a:pt x="334" y="489"/>
                    <a:pt x="322" y="489"/>
                  </a:cubicBezTo>
                  <a:cubicBezTo>
                    <a:pt x="251" y="477"/>
                    <a:pt x="179" y="453"/>
                    <a:pt x="120" y="441"/>
                  </a:cubicBezTo>
                  <a:cubicBezTo>
                    <a:pt x="179" y="417"/>
                    <a:pt x="262" y="369"/>
                    <a:pt x="346" y="346"/>
                  </a:cubicBezTo>
                  <a:cubicBezTo>
                    <a:pt x="358" y="334"/>
                    <a:pt x="358" y="322"/>
                    <a:pt x="370" y="310"/>
                  </a:cubicBezTo>
                  <a:cubicBezTo>
                    <a:pt x="393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12" y="381"/>
                    <a:pt x="0" y="417"/>
                    <a:pt x="0" y="441"/>
                  </a:cubicBezTo>
                  <a:cubicBezTo>
                    <a:pt x="0" y="453"/>
                    <a:pt x="0" y="465"/>
                    <a:pt x="12" y="477"/>
                  </a:cubicBezTo>
                  <a:cubicBezTo>
                    <a:pt x="12" y="489"/>
                    <a:pt x="36" y="524"/>
                    <a:pt x="274" y="572"/>
                  </a:cubicBezTo>
                  <a:cubicBezTo>
                    <a:pt x="358" y="858"/>
                    <a:pt x="381" y="858"/>
                    <a:pt x="405" y="858"/>
                  </a:cubicBezTo>
                  <a:lnTo>
                    <a:pt x="417" y="858"/>
                  </a:lnTo>
                  <a:cubicBezTo>
                    <a:pt x="441" y="858"/>
                    <a:pt x="465" y="858"/>
                    <a:pt x="584" y="584"/>
                  </a:cubicBezTo>
                  <a:cubicBezTo>
                    <a:pt x="667" y="560"/>
                    <a:pt x="798" y="500"/>
                    <a:pt x="822" y="477"/>
                  </a:cubicBezTo>
                  <a:cubicBezTo>
                    <a:pt x="834" y="465"/>
                    <a:pt x="846" y="453"/>
                    <a:pt x="834" y="429"/>
                  </a:cubicBezTo>
                  <a:cubicBezTo>
                    <a:pt x="834" y="393"/>
                    <a:pt x="798" y="381"/>
                    <a:pt x="643" y="322"/>
                  </a:cubicBezTo>
                  <a:cubicBezTo>
                    <a:pt x="620" y="310"/>
                    <a:pt x="596" y="298"/>
                    <a:pt x="572" y="298"/>
                  </a:cubicBezTo>
                  <a:cubicBezTo>
                    <a:pt x="572" y="274"/>
                    <a:pt x="560" y="250"/>
                    <a:pt x="560" y="215"/>
                  </a:cubicBezTo>
                  <a:cubicBezTo>
                    <a:pt x="524" y="96"/>
                    <a:pt x="512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6" name="Google Shape;2306;p45"/>
            <p:cNvSpPr/>
            <p:nvPr/>
          </p:nvSpPr>
          <p:spPr>
            <a:xfrm>
              <a:off x="7883821" y="2325852"/>
              <a:ext cx="26092" cy="26431"/>
            </a:xfrm>
            <a:custGeom>
              <a:avLst/>
              <a:gdLst/>
              <a:ahLst/>
              <a:cxnLst/>
              <a:rect l="l" t="t" r="r" b="b"/>
              <a:pathLst>
                <a:path w="847" h="858" extrusionOk="0">
                  <a:moveTo>
                    <a:pt x="453" y="143"/>
                  </a:moveTo>
                  <a:cubicBezTo>
                    <a:pt x="453" y="167"/>
                    <a:pt x="465" y="203"/>
                    <a:pt x="477" y="239"/>
                  </a:cubicBezTo>
                  <a:cubicBezTo>
                    <a:pt x="489" y="322"/>
                    <a:pt x="501" y="346"/>
                    <a:pt x="513" y="358"/>
                  </a:cubicBezTo>
                  <a:cubicBezTo>
                    <a:pt x="525" y="370"/>
                    <a:pt x="536" y="381"/>
                    <a:pt x="620" y="405"/>
                  </a:cubicBezTo>
                  <a:cubicBezTo>
                    <a:pt x="644" y="417"/>
                    <a:pt x="679" y="429"/>
                    <a:pt x="715" y="441"/>
                  </a:cubicBezTo>
                  <a:cubicBezTo>
                    <a:pt x="667" y="465"/>
                    <a:pt x="596" y="489"/>
                    <a:pt x="536" y="500"/>
                  </a:cubicBezTo>
                  <a:cubicBezTo>
                    <a:pt x="525" y="512"/>
                    <a:pt x="525" y="512"/>
                    <a:pt x="513" y="524"/>
                  </a:cubicBezTo>
                  <a:cubicBezTo>
                    <a:pt x="489" y="596"/>
                    <a:pt x="453" y="679"/>
                    <a:pt x="417" y="727"/>
                  </a:cubicBezTo>
                  <a:cubicBezTo>
                    <a:pt x="406" y="667"/>
                    <a:pt x="382" y="596"/>
                    <a:pt x="358" y="512"/>
                  </a:cubicBezTo>
                  <a:cubicBezTo>
                    <a:pt x="358" y="500"/>
                    <a:pt x="346" y="489"/>
                    <a:pt x="322" y="489"/>
                  </a:cubicBezTo>
                  <a:cubicBezTo>
                    <a:pt x="263" y="477"/>
                    <a:pt x="179" y="453"/>
                    <a:pt x="132" y="441"/>
                  </a:cubicBezTo>
                  <a:cubicBezTo>
                    <a:pt x="179" y="417"/>
                    <a:pt x="275" y="370"/>
                    <a:pt x="346" y="346"/>
                  </a:cubicBezTo>
                  <a:cubicBezTo>
                    <a:pt x="358" y="334"/>
                    <a:pt x="370" y="322"/>
                    <a:pt x="370" y="322"/>
                  </a:cubicBezTo>
                  <a:cubicBezTo>
                    <a:pt x="394" y="250"/>
                    <a:pt x="429" y="179"/>
                    <a:pt x="453" y="143"/>
                  </a:cubicBezTo>
                  <a:close/>
                  <a:moveTo>
                    <a:pt x="465" y="0"/>
                  </a:moveTo>
                  <a:cubicBezTo>
                    <a:pt x="441" y="0"/>
                    <a:pt x="406" y="0"/>
                    <a:pt x="298" y="262"/>
                  </a:cubicBezTo>
                  <a:cubicBezTo>
                    <a:pt x="25" y="381"/>
                    <a:pt x="13" y="417"/>
                    <a:pt x="1" y="441"/>
                  </a:cubicBezTo>
                  <a:cubicBezTo>
                    <a:pt x="1" y="453"/>
                    <a:pt x="1" y="465"/>
                    <a:pt x="13" y="477"/>
                  </a:cubicBezTo>
                  <a:cubicBezTo>
                    <a:pt x="25" y="489"/>
                    <a:pt x="36" y="524"/>
                    <a:pt x="286" y="572"/>
                  </a:cubicBezTo>
                  <a:cubicBezTo>
                    <a:pt x="358" y="858"/>
                    <a:pt x="382" y="858"/>
                    <a:pt x="417" y="858"/>
                  </a:cubicBezTo>
                  <a:cubicBezTo>
                    <a:pt x="441" y="858"/>
                    <a:pt x="465" y="858"/>
                    <a:pt x="584" y="584"/>
                  </a:cubicBezTo>
                  <a:cubicBezTo>
                    <a:pt x="667" y="548"/>
                    <a:pt x="798" y="500"/>
                    <a:pt x="822" y="477"/>
                  </a:cubicBezTo>
                  <a:cubicBezTo>
                    <a:pt x="834" y="465"/>
                    <a:pt x="846" y="441"/>
                    <a:pt x="846" y="429"/>
                  </a:cubicBezTo>
                  <a:cubicBezTo>
                    <a:pt x="834" y="393"/>
                    <a:pt x="798" y="370"/>
                    <a:pt x="656" y="322"/>
                  </a:cubicBezTo>
                  <a:cubicBezTo>
                    <a:pt x="632" y="310"/>
                    <a:pt x="596" y="298"/>
                    <a:pt x="584" y="298"/>
                  </a:cubicBezTo>
                  <a:cubicBezTo>
                    <a:pt x="572" y="274"/>
                    <a:pt x="572" y="239"/>
                    <a:pt x="560" y="215"/>
                  </a:cubicBezTo>
                  <a:cubicBezTo>
                    <a:pt x="536" y="96"/>
                    <a:pt x="513" y="48"/>
                    <a:pt x="501" y="24"/>
                  </a:cubicBezTo>
                  <a:cubicBezTo>
                    <a:pt x="489" y="12"/>
                    <a:pt x="477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7" name="Google Shape;2307;p45"/>
            <p:cNvSpPr/>
            <p:nvPr/>
          </p:nvSpPr>
          <p:spPr>
            <a:xfrm>
              <a:off x="8366135" y="2070571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381" y="84"/>
                    <a:pt x="429" y="108"/>
                    <a:pt x="477" y="155"/>
                  </a:cubicBezTo>
                  <a:cubicBezTo>
                    <a:pt x="512" y="203"/>
                    <a:pt x="536" y="251"/>
                    <a:pt x="536" y="310"/>
                  </a:cubicBezTo>
                  <a:cubicBezTo>
                    <a:pt x="536" y="441"/>
                    <a:pt x="441" y="536"/>
                    <a:pt x="322" y="536"/>
                  </a:cubicBezTo>
                  <a:lnTo>
                    <a:pt x="322" y="584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10"/>
                  </a:cubicBezTo>
                  <a:cubicBezTo>
                    <a:pt x="0" y="489"/>
                    <a:pt x="143" y="620"/>
                    <a:pt x="322" y="632"/>
                  </a:cubicBezTo>
                  <a:cubicBezTo>
                    <a:pt x="489" y="632"/>
                    <a:pt x="631" y="489"/>
                    <a:pt x="631" y="310"/>
                  </a:cubicBezTo>
                  <a:cubicBezTo>
                    <a:pt x="631" y="227"/>
                    <a:pt x="596" y="155"/>
                    <a:pt x="536" y="96"/>
                  </a:cubicBezTo>
                  <a:cubicBezTo>
                    <a:pt x="477" y="36"/>
                    <a:pt x="405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8" name="Google Shape;2308;p45"/>
            <p:cNvSpPr/>
            <p:nvPr/>
          </p:nvSpPr>
          <p:spPr>
            <a:xfrm>
              <a:off x="8371649" y="2259097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1" y="96"/>
                  </a:moveTo>
                  <a:cubicBezTo>
                    <a:pt x="441" y="96"/>
                    <a:pt x="536" y="191"/>
                    <a:pt x="536" y="322"/>
                  </a:cubicBezTo>
                  <a:cubicBezTo>
                    <a:pt x="536" y="441"/>
                    <a:pt x="441" y="536"/>
                    <a:pt x="310" y="536"/>
                  </a:cubicBezTo>
                  <a:cubicBezTo>
                    <a:pt x="191" y="536"/>
                    <a:pt x="95" y="441"/>
                    <a:pt x="95" y="310"/>
                  </a:cubicBezTo>
                  <a:cubicBezTo>
                    <a:pt x="95" y="191"/>
                    <a:pt x="191" y="96"/>
                    <a:pt x="321" y="96"/>
                  </a:cubicBezTo>
                  <a:close/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9"/>
                    <a:pt x="143" y="632"/>
                    <a:pt x="310" y="632"/>
                  </a:cubicBezTo>
                  <a:cubicBezTo>
                    <a:pt x="488" y="632"/>
                    <a:pt x="631" y="489"/>
                    <a:pt x="631" y="322"/>
                  </a:cubicBezTo>
                  <a:cubicBezTo>
                    <a:pt x="631" y="143"/>
                    <a:pt x="488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9" name="Google Shape;2309;p45"/>
            <p:cNvSpPr/>
            <p:nvPr/>
          </p:nvSpPr>
          <p:spPr>
            <a:xfrm>
              <a:off x="8177609" y="2471467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0" y="84"/>
                  </a:moveTo>
                  <a:cubicBezTo>
                    <a:pt x="441" y="84"/>
                    <a:pt x="536" y="191"/>
                    <a:pt x="536" y="310"/>
                  </a:cubicBezTo>
                  <a:cubicBezTo>
                    <a:pt x="536" y="441"/>
                    <a:pt x="441" y="536"/>
                    <a:pt x="310" y="536"/>
                  </a:cubicBezTo>
                  <a:cubicBezTo>
                    <a:pt x="191" y="536"/>
                    <a:pt x="84" y="441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cubicBezTo>
                    <a:pt x="1" y="488"/>
                    <a:pt x="143" y="631"/>
                    <a:pt x="310" y="631"/>
                  </a:cubicBezTo>
                  <a:cubicBezTo>
                    <a:pt x="489" y="631"/>
                    <a:pt x="632" y="488"/>
                    <a:pt x="632" y="310"/>
                  </a:cubicBezTo>
                  <a:cubicBezTo>
                    <a:pt x="632" y="143"/>
                    <a:pt x="489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0" name="Google Shape;2310;p45"/>
            <p:cNvSpPr/>
            <p:nvPr/>
          </p:nvSpPr>
          <p:spPr>
            <a:xfrm>
              <a:off x="7994226" y="1959827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95"/>
                  </a:moveTo>
                  <a:cubicBezTo>
                    <a:pt x="441" y="95"/>
                    <a:pt x="548" y="191"/>
                    <a:pt x="548" y="321"/>
                  </a:cubicBezTo>
                  <a:cubicBezTo>
                    <a:pt x="548" y="441"/>
                    <a:pt x="441" y="536"/>
                    <a:pt x="322" y="536"/>
                  </a:cubicBezTo>
                  <a:cubicBezTo>
                    <a:pt x="191" y="536"/>
                    <a:pt x="96" y="441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22" y="0"/>
                  </a:moveTo>
                  <a:cubicBezTo>
                    <a:pt x="143" y="0"/>
                    <a:pt x="12" y="143"/>
                    <a:pt x="12" y="310"/>
                  </a:cubicBezTo>
                  <a:cubicBezTo>
                    <a:pt x="0" y="488"/>
                    <a:pt x="143" y="631"/>
                    <a:pt x="322" y="631"/>
                  </a:cubicBezTo>
                  <a:cubicBezTo>
                    <a:pt x="489" y="631"/>
                    <a:pt x="632" y="488"/>
                    <a:pt x="632" y="321"/>
                  </a:cubicBezTo>
                  <a:cubicBezTo>
                    <a:pt x="632" y="143"/>
                    <a:pt x="489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1" name="Google Shape;2311;p45"/>
            <p:cNvSpPr/>
            <p:nvPr/>
          </p:nvSpPr>
          <p:spPr>
            <a:xfrm>
              <a:off x="8178718" y="2359953"/>
              <a:ext cx="95372" cy="88441"/>
            </a:xfrm>
            <a:custGeom>
              <a:avLst/>
              <a:gdLst/>
              <a:ahLst/>
              <a:cxnLst/>
              <a:rect l="l" t="t" r="r" b="b"/>
              <a:pathLst>
                <a:path w="3096" h="2871" extrusionOk="0">
                  <a:moveTo>
                    <a:pt x="3036" y="1"/>
                  </a:moveTo>
                  <a:cubicBezTo>
                    <a:pt x="3013" y="1"/>
                    <a:pt x="3001" y="25"/>
                    <a:pt x="3001" y="48"/>
                  </a:cubicBezTo>
                  <a:cubicBezTo>
                    <a:pt x="3001" y="48"/>
                    <a:pt x="3001" y="96"/>
                    <a:pt x="3001" y="191"/>
                  </a:cubicBezTo>
                  <a:lnTo>
                    <a:pt x="3001" y="227"/>
                  </a:lnTo>
                  <a:cubicBezTo>
                    <a:pt x="3001" y="251"/>
                    <a:pt x="3025" y="263"/>
                    <a:pt x="3048" y="263"/>
                  </a:cubicBezTo>
                  <a:cubicBezTo>
                    <a:pt x="3072" y="263"/>
                    <a:pt x="3096" y="251"/>
                    <a:pt x="3096" y="227"/>
                  </a:cubicBezTo>
                  <a:lnTo>
                    <a:pt x="3096" y="191"/>
                  </a:lnTo>
                  <a:cubicBezTo>
                    <a:pt x="3096" y="96"/>
                    <a:pt x="3084" y="36"/>
                    <a:pt x="3084" y="36"/>
                  </a:cubicBezTo>
                  <a:cubicBezTo>
                    <a:pt x="3084" y="13"/>
                    <a:pt x="3060" y="1"/>
                    <a:pt x="3036" y="1"/>
                  </a:cubicBezTo>
                  <a:close/>
                  <a:moveTo>
                    <a:pt x="3048" y="358"/>
                  </a:moveTo>
                  <a:cubicBezTo>
                    <a:pt x="3025" y="358"/>
                    <a:pt x="3001" y="370"/>
                    <a:pt x="3001" y="394"/>
                  </a:cubicBezTo>
                  <a:cubicBezTo>
                    <a:pt x="2989" y="453"/>
                    <a:pt x="2989" y="513"/>
                    <a:pt x="2977" y="572"/>
                  </a:cubicBezTo>
                  <a:cubicBezTo>
                    <a:pt x="2977" y="596"/>
                    <a:pt x="2989" y="620"/>
                    <a:pt x="3013" y="620"/>
                  </a:cubicBezTo>
                  <a:lnTo>
                    <a:pt x="3025" y="620"/>
                  </a:lnTo>
                  <a:cubicBezTo>
                    <a:pt x="3048" y="620"/>
                    <a:pt x="3060" y="608"/>
                    <a:pt x="3072" y="584"/>
                  </a:cubicBezTo>
                  <a:cubicBezTo>
                    <a:pt x="3072" y="525"/>
                    <a:pt x="3084" y="465"/>
                    <a:pt x="3084" y="406"/>
                  </a:cubicBezTo>
                  <a:cubicBezTo>
                    <a:pt x="3084" y="382"/>
                    <a:pt x="3072" y="358"/>
                    <a:pt x="3048" y="358"/>
                  </a:cubicBezTo>
                  <a:close/>
                  <a:moveTo>
                    <a:pt x="3001" y="703"/>
                  </a:moveTo>
                  <a:cubicBezTo>
                    <a:pt x="2977" y="703"/>
                    <a:pt x="2953" y="715"/>
                    <a:pt x="2941" y="739"/>
                  </a:cubicBezTo>
                  <a:cubicBezTo>
                    <a:pt x="2929" y="798"/>
                    <a:pt x="2917" y="858"/>
                    <a:pt x="2905" y="906"/>
                  </a:cubicBezTo>
                  <a:cubicBezTo>
                    <a:pt x="2894" y="929"/>
                    <a:pt x="2905" y="953"/>
                    <a:pt x="2929" y="965"/>
                  </a:cubicBezTo>
                  <a:lnTo>
                    <a:pt x="2941" y="965"/>
                  </a:lnTo>
                  <a:cubicBezTo>
                    <a:pt x="2965" y="965"/>
                    <a:pt x="2977" y="953"/>
                    <a:pt x="2989" y="929"/>
                  </a:cubicBezTo>
                  <a:cubicBezTo>
                    <a:pt x="3001" y="882"/>
                    <a:pt x="3025" y="822"/>
                    <a:pt x="3036" y="763"/>
                  </a:cubicBezTo>
                  <a:cubicBezTo>
                    <a:pt x="3036" y="739"/>
                    <a:pt x="3025" y="715"/>
                    <a:pt x="3001" y="703"/>
                  </a:cubicBezTo>
                  <a:close/>
                  <a:moveTo>
                    <a:pt x="1607" y="909"/>
                  </a:moveTo>
                  <a:cubicBezTo>
                    <a:pt x="1549" y="909"/>
                    <a:pt x="1498" y="935"/>
                    <a:pt x="1453" y="989"/>
                  </a:cubicBezTo>
                  <a:cubicBezTo>
                    <a:pt x="1441" y="1013"/>
                    <a:pt x="1453" y="1037"/>
                    <a:pt x="1465" y="1048"/>
                  </a:cubicBezTo>
                  <a:cubicBezTo>
                    <a:pt x="1477" y="1060"/>
                    <a:pt x="1489" y="1060"/>
                    <a:pt x="1489" y="1060"/>
                  </a:cubicBezTo>
                  <a:cubicBezTo>
                    <a:pt x="1512" y="1060"/>
                    <a:pt x="1524" y="1048"/>
                    <a:pt x="1524" y="1048"/>
                  </a:cubicBezTo>
                  <a:cubicBezTo>
                    <a:pt x="1544" y="1019"/>
                    <a:pt x="1572" y="998"/>
                    <a:pt x="1607" y="998"/>
                  </a:cubicBezTo>
                  <a:cubicBezTo>
                    <a:pt x="1615" y="998"/>
                    <a:pt x="1623" y="999"/>
                    <a:pt x="1631" y="1001"/>
                  </a:cubicBezTo>
                  <a:cubicBezTo>
                    <a:pt x="1638" y="1004"/>
                    <a:pt x="1644" y="1006"/>
                    <a:pt x="1650" y="1006"/>
                  </a:cubicBezTo>
                  <a:cubicBezTo>
                    <a:pt x="1667" y="1006"/>
                    <a:pt x="1682" y="994"/>
                    <a:pt x="1691" y="977"/>
                  </a:cubicBezTo>
                  <a:cubicBezTo>
                    <a:pt x="1703" y="953"/>
                    <a:pt x="1691" y="929"/>
                    <a:pt x="1667" y="917"/>
                  </a:cubicBezTo>
                  <a:cubicBezTo>
                    <a:pt x="1646" y="912"/>
                    <a:pt x="1626" y="909"/>
                    <a:pt x="1607" y="909"/>
                  </a:cubicBezTo>
                  <a:close/>
                  <a:moveTo>
                    <a:pt x="2875" y="1044"/>
                  </a:moveTo>
                  <a:cubicBezTo>
                    <a:pt x="2858" y="1044"/>
                    <a:pt x="2843" y="1055"/>
                    <a:pt x="2834" y="1072"/>
                  </a:cubicBezTo>
                  <a:cubicBezTo>
                    <a:pt x="2810" y="1120"/>
                    <a:pt x="2786" y="1168"/>
                    <a:pt x="2763" y="1215"/>
                  </a:cubicBezTo>
                  <a:cubicBezTo>
                    <a:pt x="2739" y="1239"/>
                    <a:pt x="2751" y="1263"/>
                    <a:pt x="2774" y="1275"/>
                  </a:cubicBezTo>
                  <a:cubicBezTo>
                    <a:pt x="2774" y="1287"/>
                    <a:pt x="2786" y="1287"/>
                    <a:pt x="2798" y="1287"/>
                  </a:cubicBezTo>
                  <a:cubicBezTo>
                    <a:pt x="2810" y="1287"/>
                    <a:pt x="2822" y="1275"/>
                    <a:pt x="2834" y="1263"/>
                  </a:cubicBezTo>
                  <a:cubicBezTo>
                    <a:pt x="2858" y="1215"/>
                    <a:pt x="2894" y="1156"/>
                    <a:pt x="2917" y="1108"/>
                  </a:cubicBezTo>
                  <a:cubicBezTo>
                    <a:pt x="2929" y="1084"/>
                    <a:pt x="2917" y="1060"/>
                    <a:pt x="2894" y="1048"/>
                  </a:cubicBezTo>
                  <a:cubicBezTo>
                    <a:pt x="2887" y="1045"/>
                    <a:pt x="2881" y="1044"/>
                    <a:pt x="2875" y="1044"/>
                  </a:cubicBezTo>
                  <a:close/>
                  <a:moveTo>
                    <a:pt x="1758" y="1044"/>
                  </a:moveTo>
                  <a:cubicBezTo>
                    <a:pt x="1751" y="1044"/>
                    <a:pt x="1745" y="1045"/>
                    <a:pt x="1739" y="1048"/>
                  </a:cubicBezTo>
                  <a:cubicBezTo>
                    <a:pt x="1715" y="1060"/>
                    <a:pt x="1703" y="1084"/>
                    <a:pt x="1715" y="1108"/>
                  </a:cubicBezTo>
                  <a:cubicBezTo>
                    <a:pt x="1727" y="1156"/>
                    <a:pt x="1739" y="1203"/>
                    <a:pt x="1751" y="1275"/>
                  </a:cubicBezTo>
                  <a:cubicBezTo>
                    <a:pt x="1751" y="1298"/>
                    <a:pt x="1774" y="1310"/>
                    <a:pt x="1798" y="1310"/>
                  </a:cubicBezTo>
                  <a:cubicBezTo>
                    <a:pt x="1822" y="1310"/>
                    <a:pt x="1834" y="1287"/>
                    <a:pt x="1834" y="1263"/>
                  </a:cubicBezTo>
                  <a:cubicBezTo>
                    <a:pt x="1834" y="1191"/>
                    <a:pt x="1810" y="1132"/>
                    <a:pt x="1798" y="1072"/>
                  </a:cubicBezTo>
                  <a:cubicBezTo>
                    <a:pt x="1789" y="1055"/>
                    <a:pt x="1774" y="1044"/>
                    <a:pt x="1758" y="1044"/>
                  </a:cubicBezTo>
                  <a:close/>
                  <a:moveTo>
                    <a:pt x="1441" y="1132"/>
                  </a:moveTo>
                  <a:cubicBezTo>
                    <a:pt x="1417" y="1132"/>
                    <a:pt x="1393" y="1156"/>
                    <a:pt x="1393" y="1179"/>
                  </a:cubicBezTo>
                  <a:cubicBezTo>
                    <a:pt x="1393" y="1191"/>
                    <a:pt x="1393" y="1203"/>
                    <a:pt x="1393" y="1215"/>
                  </a:cubicBezTo>
                  <a:cubicBezTo>
                    <a:pt x="1393" y="1263"/>
                    <a:pt x="1405" y="1322"/>
                    <a:pt x="1417" y="1370"/>
                  </a:cubicBezTo>
                  <a:cubicBezTo>
                    <a:pt x="1429" y="1382"/>
                    <a:pt x="1441" y="1394"/>
                    <a:pt x="1465" y="1394"/>
                  </a:cubicBezTo>
                  <a:lnTo>
                    <a:pt x="1477" y="1394"/>
                  </a:lnTo>
                  <a:cubicBezTo>
                    <a:pt x="1501" y="1382"/>
                    <a:pt x="1512" y="1358"/>
                    <a:pt x="1501" y="1334"/>
                  </a:cubicBezTo>
                  <a:cubicBezTo>
                    <a:pt x="1489" y="1298"/>
                    <a:pt x="1477" y="1251"/>
                    <a:pt x="1477" y="1215"/>
                  </a:cubicBezTo>
                  <a:cubicBezTo>
                    <a:pt x="1477" y="1203"/>
                    <a:pt x="1477" y="1191"/>
                    <a:pt x="1477" y="1179"/>
                  </a:cubicBezTo>
                  <a:cubicBezTo>
                    <a:pt x="1489" y="1156"/>
                    <a:pt x="1465" y="1144"/>
                    <a:pt x="1441" y="1132"/>
                  </a:cubicBezTo>
                  <a:close/>
                  <a:moveTo>
                    <a:pt x="2685" y="1337"/>
                  </a:moveTo>
                  <a:cubicBezTo>
                    <a:pt x="2673" y="1337"/>
                    <a:pt x="2661" y="1340"/>
                    <a:pt x="2655" y="1346"/>
                  </a:cubicBezTo>
                  <a:cubicBezTo>
                    <a:pt x="2620" y="1394"/>
                    <a:pt x="2572" y="1429"/>
                    <a:pt x="2524" y="1453"/>
                  </a:cubicBezTo>
                  <a:cubicBezTo>
                    <a:pt x="2513" y="1465"/>
                    <a:pt x="2501" y="1501"/>
                    <a:pt x="2513" y="1513"/>
                  </a:cubicBezTo>
                  <a:cubicBezTo>
                    <a:pt x="2524" y="1525"/>
                    <a:pt x="2536" y="1537"/>
                    <a:pt x="2548" y="1537"/>
                  </a:cubicBezTo>
                  <a:cubicBezTo>
                    <a:pt x="2560" y="1537"/>
                    <a:pt x="2572" y="1537"/>
                    <a:pt x="2572" y="1525"/>
                  </a:cubicBezTo>
                  <a:cubicBezTo>
                    <a:pt x="2632" y="1501"/>
                    <a:pt x="2679" y="1453"/>
                    <a:pt x="2715" y="1406"/>
                  </a:cubicBezTo>
                  <a:cubicBezTo>
                    <a:pt x="2739" y="1394"/>
                    <a:pt x="2739" y="1358"/>
                    <a:pt x="2715" y="1346"/>
                  </a:cubicBezTo>
                  <a:cubicBezTo>
                    <a:pt x="2709" y="1340"/>
                    <a:pt x="2697" y="1337"/>
                    <a:pt x="2685" y="1337"/>
                  </a:cubicBezTo>
                  <a:close/>
                  <a:moveTo>
                    <a:pt x="1785" y="1402"/>
                  </a:moveTo>
                  <a:cubicBezTo>
                    <a:pt x="1766" y="1402"/>
                    <a:pt x="1751" y="1422"/>
                    <a:pt x="1751" y="1441"/>
                  </a:cubicBezTo>
                  <a:cubicBezTo>
                    <a:pt x="1751" y="1489"/>
                    <a:pt x="1751" y="1525"/>
                    <a:pt x="1739" y="1572"/>
                  </a:cubicBezTo>
                  <a:cubicBezTo>
                    <a:pt x="1739" y="1560"/>
                    <a:pt x="1727" y="1560"/>
                    <a:pt x="1727" y="1549"/>
                  </a:cubicBezTo>
                  <a:cubicBezTo>
                    <a:pt x="1667" y="1537"/>
                    <a:pt x="1620" y="1501"/>
                    <a:pt x="1584" y="1465"/>
                  </a:cubicBezTo>
                  <a:cubicBezTo>
                    <a:pt x="1578" y="1459"/>
                    <a:pt x="1566" y="1456"/>
                    <a:pt x="1554" y="1456"/>
                  </a:cubicBezTo>
                  <a:cubicBezTo>
                    <a:pt x="1542" y="1456"/>
                    <a:pt x="1530" y="1459"/>
                    <a:pt x="1524" y="1465"/>
                  </a:cubicBezTo>
                  <a:cubicBezTo>
                    <a:pt x="1512" y="1489"/>
                    <a:pt x="1512" y="1513"/>
                    <a:pt x="1524" y="1537"/>
                  </a:cubicBezTo>
                  <a:cubicBezTo>
                    <a:pt x="1572" y="1572"/>
                    <a:pt x="1631" y="1608"/>
                    <a:pt x="1691" y="1632"/>
                  </a:cubicBezTo>
                  <a:cubicBezTo>
                    <a:pt x="1697" y="1638"/>
                    <a:pt x="1706" y="1641"/>
                    <a:pt x="1715" y="1641"/>
                  </a:cubicBezTo>
                  <a:cubicBezTo>
                    <a:pt x="1724" y="1641"/>
                    <a:pt x="1733" y="1638"/>
                    <a:pt x="1739" y="1632"/>
                  </a:cubicBezTo>
                  <a:cubicBezTo>
                    <a:pt x="1739" y="1644"/>
                    <a:pt x="1751" y="1656"/>
                    <a:pt x="1774" y="1668"/>
                  </a:cubicBezTo>
                  <a:cubicBezTo>
                    <a:pt x="1798" y="1668"/>
                    <a:pt x="1822" y="1644"/>
                    <a:pt x="1822" y="1632"/>
                  </a:cubicBezTo>
                  <a:cubicBezTo>
                    <a:pt x="1834" y="1560"/>
                    <a:pt x="1834" y="1501"/>
                    <a:pt x="1834" y="1441"/>
                  </a:cubicBezTo>
                  <a:cubicBezTo>
                    <a:pt x="1834" y="1418"/>
                    <a:pt x="1822" y="1406"/>
                    <a:pt x="1798" y="1406"/>
                  </a:cubicBezTo>
                  <a:cubicBezTo>
                    <a:pt x="1794" y="1403"/>
                    <a:pt x="1789" y="1402"/>
                    <a:pt x="1785" y="1402"/>
                  </a:cubicBezTo>
                  <a:close/>
                  <a:moveTo>
                    <a:pt x="2400" y="1532"/>
                  </a:moveTo>
                  <a:cubicBezTo>
                    <a:pt x="2394" y="1532"/>
                    <a:pt x="2388" y="1533"/>
                    <a:pt x="2382" y="1537"/>
                  </a:cubicBezTo>
                  <a:cubicBezTo>
                    <a:pt x="2334" y="1549"/>
                    <a:pt x="2274" y="1572"/>
                    <a:pt x="2227" y="1584"/>
                  </a:cubicBezTo>
                  <a:cubicBezTo>
                    <a:pt x="2203" y="1584"/>
                    <a:pt x="2179" y="1608"/>
                    <a:pt x="2191" y="1632"/>
                  </a:cubicBezTo>
                  <a:cubicBezTo>
                    <a:pt x="2191" y="1656"/>
                    <a:pt x="2203" y="1668"/>
                    <a:pt x="2227" y="1668"/>
                  </a:cubicBezTo>
                  <a:lnTo>
                    <a:pt x="2239" y="1668"/>
                  </a:lnTo>
                  <a:cubicBezTo>
                    <a:pt x="2298" y="1656"/>
                    <a:pt x="2358" y="1644"/>
                    <a:pt x="2417" y="1620"/>
                  </a:cubicBezTo>
                  <a:cubicBezTo>
                    <a:pt x="2441" y="1608"/>
                    <a:pt x="2453" y="1584"/>
                    <a:pt x="2441" y="1560"/>
                  </a:cubicBezTo>
                  <a:cubicBezTo>
                    <a:pt x="2432" y="1543"/>
                    <a:pt x="2417" y="1532"/>
                    <a:pt x="2400" y="1532"/>
                  </a:cubicBezTo>
                  <a:close/>
                  <a:moveTo>
                    <a:pt x="1882" y="1596"/>
                  </a:moveTo>
                  <a:cubicBezTo>
                    <a:pt x="1858" y="1596"/>
                    <a:pt x="1834" y="1608"/>
                    <a:pt x="1834" y="1632"/>
                  </a:cubicBezTo>
                  <a:cubicBezTo>
                    <a:pt x="1834" y="1656"/>
                    <a:pt x="1846" y="1679"/>
                    <a:pt x="1870" y="1679"/>
                  </a:cubicBezTo>
                  <a:cubicBezTo>
                    <a:pt x="1917" y="1691"/>
                    <a:pt x="1965" y="1691"/>
                    <a:pt x="2001" y="1691"/>
                  </a:cubicBezTo>
                  <a:lnTo>
                    <a:pt x="2060" y="1691"/>
                  </a:lnTo>
                  <a:cubicBezTo>
                    <a:pt x="2084" y="1691"/>
                    <a:pt x="2096" y="1668"/>
                    <a:pt x="2096" y="1644"/>
                  </a:cubicBezTo>
                  <a:cubicBezTo>
                    <a:pt x="2096" y="1620"/>
                    <a:pt x="2072" y="1596"/>
                    <a:pt x="2048" y="1596"/>
                  </a:cubicBezTo>
                  <a:cubicBezTo>
                    <a:pt x="2028" y="1600"/>
                    <a:pt x="2009" y="1601"/>
                    <a:pt x="1989" y="1601"/>
                  </a:cubicBezTo>
                  <a:cubicBezTo>
                    <a:pt x="1950" y="1601"/>
                    <a:pt x="1913" y="1596"/>
                    <a:pt x="1882" y="1596"/>
                  </a:cubicBezTo>
                  <a:close/>
                  <a:moveTo>
                    <a:pt x="1732" y="1746"/>
                  </a:moveTo>
                  <a:cubicBezTo>
                    <a:pt x="1716" y="1746"/>
                    <a:pt x="1703" y="1757"/>
                    <a:pt x="1703" y="1775"/>
                  </a:cubicBezTo>
                  <a:cubicBezTo>
                    <a:pt x="1691" y="1834"/>
                    <a:pt x="1667" y="1894"/>
                    <a:pt x="1655" y="1941"/>
                  </a:cubicBezTo>
                  <a:cubicBezTo>
                    <a:pt x="1643" y="1965"/>
                    <a:pt x="1655" y="1989"/>
                    <a:pt x="1679" y="2001"/>
                  </a:cubicBezTo>
                  <a:lnTo>
                    <a:pt x="1691" y="2001"/>
                  </a:lnTo>
                  <a:cubicBezTo>
                    <a:pt x="1715" y="2001"/>
                    <a:pt x="1727" y="1989"/>
                    <a:pt x="1739" y="1977"/>
                  </a:cubicBezTo>
                  <a:cubicBezTo>
                    <a:pt x="1751" y="1918"/>
                    <a:pt x="1774" y="1858"/>
                    <a:pt x="1786" y="1799"/>
                  </a:cubicBezTo>
                  <a:cubicBezTo>
                    <a:pt x="1798" y="1775"/>
                    <a:pt x="1774" y="1751"/>
                    <a:pt x="1751" y="1751"/>
                  </a:cubicBezTo>
                  <a:cubicBezTo>
                    <a:pt x="1744" y="1748"/>
                    <a:pt x="1738" y="1746"/>
                    <a:pt x="1732" y="1746"/>
                  </a:cubicBezTo>
                  <a:close/>
                  <a:moveTo>
                    <a:pt x="1624" y="2080"/>
                  </a:moveTo>
                  <a:cubicBezTo>
                    <a:pt x="1608" y="2080"/>
                    <a:pt x="1593" y="2091"/>
                    <a:pt x="1584" y="2108"/>
                  </a:cubicBezTo>
                  <a:cubicBezTo>
                    <a:pt x="1560" y="2156"/>
                    <a:pt x="1524" y="2203"/>
                    <a:pt x="1501" y="2251"/>
                  </a:cubicBezTo>
                  <a:cubicBezTo>
                    <a:pt x="1489" y="2275"/>
                    <a:pt x="1489" y="2299"/>
                    <a:pt x="1512" y="2311"/>
                  </a:cubicBezTo>
                  <a:cubicBezTo>
                    <a:pt x="1524" y="2322"/>
                    <a:pt x="1524" y="2322"/>
                    <a:pt x="1536" y="2322"/>
                  </a:cubicBezTo>
                  <a:cubicBezTo>
                    <a:pt x="1548" y="2322"/>
                    <a:pt x="1572" y="2311"/>
                    <a:pt x="1572" y="2299"/>
                  </a:cubicBezTo>
                  <a:cubicBezTo>
                    <a:pt x="1608" y="2251"/>
                    <a:pt x="1631" y="2191"/>
                    <a:pt x="1667" y="2144"/>
                  </a:cubicBezTo>
                  <a:cubicBezTo>
                    <a:pt x="1679" y="2120"/>
                    <a:pt x="1667" y="2096"/>
                    <a:pt x="1643" y="2084"/>
                  </a:cubicBezTo>
                  <a:cubicBezTo>
                    <a:pt x="1637" y="2081"/>
                    <a:pt x="1631" y="2080"/>
                    <a:pt x="1624" y="2080"/>
                  </a:cubicBezTo>
                  <a:close/>
                  <a:moveTo>
                    <a:pt x="1436" y="2374"/>
                  </a:moveTo>
                  <a:cubicBezTo>
                    <a:pt x="1423" y="2374"/>
                    <a:pt x="1412" y="2380"/>
                    <a:pt x="1405" y="2394"/>
                  </a:cubicBezTo>
                  <a:cubicBezTo>
                    <a:pt x="1358" y="2430"/>
                    <a:pt x="1322" y="2477"/>
                    <a:pt x="1286" y="2513"/>
                  </a:cubicBezTo>
                  <a:cubicBezTo>
                    <a:pt x="1262" y="2525"/>
                    <a:pt x="1262" y="2561"/>
                    <a:pt x="1274" y="2572"/>
                  </a:cubicBezTo>
                  <a:cubicBezTo>
                    <a:pt x="1286" y="2584"/>
                    <a:pt x="1298" y="2584"/>
                    <a:pt x="1310" y="2584"/>
                  </a:cubicBezTo>
                  <a:cubicBezTo>
                    <a:pt x="1322" y="2584"/>
                    <a:pt x="1334" y="2584"/>
                    <a:pt x="1334" y="2572"/>
                  </a:cubicBezTo>
                  <a:cubicBezTo>
                    <a:pt x="1381" y="2537"/>
                    <a:pt x="1429" y="2489"/>
                    <a:pt x="1465" y="2441"/>
                  </a:cubicBezTo>
                  <a:cubicBezTo>
                    <a:pt x="1489" y="2430"/>
                    <a:pt x="1477" y="2406"/>
                    <a:pt x="1465" y="2382"/>
                  </a:cubicBezTo>
                  <a:cubicBezTo>
                    <a:pt x="1455" y="2377"/>
                    <a:pt x="1445" y="2374"/>
                    <a:pt x="1436" y="2374"/>
                  </a:cubicBezTo>
                  <a:close/>
                  <a:moveTo>
                    <a:pt x="1162" y="2604"/>
                  </a:moveTo>
                  <a:cubicBezTo>
                    <a:pt x="1156" y="2604"/>
                    <a:pt x="1150" y="2605"/>
                    <a:pt x="1143" y="2608"/>
                  </a:cubicBezTo>
                  <a:cubicBezTo>
                    <a:pt x="1096" y="2644"/>
                    <a:pt x="1048" y="2668"/>
                    <a:pt x="1000" y="2692"/>
                  </a:cubicBezTo>
                  <a:cubicBezTo>
                    <a:pt x="977" y="2703"/>
                    <a:pt x="965" y="2727"/>
                    <a:pt x="977" y="2751"/>
                  </a:cubicBezTo>
                  <a:cubicBezTo>
                    <a:pt x="977" y="2763"/>
                    <a:pt x="1000" y="2775"/>
                    <a:pt x="1012" y="2775"/>
                  </a:cubicBezTo>
                  <a:lnTo>
                    <a:pt x="1036" y="2775"/>
                  </a:lnTo>
                  <a:cubicBezTo>
                    <a:pt x="1084" y="2751"/>
                    <a:pt x="1143" y="2715"/>
                    <a:pt x="1191" y="2692"/>
                  </a:cubicBezTo>
                  <a:cubicBezTo>
                    <a:pt x="1215" y="2680"/>
                    <a:pt x="1227" y="2644"/>
                    <a:pt x="1203" y="2632"/>
                  </a:cubicBezTo>
                  <a:cubicBezTo>
                    <a:pt x="1194" y="2615"/>
                    <a:pt x="1179" y="2604"/>
                    <a:pt x="1162" y="2604"/>
                  </a:cubicBezTo>
                  <a:close/>
                  <a:moveTo>
                    <a:pt x="36" y="2711"/>
                  </a:moveTo>
                  <a:cubicBezTo>
                    <a:pt x="24" y="2711"/>
                    <a:pt x="9" y="2722"/>
                    <a:pt x="0" y="2739"/>
                  </a:cubicBezTo>
                  <a:cubicBezTo>
                    <a:pt x="0" y="2763"/>
                    <a:pt x="12" y="2787"/>
                    <a:pt x="36" y="2799"/>
                  </a:cubicBezTo>
                  <a:cubicBezTo>
                    <a:pt x="72" y="2811"/>
                    <a:pt x="107" y="2811"/>
                    <a:pt x="143" y="2822"/>
                  </a:cubicBezTo>
                  <a:cubicBezTo>
                    <a:pt x="167" y="2822"/>
                    <a:pt x="179" y="2811"/>
                    <a:pt x="191" y="2787"/>
                  </a:cubicBezTo>
                  <a:cubicBezTo>
                    <a:pt x="191" y="2763"/>
                    <a:pt x="179" y="2739"/>
                    <a:pt x="155" y="2739"/>
                  </a:cubicBezTo>
                  <a:cubicBezTo>
                    <a:pt x="119" y="2727"/>
                    <a:pt x="84" y="2715"/>
                    <a:pt x="48" y="2715"/>
                  </a:cubicBezTo>
                  <a:cubicBezTo>
                    <a:pt x="45" y="2712"/>
                    <a:pt x="41" y="2711"/>
                    <a:pt x="36" y="2711"/>
                  </a:cubicBezTo>
                  <a:close/>
                  <a:moveTo>
                    <a:pt x="834" y="2739"/>
                  </a:moveTo>
                  <a:cubicBezTo>
                    <a:pt x="786" y="2763"/>
                    <a:pt x="727" y="2763"/>
                    <a:pt x="667" y="2775"/>
                  </a:cubicBezTo>
                  <a:cubicBezTo>
                    <a:pt x="643" y="2775"/>
                    <a:pt x="631" y="2799"/>
                    <a:pt x="631" y="2822"/>
                  </a:cubicBezTo>
                  <a:cubicBezTo>
                    <a:pt x="631" y="2846"/>
                    <a:pt x="643" y="2858"/>
                    <a:pt x="667" y="2858"/>
                  </a:cubicBezTo>
                  <a:lnTo>
                    <a:pt x="679" y="2858"/>
                  </a:lnTo>
                  <a:cubicBezTo>
                    <a:pt x="739" y="2858"/>
                    <a:pt x="798" y="2846"/>
                    <a:pt x="858" y="2834"/>
                  </a:cubicBezTo>
                  <a:cubicBezTo>
                    <a:pt x="881" y="2822"/>
                    <a:pt x="893" y="2799"/>
                    <a:pt x="893" y="2775"/>
                  </a:cubicBezTo>
                  <a:cubicBezTo>
                    <a:pt x="881" y="2751"/>
                    <a:pt x="858" y="2739"/>
                    <a:pt x="834" y="2739"/>
                  </a:cubicBezTo>
                  <a:close/>
                  <a:moveTo>
                    <a:pt x="322" y="2763"/>
                  </a:moveTo>
                  <a:cubicBezTo>
                    <a:pt x="298" y="2763"/>
                    <a:pt x="286" y="2787"/>
                    <a:pt x="274" y="2811"/>
                  </a:cubicBezTo>
                  <a:cubicBezTo>
                    <a:pt x="274" y="2834"/>
                    <a:pt x="286" y="2858"/>
                    <a:pt x="310" y="2858"/>
                  </a:cubicBezTo>
                  <a:cubicBezTo>
                    <a:pt x="381" y="2870"/>
                    <a:pt x="441" y="2870"/>
                    <a:pt x="500" y="2870"/>
                  </a:cubicBezTo>
                  <a:cubicBezTo>
                    <a:pt x="524" y="2870"/>
                    <a:pt x="536" y="2846"/>
                    <a:pt x="536" y="2822"/>
                  </a:cubicBezTo>
                  <a:cubicBezTo>
                    <a:pt x="536" y="2799"/>
                    <a:pt x="524" y="2787"/>
                    <a:pt x="500" y="2787"/>
                  </a:cubicBezTo>
                  <a:cubicBezTo>
                    <a:pt x="441" y="2775"/>
                    <a:pt x="381" y="2775"/>
                    <a:pt x="322" y="276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2" name="Google Shape;2312;p45"/>
            <p:cNvSpPr/>
            <p:nvPr/>
          </p:nvSpPr>
          <p:spPr>
            <a:xfrm>
              <a:off x="8028328" y="1921659"/>
              <a:ext cx="210552" cy="134649"/>
            </a:xfrm>
            <a:custGeom>
              <a:avLst/>
              <a:gdLst/>
              <a:ahLst/>
              <a:cxnLst/>
              <a:rect l="l" t="t" r="r" b="b"/>
              <a:pathLst>
                <a:path w="6835" h="4371" extrusionOk="0">
                  <a:moveTo>
                    <a:pt x="5359" y="1"/>
                  </a:moveTo>
                  <a:cubicBezTo>
                    <a:pt x="5335" y="1"/>
                    <a:pt x="5311" y="25"/>
                    <a:pt x="5311" y="48"/>
                  </a:cubicBezTo>
                  <a:cubicBezTo>
                    <a:pt x="5311" y="72"/>
                    <a:pt x="5335" y="84"/>
                    <a:pt x="5359" y="84"/>
                  </a:cubicBezTo>
                  <a:cubicBezTo>
                    <a:pt x="5418" y="84"/>
                    <a:pt x="5478" y="84"/>
                    <a:pt x="5525" y="96"/>
                  </a:cubicBezTo>
                  <a:lnTo>
                    <a:pt x="5537" y="96"/>
                  </a:lnTo>
                  <a:cubicBezTo>
                    <a:pt x="5561" y="96"/>
                    <a:pt x="5573" y="72"/>
                    <a:pt x="5573" y="48"/>
                  </a:cubicBezTo>
                  <a:cubicBezTo>
                    <a:pt x="5573" y="25"/>
                    <a:pt x="5561" y="1"/>
                    <a:pt x="5537" y="1"/>
                  </a:cubicBezTo>
                  <a:close/>
                  <a:moveTo>
                    <a:pt x="5180" y="13"/>
                  </a:moveTo>
                  <a:cubicBezTo>
                    <a:pt x="5120" y="13"/>
                    <a:pt x="5061" y="25"/>
                    <a:pt x="5001" y="36"/>
                  </a:cubicBezTo>
                  <a:cubicBezTo>
                    <a:pt x="4978" y="36"/>
                    <a:pt x="4954" y="60"/>
                    <a:pt x="4966" y="84"/>
                  </a:cubicBezTo>
                  <a:cubicBezTo>
                    <a:pt x="4966" y="108"/>
                    <a:pt x="4989" y="120"/>
                    <a:pt x="5001" y="120"/>
                  </a:cubicBezTo>
                  <a:lnTo>
                    <a:pt x="5013" y="120"/>
                  </a:lnTo>
                  <a:cubicBezTo>
                    <a:pt x="5073" y="108"/>
                    <a:pt x="5132" y="108"/>
                    <a:pt x="5180" y="96"/>
                  </a:cubicBezTo>
                  <a:cubicBezTo>
                    <a:pt x="5216" y="96"/>
                    <a:pt x="5228" y="72"/>
                    <a:pt x="5228" y="48"/>
                  </a:cubicBezTo>
                  <a:cubicBezTo>
                    <a:pt x="5228" y="25"/>
                    <a:pt x="5204" y="13"/>
                    <a:pt x="5180" y="13"/>
                  </a:cubicBezTo>
                  <a:close/>
                  <a:moveTo>
                    <a:pt x="5703" y="21"/>
                  </a:moveTo>
                  <a:cubicBezTo>
                    <a:pt x="5684" y="21"/>
                    <a:pt x="5668" y="41"/>
                    <a:pt x="5668" y="60"/>
                  </a:cubicBezTo>
                  <a:cubicBezTo>
                    <a:pt x="5668" y="84"/>
                    <a:pt x="5680" y="108"/>
                    <a:pt x="5704" y="108"/>
                  </a:cubicBezTo>
                  <a:cubicBezTo>
                    <a:pt x="5763" y="120"/>
                    <a:pt x="5823" y="132"/>
                    <a:pt x="5871" y="144"/>
                  </a:cubicBezTo>
                  <a:lnTo>
                    <a:pt x="5882" y="144"/>
                  </a:lnTo>
                  <a:cubicBezTo>
                    <a:pt x="5906" y="144"/>
                    <a:pt x="5918" y="132"/>
                    <a:pt x="5930" y="108"/>
                  </a:cubicBezTo>
                  <a:cubicBezTo>
                    <a:pt x="5930" y="84"/>
                    <a:pt x="5918" y="60"/>
                    <a:pt x="5894" y="48"/>
                  </a:cubicBezTo>
                  <a:cubicBezTo>
                    <a:pt x="5835" y="36"/>
                    <a:pt x="5775" y="25"/>
                    <a:pt x="5716" y="25"/>
                  </a:cubicBezTo>
                  <a:cubicBezTo>
                    <a:pt x="5711" y="22"/>
                    <a:pt x="5707" y="21"/>
                    <a:pt x="5703" y="21"/>
                  </a:cubicBezTo>
                  <a:close/>
                  <a:moveTo>
                    <a:pt x="4836" y="69"/>
                  </a:moveTo>
                  <a:cubicBezTo>
                    <a:pt x="4832" y="69"/>
                    <a:pt x="4827" y="70"/>
                    <a:pt x="4823" y="72"/>
                  </a:cubicBezTo>
                  <a:cubicBezTo>
                    <a:pt x="4763" y="84"/>
                    <a:pt x="4704" y="108"/>
                    <a:pt x="4656" y="120"/>
                  </a:cubicBezTo>
                  <a:cubicBezTo>
                    <a:pt x="4632" y="132"/>
                    <a:pt x="4620" y="156"/>
                    <a:pt x="4620" y="179"/>
                  </a:cubicBezTo>
                  <a:cubicBezTo>
                    <a:pt x="4632" y="191"/>
                    <a:pt x="4644" y="203"/>
                    <a:pt x="4668" y="203"/>
                  </a:cubicBezTo>
                  <a:lnTo>
                    <a:pt x="4680" y="203"/>
                  </a:lnTo>
                  <a:cubicBezTo>
                    <a:pt x="4728" y="191"/>
                    <a:pt x="4787" y="167"/>
                    <a:pt x="4847" y="156"/>
                  </a:cubicBezTo>
                  <a:cubicBezTo>
                    <a:pt x="4870" y="156"/>
                    <a:pt x="4882" y="132"/>
                    <a:pt x="4882" y="108"/>
                  </a:cubicBezTo>
                  <a:cubicBezTo>
                    <a:pt x="4873" y="88"/>
                    <a:pt x="4855" y="69"/>
                    <a:pt x="4836" y="69"/>
                  </a:cubicBezTo>
                  <a:close/>
                  <a:moveTo>
                    <a:pt x="6054" y="103"/>
                  </a:moveTo>
                  <a:cubicBezTo>
                    <a:pt x="6037" y="103"/>
                    <a:pt x="6022" y="114"/>
                    <a:pt x="6013" y="132"/>
                  </a:cubicBezTo>
                  <a:cubicBezTo>
                    <a:pt x="6002" y="156"/>
                    <a:pt x="6013" y="179"/>
                    <a:pt x="6037" y="191"/>
                  </a:cubicBezTo>
                  <a:cubicBezTo>
                    <a:pt x="6097" y="203"/>
                    <a:pt x="6144" y="227"/>
                    <a:pt x="6204" y="251"/>
                  </a:cubicBezTo>
                  <a:cubicBezTo>
                    <a:pt x="6204" y="251"/>
                    <a:pt x="6216" y="263"/>
                    <a:pt x="6216" y="263"/>
                  </a:cubicBezTo>
                  <a:cubicBezTo>
                    <a:pt x="6228" y="263"/>
                    <a:pt x="6252" y="251"/>
                    <a:pt x="6263" y="227"/>
                  </a:cubicBezTo>
                  <a:cubicBezTo>
                    <a:pt x="6263" y="215"/>
                    <a:pt x="6263" y="179"/>
                    <a:pt x="6240" y="167"/>
                  </a:cubicBezTo>
                  <a:cubicBezTo>
                    <a:pt x="6180" y="144"/>
                    <a:pt x="6121" y="120"/>
                    <a:pt x="6073" y="108"/>
                  </a:cubicBezTo>
                  <a:cubicBezTo>
                    <a:pt x="6067" y="105"/>
                    <a:pt x="6060" y="103"/>
                    <a:pt x="6054" y="103"/>
                  </a:cubicBezTo>
                  <a:close/>
                  <a:moveTo>
                    <a:pt x="4498" y="186"/>
                  </a:moveTo>
                  <a:cubicBezTo>
                    <a:pt x="4491" y="186"/>
                    <a:pt x="4484" y="188"/>
                    <a:pt x="4478" y="191"/>
                  </a:cubicBezTo>
                  <a:cubicBezTo>
                    <a:pt x="4430" y="215"/>
                    <a:pt x="4370" y="239"/>
                    <a:pt x="4323" y="275"/>
                  </a:cubicBezTo>
                  <a:cubicBezTo>
                    <a:pt x="4299" y="287"/>
                    <a:pt x="4287" y="310"/>
                    <a:pt x="4299" y="334"/>
                  </a:cubicBezTo>
                  <a:cubicBezTo>
                    <a:pt x="4311" y="346"/>
                    <a:pt x="4323" y="358"/>
                    <a:pt x="4347" y="358"/>
                  </a:cubicBezTo>
                  <a:cubicBezTo>
                    <a:pt x="4347" y="358"/>
                    <a:pt x="4358" y="346"/>
                    <a:pt x="4358" y="346"/>
                  </a:cubicBezTo>
                  <a:cubicBezTo>
                    <a:pt x="4406" y="310"/>
                    <a:pt x="4466" y="287"/>
                    <a:pt x="4513" y="263"/>
                  </a:cubicBezTo>
                  <a:cubicBezTo>
                    <a:pt x="4537" y="263"/>
                    <a:pt x="4549" y="227"/>
                    <a:pt x="4537" y="203"/>
                  </a:cubicBezTo>
                  <a:cubicBezTo>
                    <a:pt x="4529" y="195"/>
                    <a:pt x="4514" y="186"/>
                    <a:pt x="4498" y="186"/>
                  </a:cubicBezTo>
                  <a:close/>
                  <a:moveTo>
                    <a:pt x="6376" y="246"/>
                  </a:moveTo>
                  <a:cubicBezTo>
                    <a:pt x="6359" y="246"/>
                    <a:pt x="6344" y="257"/>
                    <a:pt x="6335" y="275"/>
                  </a:cubicBezTo>
                  <a:cubicBezTo>
                    <a:pt x="6323" y="298"/>
                    <a:pt x="6323" y="322"/>
                    <a:pt x="6347" y="334"/>
                  </a:cubicBezTo>
                  <a:cubicBezTo>
                    <a:pt x="6394" y="358"/>
                    <a:pt x="6442" y="394"/>
                    <a:pt x="6490" y="429"/>
                  </a:cubicBezTo>
                  <a:cubicBezTo>
                    <a:pt x="6502" y="429"/>
                    <a:pt x="6513" y="441"/>
                    <a:pt x="6525" y="441"/>
                  </a:cubicBezTo>
                  <a:cubicBezTo>
                    <a:pt x="6537" y="441"/>
                    <a:pt x="6549" y="429"/>
                    <a:pt x="6549" y="417"/>
                  </a:cubicBezTo>
                  <a:cubicBezTo>
                    <a:pt x="6573" y="394"/>
                    <a:pt x="6561" y="370"/>
                    <a:pt x="6549" y="358"/>
                  </a:cubicBezTo>
                  <a:cubicBezTo>
                    <a:pt x="6502" y="322"/>
                    <a:pt x="6442" y="287"/>
                    <a:pt x="6394" y="251"/>
                  </a:cubicBezTo>
                  <a:cubicBezTo>
                    <a:pt x="6388" y="248"/>
                    <a:pt x="6382" y="246"/>
                    <a:pt x="6376" y="246"/>
                  </a:cubicBezTo>
                  <a:close/>
                  <a:moveTo>
                    <a:pt x="4197" y="362"/>
                  </a:moveTo>
                  <a:cubicBezTo>
                    <a:pt x="4188" y="362"/>
                    <a:pt x="4178" y="365"/>
                    <a:pt x="4168" y="370"/>
                  </a:cubicBezTo>
                  <a:cubicBezTo>
                    <a:pt x="4120" y="406"/>
                    <a:pt x="4073" y="453"/>
                    <a:pt x="4025" y="489"/>
                  </a:cubicBezTo>
                  <a:cubicBezTo>
                    <a:pt x="4013" y="513"/>
                    <a:pt x="4013" y="537"/>
                    <a:pt x="4025" y="548"/>
                  </a:cubicBezTo>
                  <a:cubicBezTo>
                    <a:pt x="4037" y="560"/>
                    <a:pt x="4049" y="560"/>
                    <a:pt x="4061" y="560"/>
                  </a:cubicBezTo>
                  <a:cubicBezTo>
                    <a:pt x="4073" y="560"/>
                    <a:pt x="4085" y="560"/>
                    <a:pt x="4097" y="548"/>
                  </a:cubicBezTo>
                  <a:cubicBezTo>
                    <a:pt x="4132" y="513"/>
                    <a:pt x="4180" y="477"/>
                    <a:pt x="4216" y="441"/>
                  </a:cubicBezTo>
                  <a:cubicBezTo>
                    <a:pt x="4239" y="429"/>
                    <a:pt x="4239" y="394"/>
                    <a:pt x="4227" y="382"/>
                  </a:cubicBezTo>
                  <a:cubicBezTo>
                    <a:pt x="4221" y="368"/>
                    <a:pt x="4209" y="362"/>
                    <a:pt x="4197" y="362"/>
                  </a:cubicBezTo>
                  <a:close/>
                  <a:moveTo>
                    <a:pt x="2965" y="525"/>
                  </a:moveTo>
                  <a:cubicBezTo>
                    <a:pt x="2906" y="525"/>
                    <a:pt x="2846" y="525"/>
                    <a:pt x="2787" y="537"/>
                  </a:cubicBezTo>
                  <a:cubicBezTo>
                    <a:pt x="2763" y="537"/>
                    <a:pt x="2739" y="560"/>
                    <a:pt x="2751" y="584"/>
                  </a:cubicBezTo>
                  <a:cubicBezTo>
                    <a:pt x="2751" y="608"/>
                    <a:pt x="2775" y="620"/>
                    <a:pt x="2787" y="620"/>
                  </a:cubicBezTo>
                  <a:lnTo>
                    <a:pt x="2799" y="620"/>
                  </a:lnTo>
                  <a:cubicBezTo>
                    <a:pt x="2858" y="620"/>
                    <a:pt x="2918" y="608"/>
                    <a:pt x="2965" y="608"/>
                  </a:cubicBezTo>
                  <a:cubicBezTo>
                    <a:pt x="2989" y="608"/>
                    <a:pt x="3013" y="596"/>
                    <a:pt x="3013" y="572"/>
                  </a:cubicBezTo>
                  <a:cubicBezTo>
                    <a:pt x="3013" y="548"/>
                    <a:pt x="2989" y="525"/>
                    <a:pt x="2965" y="525"/>
                  </a:cubicBezTo>
                  <a:close/>
                  <a:moveTo>
                    <a:pt x="3144" y="525"/>
                  </a:moveTo>
                  <a:cubicBezTo>
                    <a:pt x="3120" y="525"/>
                    <a:pt x="3108" y="548"/>
                    <a:pt x="3096" y="572"/>
                  </a:cubicBezTo>
                  <a:cubicBezTo>
                    <a:pt x="3096" y="596"/>
                    <a:pt x="3120" y="620"/>
                    <a:pt x="3144" y="620"/>
                  </a:cubicBezTo>
                  <a:cubicBezTo>
                    <a:pt x="3204" y="620"/>
                    <a:pt x="3263" y="632"/>
                    <a:pt x="3311" y="644"/>
                  </a:cubicBezTo>
                  <a:lnTo>
                    <a:pt x="3323" y="644"/>
                  </a:lnTo>
                  <a:cubicBezTo>
                    <a:pt x="3346" y="644"/>
                    <a:pt x="3358" y="632"/>
                    <a:pt x="3358" y="608"/>
                  </a:cubicBezTo>
                  <a:cubicBezTo>
                    <a:pt x="3370" y="584"/>
                    <a:pt x="3358" y="560"/>
                    <a:pt x="3323" y="548"/>
                  </a:cubicBezTo>
                  <a:cubicBezTo>
                    <a:pt x="3275" y="537"/>
                    <a:pt x="3215" y="537"/>
                    <a:pt x="3144" y="525"/>
                  </a:cubicBezTo>
                  <a:close/>
                  <a:moveTo>
                    <a:pt x="6662" y="457"/>
                  </a:moveTo>
                  <a:cubicBezTo>
                    <a:pt x="6649" y="457"/>
                    <a:pt x="6635" y="463"/>
                    <a:pt x="6621" y="477"/>
                  </a:cubicBezTo>
                  <a:cubicBezTo>
                    <a:pt x="6609" y="489"/>
                    <a:pt x="6609" y="513"/>
                    <a:pt x="6633" y="537"/>
                  </a:cubicBezTo>
                  <a:cubicBezTo>
                    <a:pt x="6668" y="572"/>
                    <a:pt x="6716" y="620"/>
                    <a:pt x="6752" y="656"/>
                  </a:cubicBezTo>
                  <a:cubicBezTo>
                    <a:pt x="6764" y="668"/>
                    <a:pt x="6775" y="668"/>
                    <a:pt x="6787" y="668"/>
                  </a:cubicBezTo>
                  <a:cubicBezTo>
                    <a:pt x="6799" y="668"/>
                    <a:pt x="6799" y="668"/>
                    <a:pt x="6811" y="656"/>
                  </a:cubicBezTo>
                  <a:cubicBezTo>
                    <a:pt x="6835" y="644"/>
                    <a:pt x="6835" y="620"/>
                    <a:pt x="6811" y="596"/>
                  </a:cubicBezTo>
                  <a:cubicBezTo>
                    <a:pt x="6775" y="548"/>
                    <a:pt x="6728" y="513"/>
                    <a:pt x="6692" y="465"/>
                  </a:cubicBezTo>
                  <a:cubicBezTo>
                    <a:pt x="6682" y="460"/>
                    <a:pt x="6672" y="457"/>
                    <a:pt x="6662" y="457"/>
                  </a:cubicBezTo>
                  <a:close/>
                  <a:moveTo>
                    <a:pt x="2608" y="560"/>
                  </a:moveTo>
                  <a:lnTo>
                    <a:pt x="2561" y="572"/>
                  </a:lnTo>
                  <a:cubicBezTo>
                    <a:pt x="2513" y="572"/>
                    <a:pt x="2477" y="584"/>
                    <a:pt x="2430" y="596"/>
                  </a:cubicBezTo>
                  <a:cubicBezTo>
                    <a:pt x="2406" y="608"/>
                    <a:pt x="2394" y="632"/>
                    <a:pt x="2406" y="656"/>
                  </a:cubicBezTo>
                  <a:cubicBezTo>
                    <a:pt x="2406" y="679"/>
                    <a:pt x="2430" y="691"/>
                    <a:pt x="2442" y="691"/>
                  </a:cubicBezTo>
                  <a:cubicBezTo>
                    <a:pt x="2453" y="691"/>
                    <a:pt x="2453" y="691"/>
                    <a:pt x="2453" y="679"/>
                  </a:cubicBezTo>
                  <a:cubicBezTo>
                    <a:pt x="2501" y="679"/>
                    <a:pt x="2537" y="668"/>
                    <a:pt x="2573" y="656"/>
                  </a:cubicBezTo>
                  <a:lnTo>
                    <a:pt x="2620" y="644"/>
                  </a:lnTo>
                  <a:cubicBezTo>
                    <a:pt x="2644" y="644"/>
                    <a:pt x="2668" y="620"/>
                    <a:pt x="2656" y="596"/>
                  </a:cubicBezTo>
                  <a:cubicBezTo>
                    <a:pt x="2656" y="572"/>
                    <a:pt x="2632" y="560"/>
                    <a:pt x="2608" y="560"/>
                  </a:cubicBezTo>
                  <a:close/>
                  <a:moveTo>
                    <a:pt x="3501" y="596"/>
                  </a:moveTo>
                  <a:cubicBezTo>
                    <a:pt x="3477" y="596"/>
                    <a:pt x="3454" y="608"/>
                    <a:pt x="3442" y="632"/>
                  </a:cubicBezTo>
                  <a:cubicBezTo>
                    <a:pt x="3442" y="644"/>
                    <a:pt x="3454" y="679"/>
                    <a:pt x="3477" y="679"/>
                  </a:cubicBezTo>
                  <a:cubicBezTo>
                    <a:pt x="3525" y="703"/>
                    <a:pt x="3585" y="727"/>
                    <a:pt x="3620" y="751"/>
                  </a:cubicBezTo>
                  <a:cubicBezTo>
                    <a:pt x="3632" y="763"/>
                    <a:pt x="3644" y="763"/>
                    <a:pt x="3644" y="763"/>
                  </a:cubicBezTo>
                  <a:cubicBezTo>
                    <a:pt x="3668" y="763"/>
                    <a:pt x="3680" y="751"/>
                    <a:pt x="3680" y="739"/>
                  </a:cubicBezTo>
                  <a:cubicBezTo>
                    <a:pt x="3704" y="715"/>
                    <a:pt x="3692" y="691"/>
                    <a:pt x="3668" y="679"/>
                  </a:cubicBezTo>
                  <a:cubicBezTo>
                    <a:pt x="3620" y="644"/>
                    <a:pt x="3561" y="620"/>
                    <a:pt x="3501" y="596"/>
                  </a:cubicBezTo>
                  <a:close/>
                  <a:moveTo>
                    <a:pt x="2282" y="663"/>
                  </a:moveTo>
                  <a:cubicBezTo>
                    <a:pt x="2276" y="663"/>
                    <a:pt x="2269" y="664"/>
                    <a:pt x="2263" y="668"/>
                  </a:cubicBezTo>
                  <a:cubicBezTo>
                    <a:pt x="2203" y="691"/>
                    <a:pt x="2156" y="727"/>
                    <a:pt x="2108" y="763"/>
                  </a:cubicBezTo>
                  <a:cubicBezTo>
                    <a:pt x="2084" y="775"/>
                    <a:pt x="2084" y="798"/>
                    <a:pt x="2096" y="822"/>
                  </a:cubicBezTo>
                  <a:cubicBezTo>
                    <a:pt x="2096" y="834"/>
                    <a:pt x="2120" y="846"/>
                    <a:pt x="2132" y="846"/>
                  </a:cubicBezTo>
                  <a:cubicBezTo>
                    <a:pt x="2144" y="846"/>
                    <a:pt x="2144" y="834"/>
                    <a:pt x="2156" y="834"/>
                  </a:cubicBezTo>
                  <a:cubicBezTo>
                    <a:pt x="2203" y="798"/>
                    <a:pt x="2251" y="775"/>
                    <a:pt x="2299" y="751"/>
                  </a:cubicBezTo>
                  <a:cubicBezTo>
                    <a:pt x="2322" y="739"/>
                    <a:pt x="2334" y="703"/>
                    <a:pt x="2322" y="691"/>
                  </a:cubicBezTo>
                  <a:cubicBezTo>
                    <a:pt x="2314" y="674"/>
                    <a:pt x="2299" y="663"/>
                    <a:pt x="2282" y="663"/>
                  </a:cubicBezTo>
                  <a:close/>
                  <a:moveTo>
                    <a:pt x="3944" y="606"/>
                  </a:moveTo>
                  <a:cubicBezTo>
                    <a:pt x="3928" y="606"/>
                    <a:pt x="3913" y="613"/>
                    <a:pt x="3906" y="620"/>
                  </a:cubicBezTo>
                  <a:cubicBezTo>
                    <a:pt x="3870" y="679"/>
                    <a:pt x="3835" y="727"/>
                    <a:pt x="3811" y="775"/>
                  </a:cubicBezTo>
                  <a:cubicBezTo>
                    <a:pt x="3811" y="787"/>
                    <a:pt x="3811" y="787"/>
                    <a:pt x="3811" y="787"/>
                  </a:cubicBezTo>
                  <a:cubicBezTo>
                    <a:pt x="3799" y="781"/>
                    <a:pt x="3790" y="778"/>
                    <a:pt x="3782" y="778"/>
                  </a:cubicBezTo>
                  <a:cubicBezTo>
                    <a:pt x="3775" y="778"/>
                    <a:pt x="3769" y="781"/>
                    <a:pt x="3763" y="787"/>
                  </a:cubicBezTo>
                  <a:cubicBezTo>
                    <a:pt x="3739" y="810"/>
                    <a:pt x="3739" y="834"/>
                    <a:pt x="3763" y="858"/>
                  </a:cubicBezTo>
                  <a:cubicBezTo>
                    <a:pt x="3799" y="894"/>
                    <a:pt x="3835" y="941"/>
                    <a:pt x="3858" y="989"/>
                  </a:cubicBezTo>
                  <a:cubicBezTo>
                    <a:pt x="3870" y="1001"/>
                    <a:pt x="3882" y="1013"/>
                    <a:pt x="3894" y="1013"/>
                  </a:cubicBezTo>
                  <a:cubicBezTo>
                    <a:pt x="3906" y="1013"/>
                    <a:pt x="3906" y="1013"/>
                    <a:pt x="3918" y="1001"/>
                  </a:cubicBezTo>
                  <a:cubicBezTo>
                    <a:pt x="3942" y="989"/>
                    <a:pt x="3954" y="965"/>
                    <a:pt x="3942" y="941"/>
                  </a:cubicBezTo>
                  <a:cubicBezTo>
                    <a:pt x="3918" y="906"/>
                    <a:pt x="3894" y="870"/>
                    <a:pt x="3870" y="834"/>
                  </a:cubicBezTo>
                  <a:cubicBezTo>
                    <a:pt x="3882" y="834"/>
                    <a:pt x="3882" y="834"/>
                    <a:pt x="3894" y="822"/>
                  </a:cubicBezTo>
                  <a:cubicBezTo>
                    <a:pt x="3918" y="775"/>
                    <a:pt x="3942" y="727"/>
                    <a:pt x="3977" y="679"/>
                  </a:cubicBezTo>
                  <a:cubicBezTo>
                    <a:pt x="4001" y="656"/>
                    <a:pt x="3989" y="632"/>
                    <a:pt x="3977" y="620"/>
                  </a:cubicBezTo>
                  <a:cubicBezTo>
                    <a:pt x="3967" y="610"/>
                    <a:pt x="3955" y="606"/>
                    <a:pt x="3944" y="606"/>
                  </a:cubicBezTo>
                  <a:close/>
                  <a:moveTo>
                    <a:pt x="1995" y="864"/>
                  </a:moveTo>
                  <a:cubicBezTo>
                    <a:pt x="1983" y="864"/>
                    <a:pt x="1971" y="870"/>
                    <a:pt x="1965" y="882"/>
                  </a:cubicBezTo>
                  <a:cubicBezTo>
                    <a:pt x="1918" y="918"/>
                    <a:pt x="1882" y="965"/>
                    <a:pt x="1846" y="1013"/>
                  </a:cubicBezTo>
                  <a:cubicBezTo>
                    <a:pt x="1822" y="1037"/>
                    <a:pt x="1834" y="1060"/>
                    <a:pt x="1846" y="1072"/>
                  </a:cubicBezTo>
                  <a:cubicBezTo>
                    <a:pt x="1858" y="1084"/>
                    <a:pt x="1870" y="1084"/>
                    <a:pt x="1882" y="1084"/>
                  </a:cubicBezTo>
                  <a:cubicBezTo>
                    <a:pt x="1894" y="1084"/>
                    <a:pt x="1906" y="1084"/>
                    <a:pt x="1918" y="1072"/>
                  </a:cubicBezTo>
                  <a:cubicBezTo>
                    <a:pt x="1953" y="1025"/>
                    <a:pt x="1989" y="977"/>
                    <a:pt x="2025" y="941"/>
                  </a:cubicBezTo>
                  <a:cubicBezTo>
                    <a:pt x="2049" y="918"/>
                    <a:pt x="2049" y="894"/>
                    <a:pt x="2025" y="882"/>
                  </a:cubicBezTo>
                  <a:cubicBezTo>
                    <a:pt x="2019" y="870"/>
                    <a:pt x="2007" y="864"/>
                    <a:pt x="1995" y="864"/>
                  </a:cubicBezTo>
                  <a:close/>
                  <a:moveTo>
                    <a:pt x="3799" y="918"/>
                  </a:moveTo>
                  <a:cubicBezTo>
                    <a:pt x="3775" y="918"/>
                    <a:pt x="3751" y="929"/>
                    <a:pt x="3739" y="953"/>
                  </a:cubicBezTo>
                  <a:cubicBezTo>
                    <a:pt x="3727" y="1013"/>
                    <a:pt x="3716" y="1072"/>
                    <a:pt x="3716" y="1132"/>
                  </a:cubicBezTo>
                  <a:lnTo>
                    <a:pt x="3716" y="1144"/>
                  </a:lnTo>
                  <a:cubicBezTo>
                    <a:pt x="3716" y="1168"/>
                    <a:pt x="3727" y="1179"/>
                    <a:pt x="3751" y="1179"/>
                  </a:cubicBezTo>
                  <a:cubicBezTo>
                    <a:pt x="3787" y="1179"/>
                    <a:pt x="3799" y="1168"/>
                    <a:pt x="3799" y="1144"/>
                  </a:cubicBezTo>
                  <a:lnTo>
                    <a:pt x="3799" y="1132"/>
                  </a:lnTo>
                  <a:cubicBezTo>
                    <a:pt x="3799" y="1084"/>
                    <a:pt x="3811" y="1037"/>
                    <a:pt x="3823" y="977"/>
                  </a:cubicBezTo>
                  <a:cubicBezTo>
                    <a:pt x="3835" y="953"/>
                    <a:pt x="3823" y="929"/>
                    <a:pt x="3799" y="918"/>
                  </a:cubicBezTo>
                  <a:close/>
                  <a:moveTo>
                    <a:pt x="3942" y="1084"/>
                  </a:moveTo>
                  <a:cubicBezTo>
                    <a:pt x="3918" y="1084"/>
                    <a:pt x="3894" y="1108"/>
                    <a:pt x="3894" y="1132"/>
                  </a:cubicBezTo>
                  <a:cubicBezTo>
                    <a:pt x="3894" y="1156"/>
                    <a:pt x="3882" y="1203"/>
                    <a:pt x="3846" y="1215"/>
                  </a:cubicBezTo>
                  <a:cubicBezTo>
                    <a:pt x="3835" y="1227"/>
                    <a:pt x="3835" y="1227"/>
                    <a:pt x="3835" y="1227"/>
                  </a:cubicBezTo>
                  <a:cubicBezTo>
                    <a:pt x="3811" y="1227"/>
                    <a:pt x="3799" y="1251"/>
                    <a:pt x="3799" y="1275"/>
                  </a:cubicBezTo>
                  <a:cubicBezTo>
                    <a:pt x="3799" y="1299"/>
                    <a:pt x="3823" y="1310"/>
                    <a:pt x="3846" y="1310"/>
                  </a:cubicBezTo>
                  <a:cubicBezTo>
                    <a:pt x="3858" y="1310"/>
                    <a:pt x="3870" y="1299"/>
                    <a:pt x="3882" y="1299"/>
                  </a:cubicBezTo>
                  <a:cubicBezTo>
                    <a:pt x="3942" y="1275"/>
                    <a:pt x="3977" y="1215"/>
                    <a:pt x="3977" y="1132"/>
                  </a:cubicBezTo>
                  <a:cubicBezTo>
                    <a:pt x="3977" y="1108"/>
                    <a:pt x="3966" y="1096"/>
                    <a:pt x="3942" y="1084"/>
                  </a:cubicBezTo>
                  <a:close/>
                  <a:moveTo>
                    <a:pt x="1772" y="1143"/>
                  </a:moveTo>
                  <a:cubicBezTo>
                    <a:pt x="1758" y="1143"/>
                    <a:pt x="1746" y="1153"/>
                    <a:pt x="1739" y="1168"/>
                  </a:cubicBezTo>
                  <a:cubicBezTo>
                    <a:pt x="1715" y="1215"/>
                    <a:pt x="1680" y="1275"/>
                    <a:pt x="1656" y="1322"/>
                  </a:cubicBezTo>
                  <a:cubicBezTo>
                    <a:pt x="1644" y="1346"/>
                    <a:pt x="1656" y="1370"/>
                    <a:pt x="1680" y="1382"/>
                  </a:cubicBezTo>
                  <a:cubicBezTo>
                    <a:pt x="1680" y="1382"/>
                    <a:pt x="1691" y="1394"/>
                    <a:pt x="1691" y="1394"/>
                  </a:cubicBezTo>
                  <a:cubicBezTo>
                    <a:pt x="1715" y="1394"/>
                    <a:pt x="1727" y="1382"/>
                    <a:pt x="1739" y="1358"/>
                  </a:cubicBezTo>
                  <a:cubicBezTo>
                    <a:pt x="1763" y="1310"/>
                    <a:pt x="1787" y="1263"/>
                    <a:pt x="1811" y="1215"/>
                  </a:cubicBezTo>
                  <a:cubicBezTo>
                    <a:pt x="1834" y="1191"/>
                    <a:pt x="1822" y="1168"/>
                    <a:pt x="1799" y="1156"/>
                  </a:cubicBezTo>
                  <a:cubicBezTo>
                    <a:pt x="1790" y="1147"/>
                    <a:pt x="1780" y="1143"/>
                    <a:pt x="1772" y="1143"/>
                  </a:cubicBezTo>
                  <a:close/>
                  <a:moveTo>
                    <a:pt x="1625" y="1461"/>
                  </a:moveTo>
                  <a:cubicBezTo>
                    <a:pt x="1609" y="1461"/>
                    <a:pt x="1596" y="1472"/>
                    <a:pt x="1596" y="1489"/>
                  </a:cubicBezTo>
                  <a:cubicBezTo>
                    <a:pt x="1572" y="1549"/>
                    <a:pt x="1549" y="1608"/>
                    <a:pt x="1537" y="1668"/>
                  </a:cubicBezTo>
                  <a:cubicBezTo>
                    <a:pt x="1537" y="1691"/>
                    <a:pt x="1549" y="1715"/>
                    <a:pt x="1572" y="1715"/>
                  </a:cubicBezTo>
                  <a:cubicBezTo>
                    <a:pt x="1572" y="1727"/>
                    <a:pt x="1572" y="1727"/>
                    <a:pt x="1584" y="1727"/>
                  </a:cubicBezTo>
                  <a:cubicBezTo>
                    <a:pt x="1596" y="1727"/>
                    <a:pt x="1620" y="1703"/>
                    <a:pt x="1620" y="1691"/>
                  </a:cubicBezTo>
                  <a:cubicBezTo>
                    <a:pt x="1644" y="1632"/>
                    <a:pt x="1656" y="1572"/>
                    <a:pt x="1680" y="1525"/>
                  </a:cubicBezTo>
                  <a:cubicBezTo>
                    <a:pt x="1680" y="1501"/>
                    <a:pt x="1668" y="1477"/>
                    <a:pt x="1644" y="1465"/>
                  </a:cubicBezTo>
                  <a:cubicBezTo>
                    <a:pt x="1637" y="1462"/>
                    <a:pt x="1631" y="1461"/>
                    <a:pt x="1625" y="1461"/>
                  </a:cubicBezTo>
                  <a:close/>
                  <a:moveTo>
                    <a:pt x="1536" y="1807"/>
                  </a:moveTo>
                  <a:cubicBezTo>
                    <a:pt x="1517" y="1807"/>
                    <a:pt x="1501" y="1827"/>
                    <a:pt x="1501" y="1846"/>
                  </a:cubicBezTo>
                  <a:cubicBezTo>
                    <a:pt x="1489" y="1906"/>
                    <a:pt x="1477" y="1965"/>
                    <a:pt x="1477" y="2025"/>
                  </a:cubicBezTo>
                  <a:cubicBezTo>
                    <a:pt x="1477" y="2049"/>
                    <a:pt x="1489" y="2072"/>
                    <a:pt x="1513" y="2072"/>
                  </a:cubicBezTo>
                  <a:lnTo>
                    <a:pt x="1525" y="2072"/>
                  </a:lnTo>
                  <a:cubicBezTo>
                    <a:pt x="1549" y="2072"/>
                    <a:pt x="1560" y="2049"/>
                    <a:pt x="1560" y="2025"/>
                  </a:cubicBezTo>
                  <a:cubicBezTo>
                    <a:pt x="1572" y="1965"/>
                    <a:pt x="1572" y="1918"/>
                    <a:pt x="1584" y="1858"/>
                  </a:cubicBezTo>
                  <a:cubicBezTo>
                    <a:pt x="1596" y="1834"/>
                    <a:pt x="1572" y="1811"/>
                    <a:pt x="1549" y="1811"/>
                  </a:cubicBezTo>
                  <a:cubicBezTo>
                    <a:pt x="1544" y="1808"/>
                    <a:pt x="1540" y="1807"/>
                    <a:pt x="1536" y="1807"/>
                  </a:cubicBezTo>
                  <a:close/>
                  <a:moveTo>
                    <a:pt x="1130" y="2349"/>
                  </a:moveTo>
                  <a:cubicBezTo>
                    <a:pt x="1099" y="2349"/>
                    <a:pt x="1066" y="2352"/>
                    <a:pt x="1037" y="2358"/>
                  </a:cubicBezTo>
                  <a:cubicBezTo>
                    <a:pt x="1013" y="2358"/>
                    <a:pt x="989" y="2382"/>
                    <a:pt x="1001" y="2406"/>
                  </a:cubicBezTo>
                  <a:cubicBezTo>
                    <a:pt x="1001" y="2430"/>
                    <a:pt x="1013" y="2442"/>
                    <a:pt x="1037" y="2442"/>
                  </a:cubicBezTo>
                  <a:lnTo>
                    <a:pt x="1215" y="2442"/>
                  </a:lnTo>
                  <a:cubicBezTo>
                    <a:pt x="1239" y="2442"/>
                    <a:pt x="1263" y="2418"/>
                    <a:pt x="1263" y="2394"/>
                  </a:cubicBezTo>
                  <a:cubicBezTo>
                    <a:pt x="1263" y="2370"/>
                    <a:pt x="1239" y="2358"/>
                    <a:pt x="1215" y="2358"/>
                  </a:cubicBezTo>
                  <a:cubicBezTo>
                    <a:pt x="1191" y="2352"/>
                    <a:pt x="1162" y="2349"/>
                    <a:pt x="1130" y="2349"/>
                  </a:cubicBezTo>
                  <a:close/>
                  <a:moveTo>
                    <a:pt x="858" y="2382"/>
                  </a:moveTo>
                  <a:cubicBezTo>
                    <a:pt x="834" y="2382"/>
                    <a:pt x="810" y="2394"/>
                    <a:pt x="787" y="2394"/>
                  </a:cubicBezTo>
                  <a:cubicBezTo>
                    <a:pt x="751" y="2406"/>
                    <a:pt x="715" y="2418"/>
                    <a:pt x="679" y="2430"/>
                  </a:cubicBezTo>
                  <a:cubicBezTo>
                    <a:pt x="656" y="2430"/>
                    <a:pt x="644" y="2453"/>
                    <a:pt x="656" y="2477"/>
                  </a:cubicBezTo>
                  <a:cubicBezTo>
                    <a:pt x="656" y="2501"/>
                    <a:pt x="679" y="2513"/>
                    <a:pt x="691" y="2513"/>
                  </a:cubicBezTo>
                  <a:lnTo>
                    <a:pt x="703" y="2513"/>
                  </a:lnTo>
                  <a:cubicBezTo>
                    <a:pt x="739" y="2501"/>
                    <a:pt x="775" y="2489"/>
                    <a:pt x="810" y="2477"/>
                  </a:cubicBezTo>
                  <a:lnTo>
                    <a:pt x="870" y="2465"/>
                  </a:lnTo>
                  <a:cubicBezTo>
                    <a:pt x="894" y="2465"/>
                    <a:pt x="918" y="2442"/>
                    <a:pt x="906" y="2418"/>
                  </a:cubicBezTo>
                  <a:cubicBezTo>
                    <a:pt x="906" y="2394"/>
                    <a:pt x="882" y="2382"/>
                    <a:pt x="858" y="2382"/>
                  </a:cubicBezTo>
                  <a:close/>
                  <a:moveTo>
                    <a:pt x="533" y="2496"/>
                  </a:moveTo>
                  <a:cubicBezTo>
                    <a:pt x="527" y="2496"/>
                    <a:pt x="520" y="2498"/>
                    <a:pt x="513" y="2501"/>
                  </a:cubicBezTo>
                  <a:cubicBezTo>
                    <a:pt x="453" y="2537"/>
                    <a:pt x="406" y="2573"/>
                    <a:pt x="358" y="2620"/>
                  </a:cubicBezTo>
                  <a:cubicBezTo>
                    <a:pt x="346" y="2632"/>
                    <a:pt x="346" y="2656"/>
                    <a:pt x="358" y="2680"/>
                  </a:cubicBezTo>
                  <a:cubicBezTo>
                    <a:pt x="370" y="2692"/>
                    <a:pt x="382" y="2692"/>
                    <a:pt x="394" y="2692"/>
                  </a:cubicBezTo>
                  <a:cubicBezTo>
                    <a:pt x="406" y="2692"/>
                    <a:pt x="417" y="2692"/>
                    <a:pt x="429" y="2680"/>
                  </a:cubicBezTo>
                  <a:cubicBezTo>
                    <a:pt x="465" y="2644"/>
                    <a:pt x="513" y="2608"/>
                    <a:pt x="560" y="2584"/>
                  </a:cubicBezTo>
                  <a:cubicBezTo>
                    <a:pt x="584" y="2561"/>
                    <a:pt x="584" y="2537"/>
                    <a:pt x="572" y="2513"/>
                  </a:cubicBezTo>
                  <a:cubicBezTo>
                    <a:pt x="564" y="2505"/>
                    <a:pt x="549" y="2496"/>
                    <a:pt x="533" y="2496"/>
                  </a:cubicBezTo>
                  <a:close/>
                  <a:moveTo>
                    <a:pt x="1703" y="2531"/>
                  </a:moveTo>
                  <a:cubicBezTo>
                    <a:pt x="1691" y="2531"/>
                    <a:pt x="1680" y="2537"/>
                    <a:pt x="1668" y="2549"/>
                  </a:cubicBezTo>
                  <a:cubicBezTo>
                    <a:pt x="1656" y="2561"/>
                    <a:pt x="1656" y="2596"/>
                    <a:pt x="1668" y="2608"/>
                  </a:cubicBezTo>
                  <a:cubicBezTo>
                    <a:pt x="1715" y="2644"/>
                    <a:pt x="1751" y="2692"/>
                    <a:pt x="1763" y="2739"/>
                  </a:cubicBezTo>
                  <a:cubicBezTo>
                    <a:pt x="1775" y="2751"/>
                    <a:pt x="1787" y="2763"/>
                    <a:pt x="1799" y="2763"/>
                  </a:cubicBezTo>
                  <a:lnTo>
                    <a:pt x="1822" y="2763"/>
                  </a:lnTo>
                  <a:cubicBezTo>
                    <a:pt x="1846" y="2751"/>
                    <a:pt x="1858" y="2727"/>
                    <a:pt x="1846" y="2703"/>
                  </a:cubicBezTo>
                  <a:cubicBezTo>
                    <a:pt x="1822" y="2644"/>
                    <a:pt x="1787" y="2596"/>
                    <a:pt x="1739" y="2549"/>
                  </a:cubicBezTo>
                  <a:cubicBezTo>
                    <a:pt x="1727" y="2537"/>
                    <a:pt x="1715" y="2531"/>
                    <a:pt x="1703" y="2531"/>
                  </a:cubicBezTo>
                  <a:close/>
                  <a:moveTo>
                    <a:pt x="1513" y="2156"/>
                  </a:moveTo>
                  <a:cubicBezTo>
                    <a:pt x="1489" y="2156"/>
                    <a:pt x="1465" y="2180"/>
                    <a:pt x="1465" y="2203"/>
                  </a:cubicBezTo>
                  <a:cubicBezTo>
                    <a:pt x="1465" y="2227"/>
                    <a:pt x="1465" y="2239"/>
                    <a:pt x="1465" y="2263"/>
                  </a:cubicBezTo>
                  <a:cubicBezTo>
                    <a:pt x="1465" y="2311"/>
                    <a:pt x="1465" y="2346"/>
                    <a:pt x="1465" y="2382"/>
                  </a:cubicBezTo>
                  <a:cubicBezTo>
                    <a:pt x="1465" y="2382"/>
                    <a:pt x="1465" y="2394"/>
                    <a:pt x="1465" y="2394"/>
                  </a:cubicBezTo>
                  <a:cubicBezTo>
                    <a:pt x="1441" y="2394"/>
                    <a:pt x="1430" y="2382"/>
                    <a:pt x="1406" y="2382"/>
                  </a:cubicBezTo>
                  <a:cubicBezTo>
                    <a:pt x="1399" y="2379"/>
                    <a:pt x="1393" y="2377"/>
                    <a:pt x="1387" y="2377"/>
                  </a:cubicBezTo>
                  <a:cubicBezTo>
                    <a:pt x="1370" y="2377"/>
                    <a:pt x="1355" y="2388"/>
                    <a:pt x="1346" y="2406"/>
                  </a:cubicBezTo>
                  <a:cubicBezTo>
                    <a:pt x="1346" y="2430"/>
                    <a:pt x="1358" y="2453"/>
                    <a:pt x="1382" y="2465"/>
                  </a:cubicBezTo>
                  <a:cubicBezTo>
                    <a:pt x="1430" y="2477"/>
                    <a:pt x="1477" y="2489"/>
                    <a:pt x="1525" y="2513"/>
                  </a:cubicBezTo>
                  <a:cubicBezTo>
                    <a:pt x="1501" y="2513"/>
                    <a:pt x="1477" y="2537"/>
                    <a:pt x="1489" y="2561"/>
                  </a:cubicBezTo>
                  <a:cubicBezTo>
                    <a:pt x="1489" y="2632"/>
                    <a:pt x="1513" y="2692"/>
                    <a:pt x="1525" y="2739"/>
                  </a:cubicBezTo>
                  <a:cubicBezTo>
                    <a:pt x="1525" y="2763"/>
                    <a:pt x="1549" y="2775"/>
                    <a:pt x="1560" y="2775"/>
                  </a:cubicBezTo>
                  <a:lnTo>
                    <a:pt x="1584" y="2775"/>
                  </a:lnTo>
                  <a:cubicBezTo>
                    <a:pt x="1608" y="2763"/>
                    <a:pt x="1620" y="2739"/>
                    <a:pt x="1608" y="2715"/>
                  </a:cubicBezTo>
                  <a:cubicBezTo>
                    <a:pt x="1596" y="2668"/>
                    <a:pt x="1584" y="2608"/>
                    <a:pt x="1572" y="2549"/>
                  </a:cubicBezTo>
                  <a:cubicBezTo>
                    <a:pt x="1572" y="2537"/>
                    <a:pt x="1560" y="2525"/>
                    <a:pt x="1560" y="2525"/>
                  </a:cubicBezTo>
                  <a:cubicBezTo>
                    <a:pt x="1572" y="2525"/>
                    <a:pt x="1596" y="2513"/>
                    <a:pt x="1596" y="2501"/>
                  </a:cubicBezTo>
                  <a:cubicBezTo>
                    <a:pt x="1608" y="2477"/>
                    <a:pt x="1596" y="2453"/>
                    <a:pt x="1572" y="2442"/>
                  </a:cubicBezTo>
                  <a:cubicBezTo>
                    <a:pt x="1560" y="2430"/>
                    <a:pt x="1549" y="2418"/>
                    <a:pt x="1537" y="2418"/>
                  </a:cubicBezTo>
                  <a:cubicBezTo>
                    <a:pt x="1549" y="2406"/>
                    <a:pt x="1560" y="2394"/>
                    <a:pt x="1549" y="2382"/>
                  </a:cubicBezTo>
                  <a:cubicBezTo>
                    <a:pt x="1549" y="2346"/>
                    <a:pt x="1549" y="2299"/>
                    <a:pt x="1549" y="2263"/>
                  </a:cubicBezTo>
                  <a:cubicBezTo>
                    <a:pt x="1549" y="2251"/>
                    <a:pt x="1549" y="2227"/>
                    <a:pt x="1549" y="2203"/>
                  </a:cubicBezTo>
                  <a:cubicBezTo>
                    <a:pt x="1549" y="2180"/>
                    <a:pt x="1537" y="2156"/>
                    <a:pt x="1513" y="2156"/>
                  </a:cubicBezTo>
                  <a:close/>
                  <a:moveTo>
                    <a:pt x="1645" y="2837"/>
                  </a:moveTo>
                  <a:cubicBezTo>
                    <a:pt x="1635" y="2837"/>
                    <a:pt x="1626" y="2840"/>
                    <a:pt x="1620" y="2846"/>
                  </a:cubicBezTo>
                  <a:cubicBezTo>
                    <a:pt x="1596" y="2870"/>
                    <a:pt x="1596" y="2894"/>
                    <a:pt x="1620" y="2918"/>
                  </a:cubicBezTo>
                  <a:cubicBezTo>
                    <a:pt x="1632" y="2930"/>
                    <a:pt x="1644" y="2942"/>
                    <a:pt x="1668" y="2954"/>
                  </a:cubicBezTo>
                  <a:cubicBezTo>
                    <a:pt x="1691" y="2965"/>
                    <a:pt x="1715" y="2965"/>
                    <a:pt x="1739" y="2965"/>
                  </a:cubicBezTo>
                  <a:cubicBezTo>
                    <a:pt x="1775" y="2965"/>
                    <a:pt x="1811" y="2954"/>
                    <a:pt x="1834" y="2918"/>
                  </a:cubicBezTo>
                  <a:cubicBezTo>
                    <a:pt x="1858" y="2894"/>
                    <a:pt x="1846" y="2870"/>
                    <a:pt x="1834" y="2858"/>
                  </a:cubicBezTo>
                  <a:cubicBezTo>
                    <a:pt x="1824" y="2848"/>
                    <a:pt x="1814" y="2845"/>
                    <a:pt x="1804" y="2845"/>
                  </a:cubicBezTo>
                  <a:cubicBezTo>
                    <a:pt x="1790" y="2845"/>
                    <a:pt x="1777" y="2851"/>
                    <a:pt x="1763" y="2858"/>
                  </a:cubicBezTo>
                  <a:cubicBezTo>
                    <a:pt x="1763" y="2867"/>
                    <a:pt x="1751" y="2875"/>
                    <a:pt x="1731" y="2875"/>
                  </a:cubicBezTo>
                  <a:cubicBezTo>
                    <a:pt x="1723" y="2875"/>
                    <a:pt x="1714" y="2874"/>
                    <a:pt x="1703" y="2870"/>
                  </a:cubicBezTo>
                  <a:cubicBezTo>
                    <a:pt x="1691" y="2858"/>
                    <a:pt x="1680" y="2858"/>
                    <a:pt x="1680" y="2846"/>
                  </a:cubicBezTo>
                  <a:cubicBezTo>
                    <a:pt x="1668" y="2840"/>
                    <a:pt x="1656" y="2837"/>
                    <a:pt x="1645" y="2837"/>
                  </a:cubicBezTo>
                  <a:close/>
                  <a:moveTo>
                    <a:pt x="283" y="2734"/>
                  </a:moveTo>
                  <a:cubicBezTo>
                    <a:pt x="268" y="2734"/>
                    <a:pt x="247" y="2743"/>
                    <a:pt x="239" y="2751"/>
                  </a:cubicBezTo>
                  <a:cubicBezTo>
                    <a:pt x="203" y="2799"/>
                    <a:pt x="179" y="2858"/>
                    <a:pt x="144" y="2918"/>
                  </a:cubicBezTo>
                  <a:cubicBezTo>
                    <a:pt x="132" y="2930"/>
                    <a:pt x="144" y="2965"/>
                    <a:pt x="167" y="2977"/>
                  </a:cubicBezTo>
                  <a:lnTo>
                    <a:pt x="191" y="2977"/>
                  </a:lnTo>
                  <a:cubicBezTo>
                    <a:pt x="203" y="2977"/>
                    <a:pt x="227" y="2965"/>
                    <a:pt x="227" y="2954"/>
                  </a:cubicBezTo>
                  <a:cubicBezTo>
                    <a:pt x="251" y="2894"/>
                    <a:pt x="275" y="2846"/>
                    <a:pt x="310" y="2799"/>
                  </a:cubicBezTo>
                  <a:cubicBezTo>
                    <a:pt x="322" y="2787"/>
                    <a:pt x="322" y="2751"/>
                    <a:pt x="298" y="2739"/>
                  </a:cubicBezTo>
                  <a:cubicBezTo>
                    <a:pt x="295" y="2736"/>
                    <a:pt x="289" y="2734"/>
                    <a:pt x="283" y="2734"/>
                  </a:cubicBezTo>
                  <a:close/>
                  <a:moveTo>
                    <a:pt x="118" y="3056"/>
                  </a:moveTo>
                  <a:cubicBezTo>
                    <a:pt x="103" y="3056"/>
                    <a:pt x="84" y="3067"/>
                    <a:pt x="84" y="3084"/>
                  </a:cubicBezTo>
                  <a:cubicBezTo>
                    <a:pt x="60" y="3144"/>
                    <a:pt x="48" y="3192"/>
                    <a:pt x="36" y="3263"/>
                  </a:cubicBezTo>
                  <a:cubicBezTo>
                    <a:pt x="36" y="3287"/>
                    <a:pt x="48" y="3311"/>
                    <a:pt x="72" y="3311"/>
                  </a:cubicBezTo>
                  <a:lnTo>
                    <a:pt x="84" y="3311"/>
                  </a:lnTo>
                  <a:cubicBezTo>
                    <a:pt x="96" y="3311"/>
                    <a:pt x="120" y="3299"/>
                    <a:pt x="120" y="3275"/>
                  </a:cubicBezTo>
                  <a:cubicBezTo>
                    <a:pt x="132" y="3215"/>
                    <a:pt x="144" y="3168"/>
                    <a:pt x="167" y="3108"/>
                  </a:cubicBezTo>
                  <a:cubicBezTo>
                    <a:pt x="167" y="3084"/>
                    <a:pt x="156" y="3061"/>
                    <a:pt x="132" y="3061"/>
                  </a:cubicBezTo>
                  <a:cubicBezTo>
                    <a:pt x="129" y="3057"/>
                    <a:pt x="124" y="3056"/>
                    <a:pt x="118" y="3056"/>
                  </a:cubicBezTo>
                  <a:close/>
                  <a:moveTo>
                    <a:pt x="60" y="3394"/>
                  </a:moveTo>
                  <a:cubicBezTo>
                    <a:pt x="36" y="3394"/>
                    <a:pt x="13" y="3418"/>
                    <a:pt x="13" y="3442"/>
                  </a:cubicBezTo>
                  <a:cubicBezTo>
                    <a:pt x="1" y="3489"/>
                    <a:pt x="1" y="3561"/>
                    <a:pt x="1" y="3620"/>
                  </a:cubicBezTo>
                  <a:cubicBezTo>
                    <a:pt x="1" y="3644"/>
                    <a:pt x="13" y="3656"/>
                    <a:pt x="36" y="3668"/>
                  </a:cubicBezTo>
                  <a:cubicBezTo>
                    <a:pt x="60" y="3668"/>
                    <a:pt x="84" y="3644"/>
                    <a:pt x="84" y="3620"/>
                  </a:cubicBezTo>
                  <a:cubicBezTo>
                    <a:pt x="84" y="3561"/>
                    <a:pt x="96" y="3501"/>
                    <a:pt x="96" y="3454"/>
                  </a:cubicBezTo>
                  <a:cubicBezTo>
                    <a:pt x="96" y="3418"/>
                    <a:pt x="84" y="3406"/>
                    <a:pt x="60" y="3394"/>
                  </a:cubicBezTo>
                  <a:close/>
                  <a:moveTo>
                    <a:pt x="36" y="3751"/>
                  </a:moveTo>
                  <a:cubicBezTo>
                    <a:pt x="13" y="3751"/>
                    <a:pt x="1" y="3775"/>
                    <a:pt x="1" y="3799"/>
                  </a:cubicBezTo>
                  <a:cubicBezTo>
                    <a:pt x="1" y="3858"/>
                    <a:pt x="1" y="3918"/>
                    <a:pt x="1" y="3977"/>
                  </a:cubicBezTo>
                  <a:cubicBezTo>
                    <a:pt x="13" y="4001"/>
                    <a:pt x="25" y="4013"/>
                    <a:pt x="48" y="4013"/>
                  </a:cubicBezTo>
                  <a:cubicBezTo>
                    <a:pt x="72" y="4013"/>
                    <a:pt x="96" y="3989"/>
                    <a:pt x="96" y="3966"/>
                  </a:cubicBezTo>
                  <a:cubicBezTo>
                    <a:pt x="84" y="3918"/>
                    <a:pt x="84" y="3858"/>
                    <a:pt x="84" y="3799"/>
                  </a:cubicBezTo>
                  <a:cubicBezTo>
                    <a:pt x="84" y="3775"/>
                    <a:pt x="60" y="3751"/>
                    <a:pt x="36" y="3751"/>
                  </a:cubicBezTo>
                  <a:close/>
                  <a:moveTo>
                    <a:pt x="73" y="4105"/>
                  </a:moveTo>
                  <a:cubicBezTo>
                    <a:pt x="69" y="4105"/>
                    <a:pt x="65" y="4106"/>
                    <a:pt x="60" y="4108"/>
                  </a:cubicBezTo>
                  <a:cubicBezTo>
                    <a:pt x="36" y="4108"/>
                    <a:pt x="25" y="4132"/>
                    <a:pt x="25" y="4156"/>
                  </a:cubicBezTo>
                  <a:cubicBezTo>
                    <a:pt x="36" y="4263"/>
                    <a:pt x="48" y="4335"/>
                    <a:pt x="48" y="4335"/>
                  </a:cubicBezTo>
                  <a:cubicBezTo>
                    <a:pt x="60" y="4347"/>
                    <a:pt x="72" y="4370"/>
                    <a:pt x="96" y="4370"/>
                  </a:cubicBezTo>
                  <a:lnTo>
                    <a:pt x="108" y="4370"/>
                  </a:lnTo>
                  <a:cubicBezTo>
                    <a:pt x="132" y="4358"/>
                    <a:pt x="144" y="4335"/>
                    <a:pt x="144" y="4311"/>
                  </a:cubicBezTo>
                  <a:cubicBezTo>
                    <a:pt x="144" y="4311"/>
                    <a:pt x="120" y="4251"/>
                    <a:pt x="108" y="4144"/>
                  </a:cubicBezTo>
                  <a:cubicBezTo>
                    <a:pt x="108" y="4125"/>
                    <a:pt x="92" y="4105"/>
                    <a:pt x="73" y="41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3" name="Google Shape;2313;p45"/>
            <p:cNvSpPr/>
            <p:nvPr/>
          </p:nvSpPr>
          <p:spPr>
            <a:xfrm>
              <a:off x="8046687" y="2184457"/>
              <a:ext cx="152947" cy="139300"/>
            </a:xfrm>
            <a:custGeom>
              <a:avLst/>
              <a:gdLst/>
              <a:ahLst/>
              <a:cxnLst/>
              <a:rect l="l" t="t" r="r" b="b"/>
              <a:pathLst>
                <a:path w="4965" h="4522" extrusionOk="0">
                  <a:moveTo>
                    <a:pt x="2483" y="1"/>
                  </a:moveTo>
                  <a:cubicBezTo>
                    <a:pt x="1902" y="1"/>
                    <a:pt x="1322" y="221"/>
                    <a:pt x="881" y="661"/>
                  </a:cubicBezTo>
                  <a:cubicBezTo>
                    <a:pt x="0" y="1542"/>
                    <a:pt x="0" y="2971"/>
                    <a:pt x="881" y="3852"/>
                  </a:cubicBezTo>
                  <a:cubicBezTo>
                    <a:pt x="1322" y="4299"/>
                    <a:pt x="1902" y="4522"/>
                    <a:pt x="2483" y="4522"/>
                  </a:cubicBezTo>
                  <a:cubicBezTo>
                    <a:pt x="3063" y="4522"/>
                    <a:pt x="3643" y="4299"/>
                    <a:pt x="4084" y="3852"/>
                  </a:cubicBezTo>
                  <a:cubicBezTo>
                    <a:pt x="4965" y="2971"/>
                    <a:pt x="4965" y="1542"/>
                    <a:pt x="4084" y="661"/>
                  </a:cubicBezTo>
                  <a:cubicBezTo>
                    <a:pt x="3643" y="221"/>
                    <a:pt x="3063" y="1"/>
                    <a:pt x="2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4" name="Google Shape;2314;p45"/>
            <p:cNvSpPr/>
            <p:nvPr/>
          </p:nvSpPr>
          <p:spPr>
            <a:xfrm>
              <a:off x="8076014" y="2206729"/>
              <a:ext cx="61641" cy="109604"/>
            </a:xfrm>
            <a:custGeom>
              <a:avLst/>
              <a:gdLst/>
              <a:ahLst/>
              <a:cxnLst/>
              <a:rect l="l" t="t" r="r" b="b"/>
              <a:pathLst>
                <a:path w="2001" h="3558" extrusionOk="0">
                  <a:moveTo>
                    <a:pt x="47" y="1"/>
                  </a:moveTo>
                  <a:cubicBezTo>
                    <a:pt x="36" y="1"/>
                    <a:pt x="24" y="4"/>
                    <a:pt x="12" y="10"/>
                  </a:cubicBezTo>
                  <a:cubicBezTo>
                    <a:pt x="1" y="34"/>
                    <a:pt x="1" y="57"/>
                    <a:pt x="24" y="81"/>
                  </a:cubicBezTo>
                  <a:cubicBezTo>
                    <a:pt x="36" y="93"/>
                    <a:pt x="1882" y="1748"/>
                    <a:pt x="513" y="3486"/>
                  </a:cubicBezTo>
                  <a:cubicBezTo>
                    <a:pt x="501" y="3510"/>
                    <a:pt x="501" y="3534"/>
                    <a:pt x="524" y="3558"/>
                  </a:cubicBezTo>
                  <a:lnTo>
                    <a:pt x="548" y="3558"/>
                  </a:lnTo>
                  <a:cubicBezTo>
                    <a:pt x="560" y="3558"/>
                    <a:pt x="572" y="3558"/>
                    <a:pt x="584" y="3546"/>
                  </a:cubicBezTo>
                  <a:cubicBezTo>
                    <a:pt x="2001" y="1736"/>
                    <a:pt x="96" y="34"/>
                    <a:pt x="72" y="10"/>
                  </a:cubicBezTo>
                  <a:cubicBezTo>
                    <a:pt x="66" y="4"/>
                    <a:pt x="57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5" name="Google Shape;2315;p45"/>
            <p:cNvSpPr/>
            <p:nvPr/>
          </p:nvSpPr>
          <p:spPr>
            <a:xfrm>
              <a:off x="8116368" y="2192189"/>
              <a:ext cx="56127" cy="111699"/>
            </a:xfrm>
            <a:custGeom>
              <a:avLst/>
              <a:gdLst/>
              <a:ahLst/>
              <a:cxnLst/>
              <a:rect l="l" t="t" r="r" b="b"/>
              <a:pathLst>
                <a:path w="1822" h="3626" extrusionOk="0">
                  <a:moveTo>
                    <a:pt x="970" y="1"/>
                  </a:moveTo>
                  <a:cubicBezTo>
                    <a:pt x="954" y="1"/>
                    <a:pt x="941" y="12"/>
                    <a:pt x="941" y="29"/>
                  </a:cubicBezTo>
                  <a:cubicBezTo>
                    <a:pt x="929" y="53"/>
                    <a:pt x="0" y="2613"/>
                    <a:pt x="1750" y="3613"/>
                  </a:cubicBezTo>
                  <a:cubicBezTo>
                    <a:pt x="1762" y="3625"/>
                    <a:pt x="1762" y="3625"/>
                    <a:pt x="1774" y="3625"/>
                  </a:cubicBezTo>
                  <a:cubicBezTo>
                    <a:pt x="1786" y="3625"/>
                    <a:pt x="1798" y="3613"/>
                    <a:pt x="1810" y="3601"/>
                  </a:cubicBezTo>
                  <a:cubicBezTo>
                    <a:pt x="1822" y="3577"/>
                    <a:pt x="1810" y="3554"/>
                    <a:pt x="1798" y="3542"/>
                  </a:cubicBezTo>
                  <a:cubicBezTo>
                    <a:pt x="107" y="2565"/>
                    <a:pt x="1012" y="89"/>
                    <a:pt x="1024" y="53"/>
                  </a:cubicBezTo>
                  <a:cubicBezTo>
                    <a:pt x="1024" y="41"/>
                    <a:pt x="1012" y="6"/>
                    <a:pt x="988" y="6"/>
                  </a:cubicBezTo>
                  <a:cubicBezTo>
                    <a:pt x="982" y="2"/>
                    <a:pt x="976" y="1"/>
                    <a:pt x="9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6" name="Google Shape;2316;p45"/>
            <p:cNvSpPr/>
            <p:nvPr/>
          </p:nvSpPr>
          <p:spPr>
            <a:xfrm>
              <a:off x="7829173" y="2219112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441" y="84"/>
                    <a:pt x="548" y="191"/>
                    <a:pt x="548" y="310"/>
                  </a:cubicBezTo>
                  <a:cubicBezTo>
                    <a:pt x="548" y="441"/>
                    <a:pt x="441" y="536"/>
                    <a:pt x="322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1"/>
                  </a:moveTo>
                  <a:cubicBezTo>
                    <a:pt x="144" y="1"/>
                    <a:pt x="1" y="144"/>
                    <a:pt x="1" y="310"/>
                  </a:cubicBezTo>
                  <a:cubicBezTo>
                    <a:pt x="1" y="489"/>
                    <a:pt x="144" y="620"/>
                    <a:pt x="322" y="632"/>
                  </a:cubicBezTo>
                  <a:cubicBezTo>
                    <a:pt x="489" y="632"/>
                    <a:pt x="632" y="489"/>
                    <a:pt x="632" y="310"/>
                  </a:cubicBezTo>
                  <a:cubicBezTo>
                    <a:pt x="632" y="144"/>
                    <a:pt x="489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2625" y="633412"/>
            <a:ext cx="5238750" cy="3876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167" y="1167629"/>
            <a:ext cx="1997110" cy="404132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-54709" y="118820"/>
            <a:ext cx="1977022" cy="2419428"/>
          </a:xfrm>
          <a:prstGeom prst="wedgeRoundRectCallout">
            <a:avLst>
              <a:gd name="adj1" fmla="val 63838"/>
              <a:gd name="adj2" fmla="val 424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running and catching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 ball. 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87109" y="780255"/>
            <a:ext cx="2091131" cy="782538"/>
          </a:xfrm>
          <a:prstGeom prst="wedgeRoundRectCallout">
            <a:avLst>
              <a:gd name="adj1" fmla="val 4834"/>
              <a:gd name="adj2" fmla="val 8159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isn’t hitting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 ball. 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1856136" y="175177"/>
            <a:ext cx="5332941" cy="548721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Task 9. Look and say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6985" y="1167630"/>
            <a:ext cx="1935163" cy="44246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2913889" y="431766"/>
            <a:ext cx="3330190" cy="577846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Picture 1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1407" y="995039"/>
            <a:ext cx="5200650" cy="370522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06819" y="108680"/>
            <a:ext cx="2697787" cy="1238799"/>
          </a:xfrm>
          <a:prstGeom prst="wedgeRoundRectCallout">
            <a:avLst>
              <a:gd name="adj1" fmla="val -2997"/>
              <a:gd name="adj2" fmla="val 79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………………….…… .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435243" y="534709"/>
            <a:ext cx="2456890" cy="794527"/>
          </a:xfrm>
          <a:prstGeom prst="wedgeRoundRectCallout">
            <a:avLst>
              <a:gd name="adj1" fmla="val 2909"/>
              <a:gd name="adj2" fmla="val 854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She isn’t …………..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8790" y="879246"/>
            <a:ext cx="1935163" cy="4424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475" y="1161736"/>
            <a:ext cx="1997110" cy="40413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845" y="761626"/>
            <a:ext cx="1975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hitting the ball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34821" y="669984"/>
            <a:ext cx="10342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kicking </a:t>
            </a:r>
            <a:endParaRPr lang="en-US" sz="2000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the ball.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39"/>
          <p:cNvSpPr txBox="1">
            <a:spLocks noGrp="1"/>
          </p:cNvSpPr>
          <p:nvPr>
            <p:ph type="title"/>
          </p:nvPr>
        </p:nvSpPr>
        <p:spPr>
          <a:xfrm rot="-1339">
            <a:off x="733179" y="1585590"/>
            <a:ext cx="7704001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871" name="Google Shape;1871;p39"/>
          <p:cNvSpPr txBox="1">
            <a:spLocks noGrp="1"/>
          </p:cNvSpPr>
          <p:nvPr>
            <p:ph type="title" idx="2"/>
          </p:nvPr>
        </p:nvSpPr>
        <p:spPr>
          <a:xfrm rot="-27490">
            <a:off x="632446" y="1501500"/>
            <a:ext cx="1463147" cy="146315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79" name="Google Shape;2959;p57"/>
          <p:cNvGrpSpPr/>
          <p:nvPr/>
        </p:nvGrpSpPr>
        <p:grpSpPr>
          <a:xfrm>
            <a:off x="6510642" y="3122372"/>
            <a:ext cx="1289316" cy="1371627"/>
            <a:chOff x="4802459" y="2652200"/>
            <a:chExt cx="562284" cy="597217"/>
          </a:xfrm>
        </p:grpSpPr>
        <p:sp>
          <p:nvSpPr>
            <p:cNvPr id="80" name="Google Shape;2960;p57"/>
            <p:cNvSpPr/>
            <p:nvPr/>
          </p:nvSpPr>
          <p:spPr>
            <a:xfrm>
              <a:off x="5181083" y="2679431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6" y="369"/>
                    <a:pt x="608" y="393"/>
                  </a:cubicBezTo>
                  <a:cubicBezTo>
                    <a:pt x="632" y="405"/>
                    <a:pt x="667" y="417"/>
                    <a:pt x="691" y="429"/>
                  </a:cubicBezTo>
                  <a:cubicBezTo>
                    <a:pt x="643" y="452"/>
                    <a:pt x="584" y="464"/>
                    <a:pt x="536" y="488"/>
                  </a:cubicBezTo>
                  <a:cubicBezTo>
                    <a:pt x="513" y="488"/>
                    <a:pt x="513" y="500"/>
                    <a:pt x="501" y="512"/>
                  </a:cubicBezTo>
                  <a:cubicBezTo>
                    <a:pt x="477" y="583"/>
                    <a:pt x="441" y="655"/>
                    <a:pt x="417" y="702"/>
                  </a:cubicBezTo>
                  <a:cubicBezTo>
                    <a:pt x="405" y="643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2" y="452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3"/>
                  </a:cubicBezTo>
                  <a:cubicBezTo>
                    <a:pt x="358" y="333"/>
                    <a:pt x="358" y="321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98" y="262"/>
                  </a:cubicBezTo>
                  <a:cubicBezTo>
                    <a:pt x="24" y="369"/>
                    <a:pt x="12" y="405"/>
                    <a:pt x="1" y="429"/>
                  </a:cubicBezTo>
                  <a:cubicBezTo>
                    <a:pt x="1" y="441"/>
                    <a:pt x="1" y="452"/>
                    <a:pt x="12" y="464"/>
                  </a:cubicBezTo>
                  <a:cubicBezTo>
                    <a:pt x="24" y="476"/>
                    <a:pt x="48" y="512"/>
                    <a:pt x="274" y="560"/>
                  </a:cubicBezTo>
                  <a:cubicBezTo>
                    <a:pt x="346" y="833"/>
                    <a:pt x="382" y="833"/>
                    <a:pt x="405" y="833"/>
                  </a:cubicBezTo>
                  <a:cubicBezTo>
                    <a:pt x="417" y="833"/>
                    <a:pt x="417" y="833"/>
                    <a:pt x="417" y="845"/>
                  </a:cubicBezTo>
                  <a:cubicBezTo>
                    <a:pt x="441" y="833"/>
                    <a:pt x="465" y="833"/>
                    <a:pt x="584" y="572"/>
                  </a:cubicBezTo>
                  <a:cubicBezTo>
                    <a:pt x="667" y="548"/>
                    <a:pt x="786" y="500"/>
                    <a:pt x="822" y="476"/>
                  </a:cubicBezTo>
                  <a:cubicBezTo>
                    <a:pt x="834" y="464"/>
                    <a:pt x="834" y="441"/>
                    <a:pt x="834" y="417"/>
                  </a:cubicBezTo>
                  <a:cubicBezTo>
                    <a:pt x="822" y="381"/>
                    <a:pt x="786" y="357"/>
                    <a:pt x="643" y="310"/>
                  </a:cubicBezTo>
                  <a:cubicBezTo>
                    <a:pt x="620" y="310"/>
                    <a:pt x="596" y="298"/>
                    <a:pt x="572" y="286"/>
                  </a:cubicBezTo>
                  <a:cubicBezTo>
                    <a:pt x="572" y="274"/>
                    <a:pt x="560" y="238"/>
                    <a:pt x="560" y="214"/>
                  </a:cubicBezTo>
                  <a:cubicBezTo>
                    <a:pt x="524" y="95"/>
                    <a:pt x="513" y="48"/>
                    <a:pt x="501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2961;p57"/>
            <p:cNvSpPr/>
            <p:nvPr/>
          </p:nvSpPr>
          <p:spPr>
            <a:xfrm>
              <a:off x="5287083" y="3070039"/>
              <a:ext cx="25691" cy="26061"/>
            </a:xfrm>
            <a:custGeom>
              <a:avLst/>
              <a:gdLst/>
              <a:ahLst/>
              <a:cxnLst/>
              <a:rect l="l" t="t" r="r" b="b"/>
              <a:pathLst>
                <a:path w="834" h="846" extrusionOk="0">
                  <a:moveTo>
                    <a:pt x="441" y="143"/>
                  </a:moveTo>
                  <a:cubicBezTo>
                    <a:pt x="453" y="167"/>
                    <a:pt x="453" y="203"/>
                    <a:pt x="465" y="226"/>
                  </a:cubicBezTo>
                  <a:cubicBezTo>
                    <a:pt x="489" y="310"/>
                    <a:pt x="489" y="334"/>
                    <a:pt x="501" y="345"/>
                  </a:cubicBezTo>
                  <a:cubicBezTo>
                    <a:pt x="512" y="357"/>
                    <a:pt x="536" y="369"/>
                    <a:pt x="608" y="393"/>
                  </a:cubicBezTo>
                  <a:cubicBezTo>
                    <a:pt x="631" y="405"/>
                    <a:pt x="667" y="417"/>
                    <a:pt x="691" y="429"/>
                  </a:cubicBezTo>
                  <a:cubicBezTo>
                    <a:pt x="643" y="441"/>
                    <a:pt x="584" y="465"/>
                    <a:pt x="524" y="488"/>
                  </a:cubicBezTo>
                  <a:cubicBezTo>
                    <a:pt x="512" y="488"/>
                    <a:pt x="512" y="500"/>
                    <a:pt x="501" y="512"/>
                  </a:cubicBezTo>
                  <a:cubicBezTo>
                    <a:pt x="477" y="584"/>
                    <a:pt x="441" y="655"/>
                    <a:pt x="417" y="703"/>
                  </a:cubicBezTo>
                  <a:cubicBezTo>
                    <a:pt x="405" y="643"/>
                    <a:pt x="381" y="572"/>
                    <a:pt x="358" y="500"/>
                  </a:cubicBezTo>
                  <a:cubicBezTo>
                    <a:pt x="358" y="488"/>
                    <a:pt x="346" y="476"/>
                    <a:pt x="322" y="465"/>
                  </a:cubicBezTo>
                  <a:cubicBezTo>
                    <a:pt x="262" y="453"/>
                    <a:pt x="191" y="441"/>
                    <a:pt x="143" y="429"/>
                  </a:cubicBezTo>
                  <a:cubicBezTo>
                    <a:pt x="191" y="405"/>
                    <a:pt x="274" y="369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0"/>
                    <a:pt x="417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3" y="0"/>
                    <a:pt x="286" y="262"/>
                  </a:cubicBezTo>
                  <a:cubicBezTo>
                    <a:pt x="12" y="369"/>
                    <a:pt x="12" y="405"/>
                    <a:pt x="0" y="429"/>
                  </a:cubicBezTo>
                  <a:cubicBezTo>
                    <a:pt x="0" y="441"/>
                    <a:pt x="0" y="453"/>
                    <a:pt x="12" y="465"/>
                  </a:cubicBezTo>
                  <a:cubicBezTo>
                    <a:pt x="24" y="476"/>
                    <a:pt x="36" y="512"/>
                    <a:pt x="274" y="560"/>
                  </a:cubicBezTo>
                  <a:cubicBezTo>
                    <a:pt x="346" y="834"/>
                    <a:pt x="381" y="834"/>
                    <a:pt x="405" y="834"/>
                  </a:cubicBezTo>
                  <a:cubicBezTo>
                    <a:pt x="405" y="834"/>
                    <a:pt x="405" y="834"/>
                    <a:pt x="405" y="846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67" y="548"/>
                    <a:pt x="786" y="500"/>
                    <a:pt x="810" y="465"/>
                  </a:cubicBezTo>
                  <a:cubicBezTo>
                    <a:pt x="822" y="453"/>
                    <a:pt x="834" y="441"/>
                    <a:pt x="834" y="417"/>
                  </a:cubicBezTo>
                  <a:cubicBezTo>
                    <a:pt x="822" y="381"/>
                    <a:pt x="774" y="357"/>
                    <a:pt x="643" y="310"/>
                  </a:cubicBezTo>
                  <a:cubicBezTo>
                    <a:pt x="620" y="298"/>
                    <a:pt x="584" y="298"/>
                    <a:pt x="572" y="286"/>
                  </a:cubicBezTo>
                  <a:cubicBezTo>
                    <a:pt x="572" y="274"/>
                    <a:pt x="560" y="238"/>
                    <a:pt x="548" y="203"/>
                  </a:cubicBezTo>
                  <a:cubicBezTo>
                    <a:pt x="524" y="95"/>
                    <a:pt x="512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2962;p57"/>
            <p:cNvSpPr/>
            <p:nvPr/>
          </p:nvSpPr>
          <p:spPr>
            <a:xfrm>
              <a:off x="4952941" y="2710606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43"/>
                  </a:moveTo>
                  <a:cubicBezTo>
                    <a:pt x="453" y="167"/>
                    <a:pt x="453" y="202"/>
                    <a:pt x="465" y="226"/>
                  </a:cubicBezTo>
                  <a:cubicBezTo>
                    <a:pt x="489" y="310"/>
                    <a:pt x="489" y="333"/>
                    <a:pt x="501" y="345"/>
                  </a:cubicBezTo>
                  <a:cubicBezTo>
                    <a:pt x="513" y="357"/>
                    <a:pt x="537" y="369"/>
                    <a:pt x="608" y="393"/>
                  </a:cubicBezTo>
                  <a:cubicBezTo>
                    <a:pt x="632" y="405"/>
                    <a:pt x="656" y="417"/>
                    <a:pt x="691" y="429"/>
                  </a:cubicBezTo>
                  <a:cubicBezTo>
                    <a:pt x="644" y="452"/>
                    <a:pt x="584" y="464"/>
                    <a:pt x="525" y="488"/>
                  </a:cubicBezTo>
                  <a:cubicBezTo>
                    <a:pt x="513" y="488"/>
                    <a:pt x="501" y="500"/>
                    <a:pt x="501" y="512"/>
                  </a:cubicBezTo>
                  <a:cubicBezTo>
                    <a:pt x="477" y="583"/>
                    <a:pt x="441" y="655"/>
                    <a:pt x="418" y="703"/>
                  </a:cubicBezTo>
                  <a:cubicBezTo>
                    <a:pt x="394" y="655"/>
                    <a:pt x="382" y="572"/>
                    <a:pt x="358" y="500"/>
                  </a:cubicBezTo>
                  <a:cubicBezTo>
                    <a:pt x="358" y="488"/>
                    <a:pt x="346" y="476"/>
                    <a:pt x="322" y="464"/>
                  </a:cubicBezTo>
                  <a:cubicBezTo>
                    <a:pt x="263" y="452"/>
                    <a:pt x="179" y="441"/>
                    <a:pt x="132" y="429"/>
                  </a:cubicBezTo>
                  <a:cubicBezTo>
                    <a:pt x="191" y="405"/>
                    <a:pt x="275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8" y="191"/>
                    <a:pt x="441" y="143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7" y="262"/>
                  </a:cubicBezTo>
                  <a:cubicBezTo>
                    <a:pt x="13" y="369"/>
                    <a:pt x="13" y="405"/>
                    <a:pt x="1" y="429"/>
                  </a:cubicBezTo>
                  <a:cubicBezTo>
                    <a:pt x="1" y="441"/>
                    <a:pt x="1" y="452"/>
                    <a:pt x="13" y="464"/>
                  </a:cubicBezTo>
                  <a:cubicBezTo>
                    <a:pt x="13" y="488"/>
                    <a:pt x="37" y="512"/>
                    <a:pt x="275" y="560"/>
                  </a:cubicBezTo>
                  <a:cubicBezTo>
                    <a:pt x="346" y="845"/>
                    <a:pt x="370" y="845"/>
                    <a:pt x="406" y="845"/>
                  </a:cubicBezTo>
                  <a:cubicBezTo>
                    <a:pt x="429" y="845"/>
                    <a:pt x="465" y="845"/>
                    <a:pt x="572" y="572"/>
                  </a:cubicBezTo>
                  <a:cubicBezTo>
                    <a:pt x="656" y="548"/>
                    <a:pt x="787" y="500"/>
                    <a:pt x="810" y="476"/>
                  </a:cubicBezTo>
                  <a:cubicBezTo>
                    <a:pt x="822" y="464"/>
                    <a:pt x="834" y="441"/>
                    <a:pt x="834" y="417"/>
                  </a:cubicBezTo>
                  <a:cubicBezTo>
                    <a:pt x="822" y="381"/>
                    <a:pt x="775" y="357"/>
                    <a:pt x="644" y="310"/>
                  </a:cubicBezTo>
                  <a:cubicBezTo>
                    <a:pt x="620" y="310"/>
                    <a:pt x="584" y="298"/>
                    <a:pt x="572" y="286"/>
                  </a:cubicBezTo>
                  <a:cubicBezTo>
                    <a:pt x="572" y="274"/>
                    <a:pt x="560" y="238"/>
                    <a:pt x="549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2963;p57"/>
            <p:cNvSpPr/>
            <p:nvPr/>
          </p:nvSpPr>
          <p:spPr>
            <a:xfrm>
              <a:off x="4941574" y="2913426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70" y="95"/>
                    <a:pt x="429" y="119"/>
                    <a:pt x="465" y="155"/>
                  </a:cubicBezTo>
                  <a:cubicBezTo>
                    <a:pt x="513" y="203"/>
                    <a:pt x="525" y="250"/>
                    <a:pt x="525" y="310"/>
                  </a:cubicBezTo>
                  <a:cubicBezTo>
                    <a:pt x="525" y="429"/>
                    <a:pt x="429" y="524"/>
                    <a:pt x="310" y="524"/>
                  </a:cubicBezTo>
                  <a:cubicBezTo>
                    <a:pt x="191" y="524"/>
                    <a:pt x="96" y="42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488"/>
                    <a:pt x="144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226"/>
                    <a:pt x="596" y="155"/>
                    <a:pt x="537" y="95"/>
                  </a:cubicBezTo>
                  <a:cubicBezTo>
                    <a:pt x="477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2964;p57"/>
            <p:cNvSpPr/>
            <p:nvPr/>
          </p:nvSpPr>
          <p:spPr>
            <a:xfrm>
              <a:off x="5296633" y="316759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369" y="95"/>
                    <a:pt x="417" y="119"/>
                    <a:pt x="464" y="167"/>
                  </a:cubicBezTo>
                  <a:cubicBezTo>
                    <a:pt x="500" y="203"/>
                    <a:pt x="524" y="262"/>
                    <a:pt x="524" y="310"/>
                  </a:cubicBezTo>
                  <a:cubicBezTo>
                    <a:pt x="524" y="429"/>
                    <a:pt x="429" y="536"/>
                    <a:pt x="310" y="536"/>
                  </a:cubicBezTo>
                  <a:cubicBezTo>
                    <a:pt x="191" y="536"/>
                    <a:pt x="83" y="429"/>
                    <a:pt x="83" y="310"/>
                  </a:cubicBezTo>
                  <a:cubicBezTo>
                    <a:pt x="95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88"/>
                    <a:pt x="131" y="619"/>
                    <a:pt x="310" y="619"/>
                  </a:cubicBezTo>
                  <a:cubicBezTo>
                    <a:pt x="476" y="619"/>
                    <a:pt x="619" y="488"/>
                    <a:pt x="619" y="322"/>
                  </a:cubicBezTo>
                  <a:cubicBezTo>
                    <a:pt x="619" y="238"/>
                    <a:pt x="583" y="155"/>
                    <a:pt x="524" y="95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2965;p57"/>
            <p:cNvSpPr/>
            <p:nvPr/>
          </p:nvSpPr>
          <p:spPr>
            <a:xfrm>
              <a:off x="4903068" y="3215284"/>
              <a:ext cx="19469" cy="19099"/>
            </a:xfrm>
            <a:custGeom>
              <a:avLst/>
              <a:gdLst/>
              <a:ahLst/>
              <a:cxnLst/>
              <a:rect l="l" t="t" r="r" b="b"/>
              <a:pathLst>
                <a:path w="632" h="620" extrusionOk="0">
                  <a:moveTo>
                    <a:pt x="322" y="95"/>
                  </a:moveTo>
                  <a:cubicBezTo>
                    <a:pt x="370" y="95"/>
                    <a:pt x="429" y="119"/>
                    <a:pt x="477" y="167"/>
                  </a:cubicBezTo>
                  <a:cubicBezTo>
                    <a:pt x="513" y="202"/>
                    <a:pt x="536" y="262"/>
                    <a:pt x="536" y="310"/>
                  </a:cubicBezTo>
                  <a:cubicBezTo>
                    <a:pt x="536" y="429"/>
                    <a:pt x="441" y="536"/>
                    <a:pt x="322" y="536"/>
                  </a:cubicBezTo>
                  <a:lnTo>
                    <a:pt x="322" y="572"/>
                  </a:lnTo>
                  <a:lnTo>
                    <a:pt x="310" y="536"/>
                  </a:lnTo>
                  <a:cubicBezTo>
                    <a:pt x="191" y="536"/>
                    <a:pt x="96" y="429"/>
                    <a:pt x="96" y="310"/>
                  </a:cubicBezTo>
                  <a:cubicBezTo>
                    <a:pt x="96" y="191"/>
                    <a:pt x="191" y="95"/>
                    <a:pt x="322" y="95"/>
                  </a:cubicBezTo>
                  <a:close/>
                  <a:moveTo>
                    <a:pt x="310" y="0"/>
                  </a:moveTo>
                  <a:cubicBezTo>
                    <a:pt x="143" y="0"/>
                    <a:pt x="13" y="143"/>
                    <a:pt x="1" y="310"/>
                  </a:cubicBezTo>
                  <a:cubicBezTo>
                    <a:pt x="1" y="488"/>
                    <a:pt x="143" y="619"/>
                    <a:pt x="310" y="619"/>
                  </a:cubicBezTo>
                  <a:cubicBezTo>
                    <a:pt x="489" y="619"/>
                    <a:pt x="620" y="488"/>
                    <a:pt x="620" y="310"/>
                  </a:cubicBezTo>
                  <a:cubicBezTo>
                    <a:pt x="632" y="238"/>
                    <a:pt x="596" y="155"/>
                    <a:pt x="536" y="95"/>
                  </a:cubicBezTo>
                  <a:cubicBezTo>
                    <a:pt x="477" y="36"/>
                    <a:pt x="405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2966;p57"/>
            <p:cNvSpPr/>
            <p:nvPr/>
          </p:nvSpPr>
          <p:spPr>
            <a:xfrm>
              <a:off x="4802459" y="3149023"/>
              <a:ext cx="100116" cy="56743"/>
            </a:xfrm>
            <a:custGeom>
              <a:avLst/>
              <a:gdLst/>
              <a:ahLst/>
              <a:cxnLst/>
              <a:rect l="l" t="t" r="r" b="b"/>
              <a:pathLst>
                <a:path w="3250" h="1842" extrusionOk="0">
                  <a:moveTo>
                    <a:pt x="1982" y="1"/>
                  </a:moveTo>
                  <a:cubicBezTo>
                    <a:pt x="1833" y="1"/>
                    <a:pt x="1700" y="82"/>
                    <a:pt x="1608" y="190"/>
                  </a:cubicBezTo>
                  <a:lnTo>
                    <a:pt x="1608" y="190"/>
                  </a:lnTo>
                  <a:cubicBezTo>
                    <a:pt x="1546" y="138"/>
                    <a:pt x="1466" y="92"/>
                    <a:pt x="1362" y="56"/>
                  </a:cubicBezTo>
                  <a:cubicBezTo>
                    <a:pt x="1276" y="28"/>
                    <a:pt x="1203" y="16"/>
                    <a:pt x="1142" y="16"/>
                  </a:cubicBezTo>
                  <a:cubicBezTo>
                    <a:pt x="755" y="16"/>
                    <a:pt x="826" y="496"/>
                    <a:pt x="826" y="496"/>
                  </a:cubicBezTo>
                  <a:cubicBezTo>
                    <a:pt x="785" y="472"/>
                    <a:pt x="742" y="462"/>
                    <a:pt x="698" y="462"/>
                  </a:cubicBezTo>
                  <a:cubicBezTo>
                    <a:pt x="369" y="462"/>
                    <a:pt x="1" y="1074"/>
                    <a:pt x="421" y="1389"/>
                  </a:cubicBezTo>
                  <a:cubicBezTo>
                    <a:pt x="552" y="1488"/>
                    <a:pt x="677" y="1533"/>
                    <a:pt x="785" y="1540"/>
                  </a:cubicBezTo>
                  <a:lnTo>
                    <a:pt x="785" y="1540"/>
                  </a:lnTo>
                  <a:cubicBezTo>
                    <a:pt x="822" y="1700"/>
                    <a:pt x="938" y="1837"/>
                    <a:pt x="1183" y="1841"/>
                  </a:cubicBezTo>
                  <a:cubicBezTo>
                    <a:pt x="1197" y="1842"/>
                    <a:pt x="1210" y="1842"/>
                    <a:pt x="1224" y="1842"/>
                  </a:cubicBezTo>
                  <a:cubicBezTo>
                    <a:pt x="1556" y="1842"/>
                    <a:pt x="1778" y="1768"/>
                    <a:pt x="1904" y="1656"/>
                  </a:cubicBezTo>
                  <a:lnTo>
                    <a:pt x="1904" y="1656"/>
                  </a:lnTo>
                  <a:cubicBezTo>
                    <a:pt x="1930" y="1692"/>
                    <a:pt x="1964" y="1726"/>
                    <a:pt x="2005" y="1758"/>
                  </a:cubicBezTo>
                  <a:cubicBezTo>
                    <a:pt x="2062" y="1805"/>
                    <a:pt x="2132" y="1825"/>
                    <a:pt x="2207" y="1825"/>
                  </a:cubicBezTo>
                  <a:cubicBezTo>
                    <a:pt x="2634" y="1825"/>
                    <a:pt x="3250" y="1166"/>
                    <a:pt x="2886" y="782"/>
                  </a:cubicBezTo>
                  <a:cubicBezTo>
                    <a:pt x="2787" y="675"/>
                    <a:pt x="2681" y="634"/>
                    <a:pt x="2582" y="634"/>
                  </a:cubicBezTo>
                  <a:cubicBezTo>
                    <a:pt x="2571" y="634"/>
                    <a:pt x="2561" y="635"/>
                    <a:pt x="2551" y="636"/>
                  </a:cubicBezTo>
                  <a:lnTo>
                    <a:pt x="2551" y="636"/>
                  </a:lnTo>
                  <a:cubicBezTo>
                    <a:pt x="2559" y="445"/>
                    <a:pt x="2466" y="226"/>
                    <a:pt x="2231" y="79"/>
                  </a:cubicBezTo>
                  <a:cubicBezTo>
                    <a:pt x="2146" y="24"/>
                    <a:pt x="2062" y="1"/>
                    <a:pt x="1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2967;p57"/>
            <p:cNvSpPr/>
            <p:nvPr/>
          </p:nvSpPr>
          <p:spPr>
            <a:xfrm>
              <a:off x="4806617" y="3147575"/>
              <a:ext cx="90967" cy="59669"/>
            </a:xfrm>
            <a:custGeom>
              <a:avLst/>
              <a:gdLst/>
              <a:ahLst/>
              <a:cxnLst/>
              <a:rect l="l" t="t" r="r" b="b"/>
              <a:pathLst>
                <a:path w="2953" h="1937" extrusionOk="0">
                  <a:moveTo>
                    <a:pt x="1477" y="305"/>
                  </a:moveTo>
                  <a:cubicBezTo>
                    <a:pt x="1584" y="412"/>
                    <a:pt x="1608" y="543"/>
                    <a:pt x="1584" y="626"/>
                  </a:cubicBezTo>
                  <a:cubicBezTo>
                    <a:pt x="1569" y="678"/>
                    <a:pt x="1541" y="702"/>
                    <a:pt x="1508" y="702"/>
                  </a:cubicBezTo>
                  <a:cubicBezTo>
                    <a:pt x="1487" y="702"/>
                    <a:pt x="1464" y="692"/>
                    <a:pt x="1441" y="674"/>
                  </a:cubicBezTo>
                  <a:cubicBezTo>
                    <a:pt x="1358" y="603"/>
                    <a:pt x="1381" y="448"/>
                    <a:pt x="1477" y="305"/>
                  </a:cubicBezTo>
                  <a:close/>
                  <a:moveTo>
                    <a:pt x="2370" y="734"/>
                  </a:moveTo>
                  <a:lnTo>
                    <a:pt x="2370" y="734"/>
                  </a:lnTo>
                  <a:cubicBezTo>
                    <a:pt x="2346" y="888"/>
                    <a:pt x="2251" y="1007"/>
                    <a:pt x="2120" y="1019"/>
                  </a:cubicBezTo>
                  <a:lnTo>
                    <a:pt x="2096" y="1019"/>
                  </a:lnTo>
                  <a:cubicBezTo>
                    <a:pt x="2060" y="1019"/>
                    <a:pt x="2060" y="1007"/>
                    <a:pt x="2060" y="1007"/>
                  </a:cubicBezTo>
                  <a:cubicBezTo>
                    <a:pt x="2060" y="948"/>
                    <a:pt x="2191" y="781"/>
                    <a:pt x="2370" y="734"/>
                  </a:cubicBezTo>
                  <a:close/>
                  <a:moveTo>
                    <a:pt x="822" y="1138"/>
                  </a:moveTo>
                  <a:cubicBezTo>
                    <a:pt x="846" y="1138"/>
                    <a:pt x="869" y="1162"/>
                    <a:pt x="881" y="1174"/>
                  </a:cubicBezTo>
                  <a:cubicBezTo>
                    <a:pt x="941" y="1257"/>
                    <a:pt x="953" y="1341"/>
                    <a:pt x="917" y="1412"/>
                  </a:cubicBezTo>
                  <a:cubicBezTo>
                    <a:pt x="881" y="1496"/>
                    <a:pt x="798" y="1543"/>
                    <a:pt x="691" y="1543"/>
                  </a:cubicBezTo>
                  <a:cubicBezTo>
                    <a:pt x="667" y="1400"/>
                    <a:pt x="715" y="1246"/>
                    <a:pt x="762" y="1174"/>
                  </a:cubicBezTo>
                  <a:cubicBezTo>
                    <a:pt x="786" y="1150"/>
                    <a:pt x="810" y="1138"/>
                    <a:pt x="822" y="1138"/>
                  </a:cubicBezTo>
                  <a:close/>
                  <a:moveTo>
                    <a:pt x="1798" y="1269"/>
                  </a:moveTo>
                  <a:cubicBezTo>
                    <a:pt x="1798" y="1269"/>
                    <a:pt x="1822" y="1281"/>
                    <a:pt x="1834" y="1329"/>
                  </a:cubicBezTo>
                  <a:cubicBezTo>
                    <a:pt x="1870" y="1436"/>
                    <a:pt x="1846" y="1543"/>
                    <a:pt x="1774" y="1627"/>
                  </a:cubicBezTo>
                  <a:cubicBezTo>
                    <a:pt x="1715" y="1507"/>
                    <a:pt x="1715" y="1388"/>
                    <a:pt x="1762" y="1317"/>
                  </a:cubicBezTo>
                  <a:cubicBezTo>
                    <a:pt x="1774" y="1281"/>
                    <a:pt x="1798" y="1269"/>
                    <a:pt x="1798" y="1269"/>
                  </a:cubicBezTo>
                  <a:close/>
                  <a:moveTo>
                    <a:pt x="1849" y="91"/>
                  </a:moveTo>
                  <a:cubicBezTo>
                    <a:pt x="1924" y="91"/>
                    <a:pt x="2000" y="114"/>
                    <a:pt x="2072" y="162"/>
                  </a:cubicBezTo>
                  <a:cubicBezTo>
                    <a:pt x="2251" y="269"/>
                    <a:pt x="2358" y="460"/>
                    <a:pt x="2370" y="638"/>
                  </a:cubicBezTo>
                  <a:cubicBezTo>
                    <a:pt x="2143" y="686"/>
                    <a:pt x="1965" y="888"/>
                    <a:pt x="1977" y="1007"/>
                  </a:cubicBezTo>
                  <a:cubicBezTo>
                    <a:pt x="1977" y="1055"/>
                    <a:pt x="2012" y="1115"/>
                    <a:pt x="2096" y="1115"/>
                  </a:cubicBezTo>
                  <a:lnTo>
                    <a:pt x="2131" y="1115"/>
                  </a:lnTo>
                  <a:cubicBezTo>
                    <a:pt x="2310" y="1091"/>
                    <a:pt x="2441" y="936"/>
                    <a:pt x="2453" y="722"/>
                  </a:cubicBezTo>
                  <a:cubicBezTo>
                    <a:pt x="2548" y="734"/>
                    <a:pt x="2643" y="769"/>
                    <a:pt x="2727" y="865"/>
                  </a:cubicBezTo>
                  <a:cubicBezTo>
                    <a:pt x="2858" y="1007"/>
                    <a:pt x="2822" y="1174"/>
                    <a:pt x="2774" y="1293"/>
                  </a:cubicBezTo>
                  <a:cubicBezTo>
                    <a:pt x="2655" y="1579"/>
                    <a:pt x="2322" y="1829"/>
                    <a:pt x="2072" y="1829"/>
                  </a:cubicBezTo>
                  <a:cubicBezTo>
                    <a:pt x="2001" y="1829"/>
                    <a:pt x="1941" y="1805"/>
                    <a:pt x="1893" y="1769"/>
                  </a:cubicBezTo>
                  <a:cubicBezTo>
                    <a:pt x="1870" y="1757"/>
                    <a:pt x="1846" y="1734"/>
                    <a:pt x="1834" y="1710"/>
                  </a:cubicBezTo>
                  <a:cubicBezTo>
                    <a:pt x="1929" y="1591"/>
                    <a:pt x="1965" y="1448"/>
                    <a:pt x="1917" y="1293"/>
                  </a:cubicBezTo>
                  <a:cubicBezTo>
                    <a:pt x="1893" y="1186"/>
                    <a:pt x="1834" y="1174"/>
                    <a:pt x="1798" y="1174"/>
                  </a:cubicBezTo>
                  <a:cubicBezTo>
                    <a:pt x="1750" y="1174"/>
                    <a:pt x="1703" y="1210"/>
                    <a:pt x="1667" y="1269"/>
                  </a:cubicBezTo>
                  <a:cubicBezTo>
                    <a:pt x="1620" y="1376"/>
                    <a:pt x="1608" y="1543"/>
                    <a:pt x="1703" y="1698"/>
                  </a:cubicBezTo>
                  <a:cubicBezTo>
                    <a:pt x="1608" y="1769"/>
                    <a:pt x="1417" y="1853"/>
                    <a:pt x="1084" y="1853"/>
                  </a:cubicBezTo>
                  <a:lnTo>
                    <a:pt x="1048" y="1853"/>
                  </a:lnTo>
                  <a:cubicBezTo>
                    <a:pt x="846" y="1841"/>
                    <a:pt x="750" y="1734"/>
                    <a:pt x="715" y="1627"/>
                  </a:cubicBezTo>
                  <a:cubicBezTo>
                    <a:pt x="846" y="1627"/>
                    <a:pt x="953" y="1555"/>
                    <a:pt x="1012" y="1448"/>
                  </a:cubicBezTo>
                  <a:cubicBezTo>
                    <a:pt x="1060" y="1341"/>
                    <a:pt x="1036" y="1222"/>
                    <a:pt x="953" y="1115"/>
                  </a:cubicBezTo>
                  <a:cubicBezTo>
                    <a:pt x="905" y="1055"/>
                    <a:pt x="858" y="1043"/>
                    <a:pt x="822" y="1043"/>
                  </a:cubicBezTo>
                  <a:cubicBezTo>
                    <a:pt x="786" y="1043"/>
                    <a:pt x="738" y="1067"/>
                    <a:pt x="703" y="1115"/>
                  </a:cubicBezTo>
                  <a:cubicBezTo>
                    <a:pt x="619" y="1210"/>
                    <a:pt x="584" y="1376"/>
                    <a:pt x="596" y="1531"/>
                  </a:cubicBezTo>
                  <a:cubicBezTo>
                    <a:pt x="500" y="1507"/>
                    <a:pt x="405" y="1460"/>
                    <a:pt x="310" y="1388"/>
                  </a:cubicBezTo>
                  <a:cubicBezTo>
                    <a:pt x="96" y="1234"/>
                    <a:pt x="143" y="1007"/>
                    <a:pt x="167" y="912"/>
                  </a:cubicBezTo>
                  <a:cubicBezTo>
                    <a:pt x="238" y="710"/>
                    <a:pt x="417" y="555"/>
                    <a:pt x="560" y="555"/>
                  </a:cubicBezTo>
                  <a:cubicBezTo>
                    <a:pt x="596" y="555"/>
                    <a:pt x="631" y="567"/>
                    <a:pt x="667" y="579"/>
                  </a:cubicBezTo>
                  <a:cubicBezTo>
                    <a:pt x="673" y="585"/>
                    <a:pt x="679" y="588"/>
                    <a:pt x="686" y="588"/>
                  </a:cubicBezTo>
                  <a:cubicBezTo>
                    <a:pt x="694" y="588"/>
                    <a:pt x="703" y="585"/>
                    <a:pt x="715" y="579"/>
                  </a:cubicBezTo>
                  <a:cubicBezTo>
                    <a:pt x="727" y="567"/>
                    <a:pt x="738" y="555"/>
                    <a:pt x="727" y="531"/>
                  </a:cubicBezTo>
                  <a:cubicBezTo>
                    <a:pt x="727" y="531"/>
                    <a:pt x="703" y="305"/>
                    <a:pt x="810" y="186"/>
                  </a:cubicBezTo>
                  <a:cubicBezTo>
                    <a:pt x="859" y="137"/>
                    <a:pt x="923" y="113"/>
                    <a:pt x="1007" y="113"/>
                  </a:cubicBezTo>
                  <a:cubicBezTo>
                    <a:pt x="1066" y="113"/>
                    <a:pt x="1135" y="125"/>
                    <a:pt x="1215" y="150"/>
                  </a:cubicBezTo>
                  <a:cubicBezTo>
                    <a:pt x="1286" y="174"/>
                    <a:pt x="1346" y="210"/>
                    <a:pt x="1405" y="245"/>
                  </a:cubicBezTo>
                  <a:cubicBezTo>
                    <a:pt x="1286" y="412"/>
                    <a:pt x="1250" y="626"/>
                    <a:pt x="1381" y="734"/>
                  </a:cubicBezTo>
                  <a:cubicBezTo>
                    <a:pt x="1423" y="770"/>
                    <a:pt x="1467" y="787"/>
                    <a:pt x="1509" y="787"/>
                  </a:cubicBezTo>
                  <a:cubicBezTo>
                    <a:pt x="1577" y="787"/>
                    <a:pt x="1638" y="743"/>
                    <a:pt x="1667" y="662"/>
                  </a:cubicBezTo>
                  <a:cubicBezTo>
                    <a:pt x="1715" y="543"/>
                    <a:pt x="1679" y="376"/>
                    <a:pt x="1536" y="233"/>
                  </a:cubicBezTo>
                  <a:cubicBezTo>
                    <a:pt x="1629" y="141"/>
                    <a:pt x="1738" y="91"/>
                    <a:pt x="1849" y="91"/>
                  </a:cubicBezTo>
                  <a:close/>
                  <a:moveTo>
                    <a:pt x="1849" y="1"/>
                  </a:moveTo>
                  <a:cubicBezTo>
                    <a:pt x="1710" y="1"/>
                    <a:pt x="1572" y="59"/>
                    <a:pt x="1465" y="174"/>
                  </a:cubicBezTo>
                  <a:cubicBezTo>
                    <a:pt x="1405" y="126"/>
                    <a:pt x="1322" y="91"/>
                    <a:pt x="1239" y="67"/>
                  </a:cubicBezTo>
                  <a:cubicBezTo>
                    <a:pt x="1149" y="34"/>
                    <a:pt x="1068" y="17"/>
                    <a:pt x="997" y="17"/>
                  </a:cubicBezTo>
                  <a:cubicBezTo>
                    <a:pt x="889" y="17"/>
                    <a:pt x="803" y="55"/>
                    <a:pt x="738" y="126"/>
                  </a:cubicBezTo>
                  <a:cubicBezTo>
                    <a:pt x="655" y="233"/>
                    <a:pt x="631" y="388"/>
                    <a:pt x="631" y="472"/>
                  </a:cubicBezTo>
                  <a:cubicBezTo>
                    <a:pt x="607" y="472"/>
                    <a:pt x="584" y="460"/>
                    <a:pt x="560" y="460"/>
                  </a:cubicBezTo>
                  <a:cubicBezTo>
                    <a:pt x="369" y="460"/>
                    <a:pt x="167" y="650"/>
                    <a:pt x="84" y="888"/>
                  </a:cubicBezTo>
                  <a:cubicBezTo>
                    <a:pt x="0" y="1115"/>
                    <a:pt x="72" y="1329"/>
                    <a:pt x="262" y="1472"/>
                  </a:cubicBezTo>
                  <a:cubicBezTo>
                    <a:pt x="369" y="1555"/>
                    <a:pt x="500" y="1615"/>
                    <a:pt x="619" y="1627"/>
                  </a:cubicBezTo>
                  <a:cubicBezTo>
                    <a:pt x="667" y="1829"/>
                    <a:pt x="822" y="1936"/>
                    <a:pt x="1048" y="1936"/>
                  </a:cubicBezTo>
                  <a:lnTo>
                    <a:pt x="1084" y="1936"/>
                  </a:lnTo>
                  <a:cubicBezTo>
                    <a:pt x="1381" y="1936"/>
                    <a:pt x="1608" y="1877"/>
                    <a:pt x="1762" y="1769"/>
                  </a:cubicBezTo>
                  <a:cubicBezTo>
                    <a:pt x="1786" y="1793"/>
                    <a:pt x="1810" y="1817"/>
                    <a:pt x="1846" y="1841"/>
                  </a:cubicBezTo>
                  <a:cubicBezTo>
                    <a:pt x="1905" y="1900"/>
                    <a:pt x="1989" y="1924"/>
                    <a:pt x="2072" y="1924"/>
                  </a:cubicBezTo>
                  <a:cubicBezTo>
                    <a:pt x="2358" y="1924"/>
                    <a:pt x="2727" y="1650"/>
                    <a:pt x="2858" y="1341"/>
                  </a:cubicBezTo>
                  <a:cubicBezTo>
                    <a:pt x="2953" y="1126"/>
                    <a:pt x="2929" y="936"/>
                    <a:pt x="2786" y="793"/>
                  </a:cubicBezTo>
                  <a:cubicBezTo>
                    <a:pt x="2691" y="698"/>
                    <a:pt x="2584" y="638"/>
                    <a:pt x="2465" y="638"/>
                  </a:cubicBezTo>
                  <a:cubicBezTo>
                    <a:pt x="2453" y="424"/>
                    <a:pt x="2322" y="210"/>
                    <a:pt x="2120" y="79"/>
                  </a:cubicBezTo>
                  <a:cubicBezTo>
                    <a:pt x="2034" y="27"/>
                    <a:pt x="1941" y="1"/>
                    <a:pt x="18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2968;p57"/>
            <p:cNvSpPr/>
            <p:nvPr/>
          </p:nvSpPr>
          <p:spPr>
            <a:xfrm>
              <a:off x="5264565" y="2820025"/>
              <a:ext cx="100178" cy="57112"/>
            </a:xfrm>
            <a:custGeom>
              <a:avLst/>
              <a:gdLst/>
              <a:ahLst/>
              <a:cxnLst/>
              <a:rect l="l" t="t" r="r" b="b"/>
              <a:pathLst>
                <a:path w="3252" h="1854" extrusionOk="0">
                  <a:moveTo>
                    <a:pt x="1972" y="1"/>
                  </a:moveTo>
                  <a:cubicBezTo>
                    <a:pt x="1821" y="1"/>
                    <a:pt x="1688" y="86"/>
                    <a:pt x="1597" y="197"/>
                  </a:cubicBezTo>
                  <a:lnTo>
                    <a:pt x="1597" y="197"/>
                  </a:lnTo>
                  <a:cubicBezTo>
                    <a:pt x="1535" y="148"/>
                    <a:pt x="1454" y="103"/>
                    <a:pt x="1351" y="68"/>
                  </a:cubicBezTo>
                  <a:cubicBezTo>
                    <a:pt x="1264" y="37"/>
                    <a:pt x="1190" y="24"/>
                    <a:pt x="1129" y="24"/>
                  </a:cubicBezTo>
                  <a:cubicBezTo>
                    <a:pt x="753" y="24"/>
                    <a:pt x="815" y="508"/>
                    <a:pt x="815" y="508"/>
                  </a:cubicBezTo>
                  <a:cubicBezTo>
                    <a:pt x="776" y="484"/>
                    <a:pt x="734" y="474"/>
                    <a:pt x="691" y="474"/>
                  </a:cubicBezTo>
                  <a:cubicBezTo>
                    <a:pt x="369" y="474"/>
                    <a:pt x="0" y="1084"/>
                    <a:pt x="410" y="1389"/>
                  </a:cubicBezTo>
                  <a:cubicBezTo>
                    <a:pt x="545" y="1491"/>
                    <a:pt x="674" y="1536"/>
                    <a:pt x="784" y="1543"/>
                  </a:cubicBezTo>
                  <a:lnTo>
                    <a:pt x="784" y="1543"/>
                  </a:lnTo>
                  <a:cubicBezTo>
                    <a:pt x="819" y="1707"/>
                    <a:pt x="935" y="1849"/>
                    <a:pt x="1184" y="1853"/>
                  </a:cubicBezTo>
                  <a:cubicBezTo>
                    <a:pt x="1197" y="1854"/>
                    <a:pt x="1210" y="1854"/>
                    <a:pt x="1222" y="1854"/>
                  </a:cubicBezTo>
                  <a:cubicBezTo>
                    <a:pt x="1552" y="1854"/>
                    <a:pt x="1775" y="1776"/>
                    <a:pt x="1901" y="1660"/>
                  </a:cubicBezTo>
                  <a:lnTo>
                    <a:pt x="1901" y="1660"/>
                  </a:lnTo>
                  <a:cubicBezTo>
                    <a:pt x="1928" y="1698"/>
                    <a:pt x="1962" y="1735"/>
                    <a:pt x="2005" y="1770"/>
                  </a:cubicBezTo>
                  <a:cubicBezTo>
                    <a:pt x="2062" y="1814"/>
                    <a:pt x="2130" y="1834"/>
                    <a:pt x="2204" y="1834"/>
                  </a:cubicBezTo>
                  <a:cubicBezTo>
                    <a:pt x="2631" y="1834"/>
                    <a:pt x="3252" y="1180"/>
                    <a:pt x="2886" y="794"/>
                  </a:cubicBezTo>
                  <a:cubicBezTo>
                    <a:pt x="2783" y="682"/>
                    <a:pt x="2674" y="640"/>
                    <a:pt x="2572" y="640"/>
                  </a:cubicBezTo>
                  <a:cubicBezTo>
                    <a:pt x="2565" y="640"/>
                    <a:pt x="2558" y="640"/>
                    <a:pt x="2551" y="641"/>
                  </a:cubicBezTo>
                  <a:lnTo>
                    <a:pt x="2551" y="641"/>
                  </a:lnTo>
                  <a:cubicBezTo>
                    <a:pt x="2555" y="450"/>
                    <a:pt x="2458" y="231"/>
                    <a:pt x="2220" y="79"/>
                  </a:cubicBezTo>
                  <a:cubicBezTo>
                    <a:pt x="2135" y="24"/>
                    <a:pt x="2051" y="1"/>
                    <a:pt x="1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2969;p57"/>
            <p:cNvSpPr/>
            <p:nvPr/>
          </p:nvSpPr>
          <p:spPr>
            <a:xfrm>
              <a:off x="5268754" y="2818793"/>
              <a:ext cx="90598" cy="59823"/>
            </a:xfrm>
            <a:custGeom>
              <a:avLst/>
              <a:gdLst/>
              <a:ahLst/>
              <a:cxnLst/>
              <a:rect l="l" t="t" r="r" b="b"/>
              <a:pathLst>
                <a:path w="2941" h="1942" extrusionOk="0">
                  <a:moveTo>
                    <a:pt x="1477" y="310"/>
                  </a:moveTo>
                  <a:cubicBezTo>
                    <a:pt x="1584" y="417"/>
                    <a:pt x="1607" y="548"/>
                    <a:pt x="1572" y="631"/>
                  </a:cubicBezTo>
                  <a:cubicBezTo>
                    <a:pt x="1557" y="675"/>
                    <a:pt x="1529" y="701"/>
                    <a:pt x="1496" y="701"/>
                  </a:cubicBezTo>
                  <a:cubicBezTo>
                    <a:pt x="1475" y="701"/>
                    <a:pt x="1452" y="690"/>
                    <a:pt x="1429" y="667"/>
                  </a:cubicBezTo>
                  <a:cubicBezTo>
                    <a:pt x="1357" y="608"/>
                    <a:pt x="1369" y="441"/>
                    <a:pt x="1477" y="310"/>
                  </a:cubicBezTo>
                  <a:close/>
                  <a:moveTo>
                    <a:pt x="2358" y="739"/>
                  </a:moveTo>
                  <a:lnTo>
                    <a:pt x="2358" y="739"/>
                  </a:lnTo>
                  <a:cubicBezTo>
                    <a:pt x="2334" y="893"/>
                    <a:pt x="2239" y="1012"/>
                    <a:pt x="2119" y="1024"/>
                  </a:cubicBezTo>
                  <a:lnTo>
                    <a:pt x="2096" y="1024"/>
                  </a:lnTo>
                  <a:cubicBezTo>
                    <a:pt x="2060" y="1024"/>
                    <a:pt x="2060" y="1012"/>
                    <a:pt x="2060" y="1012"/>
                  </a:cubicBezTo>
                  <a:cubicBezTo>
                    <a:pt x="2060" y="941"/>
                    <a:pt x="2191" y="774"/>
                    <a:pt x="2358" y="739"/>
                  </a:cubicBezTo>
                  <a:close/>
                  <a:moveTo>
                    <a:pt x="822" y="1143"/>
                  </a:moveTo>
                  <a:cubicBezTo>
                    <a:pt x="845" y="1143"/>
                    <a:pt x="869" y="1155"/>
                    <a:pt x="881" y="1179"/>
                  </a:cubicBezTo>
                  <a:cubicBezTo>
                    <a:pt x="941" y="1251"/>
                    <a:pt x="953" y="1346"/>
                    <a:pt x="917" y="1417"/>
                  </a:cubicBezTo>
                  <a:cubicBezTo>
                    <a:pt x="881" y="1489"/>
                    <a:pt x="798" y="1536"/>
                    <a:pt x="691" y="1536"/>
                  </a:cubicBezTo>
                  <a:cubicBezTo>
                    <a:pt x="667" y="1393"/>
                    <a:pt x="703" y="1251"/>
                    <a:pt x="762" y="1179"/>
                  </a:cubicBezTo>
                  <a:cubicBezTo>
                    <a:pt x="786" y="1155"/>
                    <a:pt x="810" y="1143"/>
                    <a:pt x="822" y="1143"/>
                  </a:cubicBezTo>
                  <a:close/>
                  <a:moveTo>
                    <a:pt x="1798" y="1262"/>
                  </a:moveTo>
                  <a:cubicBezTo>
                    <a:pt x="1798" y="1262"/>
                    <a:pt x="1810" y="1274"/>
                    <a:pt x="1834" y="1322"/>
                  </a:cubicBezTo>
                  <a:cubicBezTo>
                    <a:pt x="1869" y="1441"/>
                    <a:pt x="1846" y="1548"/>
                    <a:pt x="1774" y="1632"/>
                  </a:cubicBezTo>
                  <a:cubicBezTo>
                    <a:pt x="1715" y="1512"/>
                    <a:pt x="1715" y="1382"/>
                    <a:pt x="1750" y="1310"/>
                  </a:cubicBezTo>
                  <a:cubicBezTo>
                    <a:pt x="1774" y="1274"/>
                    <a:pt x="1786" y="1262"/>
                    <a:pt x="1798" y="1262"/>
                  </a:cubicBezTo>
                  <a:close/>
                  <a:moveTo>
                    <a:pt x="1846" y="94"/>
                  </a:moveTo>
                  <a:cubicBezTo>
                    <a:pt x="1918" y="94"/>
                    <a:pt x="1991" y="114"/>
                    <a:pt x="2060" y="155"/>
                  </a:cubicBezTo>
                  <a:cubicBezTo>
                    <a:pt x="2250" y="274"/>
                    <a:pt x="2358" y="453"/>
                    <a:pt x="2369" y="643"/>
                  </a:cubicBezTo>
                  <a:cubicBezTo>
                    <a:pt x="2143" y="679"/>
                    <a:pt x="1965" y="893"/>
                    <a:pt x="1965" y="1012"/>
                  </a:cubicBezTo>
                  <a:cubicBezTo>
                    <a:pt x="1975" y="1063"/>
                    <a:pt x="2002" y="1113"/>
                    <a:pt x="2082" y="1113"/>
                  </a:cubicBezTo>
                  <a:cubicBezTo>
                    <a:pt x="2096" y="1113"/>
                    <a:pt x="2113" y="1111"/>
                    <a:pt x="2131" y="1108"/>
                  </a:cubicBezTo>
                  <a:cubicBezTo>
                    <a:pt x="2298" y="1096"/>
                    <a:pt x="2429" y="929"/>
                    <a:pt x="2453" y="727"/>
                  </a:cubicBezTo>
                  <a:cubicBezTo>
                    <a:pt x="2548" y="727"/>
                    <a:pt x="2643" y="774"/>
                    <a:pt x="2715" y="858"/>
                  </a:cubicBezTo>
                  <a:cubicBezTo>
                    <a:pt x="2858" y="1012"/>
                    <a:pt x="2822" y="1179"/>
                    <a:pt x="2774" y="1298"/>
                  </a:cubicBezTo>
                  <a:cubicBezTo>
                    <a:pt x="2655" y="1572"/>
                    <a:pt x="2322" y="1834"/>
                    <a:pt x="2072" y="1834"/>
                  </a:cubicBezTo>
                  <a:cubicBezTo>
                    <a:pt x="2000" y="1834"/>
                    <a:pt x="1941" y="1810"/>
                    <a:pt x="1893" y="1774"/>
                  </a:cubicBezTo>
                  <a:cubicBezTo>
                    <a:pt x="1869" y="1751"/>
                    <a:pt x="1846" y="1727"/>
                    <a:pt x="1822" y="1715"/>
                  </a:cubicBezTo>
                  <a:cubicBezTo>
                    <a:pt x="1929" y="1596"/>
                    <a:pt x="1965" y="1453"/>
                    <a:pt x="1917" y="1298"/>
                  </a:cubicBezTo>
                  <a:cubicBezTo>
                    <a:pt x="1881" y="1191"/>
                    <a:pt x="1822" y="1167"/>
                    <a:pt x="1798" y="1167"/>
                  </a:cubicBezTo>
                  <a:cubicBezTo>
                    <a:pt x="1750" y="1167"/>
                    <a:pt x="1703" y="1203"/>
                    <a:pt x="1667" y="1274"/>
                  </a:cubicBezTo>
                  <a:cubicBezTo>
                    <a:pt x="1619" y="1370"/>
                    <a:pt x="1607" y="1536"/>
                    <a:pt x="1703" y="1691"/>
                  </a:cubicBezTo>
                  <a:cubicBezTo>
                    <a:pt x="1607" y="1774"/>
                    <a:pt x="1417" y="1846"/>
                    <a:pt x="1084" y="1846"/>
                  </a:cubicBezTo>
                  <a:lnTo>
                    <a:pt x="1048" y="1846"/>
                  </a:lnTo>
                  <a:cubicBezTo>
                    <a:pt x="834" y="1846"/>
                    <a:pt x="750" y="1739"/>
                    <a:pt x="703" y="1632"/>
                  </a:cubicBezTo>
                  <a:cubicBezTo>
                    <a:pt x="845" y="1620"/>
                    <a:pt x="953" y="1560"/>
                    <a:pt x="1000" y="1453"/>
                  </a:cubicBezTo>
                  <a:cubicBezTo>
                    <a:pt x="1060" y="1346"/>
                    <a:pt x="1036" y="1227"/>
                    <a:pt x="953" y="1120"/>
                  </a:cubicBezTo>
                  <a:cubicBezTo>
                    <a:pt x="905" y="1048"/>
                    <a:pt x="857" y="1036"/>
                    <a:pt x="822" y="1036"/>
                  </a:cubicBezTo>
                  <a:cubicBezTo>
                    <a:pt x="774" y="1036"/>
                    <a:pt x="738" y="1072"/>
                    <a:pt x="691" y="1120"/>
                  </a:cubicBezTo>
                  <a:cubicBezTo>
                    <a:pt x="619" y="1215"/>
                    <a:pt x="572" y="1382"/>
                    <a:pt x="595" y="1524"/>
                  </a:cubicBezTo>
                  <a:cubicBezTo>
                    <a:pt x="500" y="1512"/>
                    <a:pt x="405" y="1465"/>
                    <a:pt x="310" y="1393"/>
                  </a:cubicBezTo>
                  <a:cubicBezTo>
                    <a:pt x="95" y="1227"/>
                    <a:pt x="143" y="1001"/>
                    <a:pt x="167" y="917"/>
                  </a:cubicBezTo>
                  <a:cubicBezTo>
                    <a:pt x="238" y="715"/>
                    <a:pt x="405" y="548"/>
                    <a:pt x="560" y="548"/>
                  </a:cubicBezTo>
                  <a:cubicBezTo>
                    <a:pt x="595" y="548"/>
                    <a:pt x="631" y="560"/>
                    <a:pt x="655" y="584"/>
                  </a:cubicBezTo>
                  <a:cubicBezTo>
                    <a:pt x="663" y="588"/>
                    <a:pt x="670" y="589"/>
                    <a:pt x="675" y="589"/>
                  </a:cubicBezTo>
                  <a:cubicBezTo>
                    <a:pt x="687" y="589"/>
                    <a:pt x="695" y="584"/>
                    <a:pt x="703" y="584"/>
                  </a:cubicBezTo>
                  <a:cubicBezTo>
                    <a:pt x="726" y="572"/>
                    <a:pt x="726" y="560"/>
                    <a:pt x="726" y="536"/>
                  </a:cubicBezTo>
                  <a:cubicBezTo>
                    <a:pt x="726" y="536"/>
                    <a:pt x="703" y="310"/>
                    <a:pt x="810" y="191"/>
                  </a:cubicBezTo>
                  <a:cubicBezTo>
                    <a:pt x="851" y="136"/>
                    <a:pt x="915" y="109"/>
                    <a:pt x="996" y="109"/>
                  </a:cubicBezTo>
                  <a:cubicBezTo>
                    <a:pt x="1056" y="109"/>
                    <a:pt x="1126" y="125"/>
                    <a:pt x="1203" y="155"/>
                  </a:cubicBezTo>
                  <a:cubicBezTo>
                    <a:pt x="1286" y="179"/>
                    <a:pt x="1346" y="203"/>
                    <a:pt x="1405" y="250"/>
                  </a:cubicBezTo>
                  <a:cubicBezTo>
                    <a:pt x="1286" y="405"/>
                    <a:pt x="1238" y="631"/>
                    <a:pt x="1369" y="739"/>
                  </a:cubicBezTo>
                  <a:cubicBezTo>
                    <a:pt x="1410" y="775"/>
                    <a:pt x="1457" y="792"/>
                    <a:pt x="1501" y="792"/>
                  </a:cubicBezTo>
                  <a:cubicBezTo>
                    <a:pt x="1572" y="792"/>
                    <a:pt x="1638" y="748"/>
                    <a:pt x="1667" y="667"/>
                  </a:cubicBezTo>
                  <a:cubicBezTo>
                    <a:pt x="1703" y="548"/>
                    <a:pt x="1679" y="369"/>
                    <a:pt x="1536" y="239"/>
                  </a:cubicBezTo>
                  <a:cubicBezTo>
                    <a:pt x="1624" y="144"/>
                    <a:pt x="1733" y="94"/>
                    <a:pt x="1846" y="94"/>
                  </a:cubicBezTo>
                  <a:close/>
                  <a:moveTo>
                    <a:pt x="1846" y="1"/>
                  </a:moveTo>
                  <a:cubicBezTo>
                    <a:pt x="1707" y="1"/>
                    <a:pt x="1573" y="64"/>
                    <a:pt x="1465" y="179"/>
                  </a:cubicBezTo>
                  <a:cubicBezTo>
                    <a:pt x="1393" y="131"/>
                    <a:pt x="1322" y="96"/>
                    <a:pt x="1238" y="60"/>
                  </a:cubicBezTo>
                  <a:cubicBezTo>
                    <a:pt x="1154" y="33"/>
                    <a:pt x="1077" y="20"/>
                    <a:pt x="1009" y="20"/>
                  </a:cubicBezTo>
                  <a:cubicBezTo>
                    <a:pt x="896" y="20"/>
                    <a:pt x="805" y="57"/>
                    <a:pt x="738" y="131"/>
                  </a:cubicBezTo>
                  <a:cubicBezTo>
                    <a:pt x="643" y="239"/>
                    <a:pt x="631" y="381"/>
                    <a:pt x="631" y="477"/>
                  </a:cubicBezTo>
                  <a:cubicBezTo>
                    <a:pt x="607" y="470"/>
                    <a:pt x="582" y="466"/>
                    <a:pt x="557" y="466"/>
                  </a:cubicBezTo>
                  <a:cubicBezTo>
                    <a:pt x="369" y="466"/>
                    <a:pt x="156" y="652"/>
                    <a:pt x="72" y="893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0"/>
                    <a:pt x="488" y="1620"/>
                    <a:pt x="607" y="1632"/>
                  </a:cubicBezTo>
                  <a:cubicBezTo>
                    <a:pt x="667" y="1822"/>
                    <a:pt x="822" y="1941"/>
                    <a:pt x="1048" y="1941"/>
                  </a:cubicBezTo>
                  <a:lnTo>
                    <a:pt x="1084" y="1941"/>
                  </a:lnTo>
                  <a:cubicBezTo>
                    <a:pt x="1381" y="1941"/>
                    <a:pt x="1607" y="1882"/>
                    <a:pt x="1762" y="1774"/>
                  </a:cubicBezTo>
                  <a:cubicBezTo>
                    <a:pt x="1786" y="1798"/>
                    <a:pt x="1810" y="1822"/>
                    <a:pt x="1834" y="1846"/>
                  </a:cubicBezTo>
                  <a:cubicBezTo>
                    <a:pt x="1905" y="1893"/>
                    <a:pt x="1977" y="1929"/>
                    <a:pt x="2072" y="1929"/>
                  </a:cubicBezTo>
                  <a:cubicBezTo>
                    <a:pt x="2358" y="1929"/>
                    <a:pt x="2727" y="1655"/>
                    <a:pt x="2858" y="1334"/>
                  </a:cubicBezTo>
                  <a:cubicBezTo>
                    <a:pt x="2941" y="1131"/>
                    <a:pt x="2917" y="941"/>
                    <a:pt x="2786" y="798"/>
                  </a:cubicBezTo>
                  <a:cubicBezTo>
                    <a:pt x="2691" y="691"/>
                    <a:pt x="2584" y="643"/>
                    <a:pt x="2453" y="631"/>
                  </a:cubicBezTo>
                  <a:cubicBezTo>
                    <a:pt x="2453" y="417"/>
                    <a:pt x="2322" y="215"/>
                    <a:pt x="2119" y="84"/>
                  </a:cubicBezTo>
                  <a:cubicBezTo>
                    <a:pt x="2030" y="27"/>
                    <a:pt x="1937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2970;p57"/>
            <p:cNvSpPr/>
            <p:nvPr/>
          </p:nvSpPr>
          <p:spPr>
            <a:xfrm>
              <a:off x="5245650" y="2683436"/>
              <a:ext cx="53940" cy="49565"/>
            </a:xfrm>
            <a:custGeom>
              <a:avLst/>
              <a:gdLst/>
              <a:ahLst/>
              <a:cxnLst/>
              <a:rect l="l" t="t" r="r" b="b"/>
              <a:pathLst>
                <a:path w="1751" h="1609" extrusionOk="0">
                  <a:moveTo>
                    <a:pt x="1393" y="144"/>
                  </a:moveTo>
                  <a:lnTo>
                    <a:pt x="1393" y="144"/>
                  </a:lnTo>
                  <a:cubicBezTo>
                    <a:pt x="1119" y="299"/>
                    <a:pt x="714" y="537"/>
                    <a:pt x="441" y="715"/>
                  </a:cubicBezTo>
                  <a:cubicBezTo>
                    <a:pt x="298" y="680"/>
                    <a:pt x="155" y="608"/>
                    <a:pt x="107" y="572"/>
                  </a:cubicBezTo>
                  <a:cubicBezTo>
                    <a:pt x="238" y="477"/>
                    <a:pt x="964" y="251"/>
                    <a:pt x="1393" y="144"/>
                  </a:cubicBezTo>
                  <a:close/>
                  <a:moveTo>
                    <a:pt x="1584" y="227"/>
                  </a:moveTo>
                  <a:cubicBezTo>
                    <a:pt x="1429" y="584"/>
                    <a:pt x="1036" y="1346"/>
                    <a:pt x="929" y="1501"/>
                  </a:cubicBezTo>
                  <a:cubicBezTo>
                    <a:pt x="881" y="1418"/>
                    <a:pt x="810" y="1180"/>
                    <a:pt x="762" y="965"/>
                  </a:cubicBezTo>
                  <a:cubicBezTo>
                    <a:pt x="1203" y="584"/>
                    <a:pt x="1453" y="358"/>
                    <a:pt x="1584" y="227"/>
                  </a:cubicBezTo>
                  <a:close/>
                  <a:moveTo>
                    <a:pt x="1667" y="1"/>
                  </a:moveTo>
                  <a:cubicBezTo>
                    <a:pt x="1476" y="1"/>
                    <a:pt x="107" y="394"/>
                    <a:pt x="12" y="537"/>
                  </a:cubicBezTo>
                  <a:cubicBezTo>
                    <a:pt x="0" y="549"/>
                    <a:pt x="0" y="572"/>
                    <a:pt x="12" y="584"/>
                  </a:cubicBezTo>
                  <a:cubicBezTo>
                    <a:pt x="60" y="703"/>
                    <a:pt x="345" y="787"/>
                    <a:pt x="429" y="811"/>
                  </a:cubicBezTo>
                  <a:lnTo>
                    <a:pt x="464" y="811"/>
                  </a:lnTo>
                  <a:cubicBezTo>
                    <a:pt x="774" y="620"/>
                    <a:pt x="1226" y="346"/>
                    <a:pt x="1488" y="191"/>
                  </a:cubicBezTo>
                  <a:lnTo>
                    <a:pt x="1488" y="191"/>
                  </a:lnTo>
                  <a:cubicBezTo>
                    <a:pt x="1274" y="394"/>
                    <a:pt x="929" y="703"/>
                    <a:pt x="679" y="918"/>
                  </a:cubicBezTo>
                  <a:cubicBezTo>
                    <a:pt x="667" y="930"/>
                    <a:pt x="655" y="942"/>
                    <a:pt x="667" y="965"/>
                  </a:cubicBezTo>
                  <a:cubicBezTo>
                    <a:pt x="798" y="1557"/>
                    <a:pt x="879" y="1604"/>
                    <a:pt x="919" y="1608"/>
                  </a:cubicBezTo>
                  <a:lnTo>
                    <a:pt x="919" y="1608"/>
                  </a:lnTo>
                  <a:cubicBezTo>
                    <a:pt x="1054" y="1582"/>
                    <a:pt x="1619" y="381"/>
                    <a:pt x="1655" y="275"/>
                  </a:cubicBezTo>
                  <a:cubicBezTo>
                    <a:pt x="1750" y="72"/>
                    <a:pt x="1738" y="49"/>
                    <a:pt x="1715" y="25"/>
                  </a:cubicBezTo>
                  <a:cubicBezTo>
                    <a:pt x="1715" y="13"/>
                    <a:pt x="1715" y="13"/>
                    <a:pt x="1715" y="13"/>
                  </a:cubicBezTo>
                  <a:cubicBezTo>
                    <a:pt x="1703" y="13"/>
                    <a:pt x="1703" y="13"/>
                    <a:pt x="1703" y="1"/>
                  </a:cubicBezTo>
                  <a:close/>
                  <a:moveTo>
                    <a:pt x="919" y="1608"/>
                  </a:moveTo>
                  <a:lnTo>
                    <a:pt x="919" y="1608"/>
                  </a:lnTo>
                  <a:cubicBezTo>
                    <a:pt x="918" y="1608"/>
                    <a:pt x="918" y="1608"/>
                    <a:pt x="917" y="1608"/>
                  </a:cubicBezTo>
                  <a:lnTo>
                    <a:pt x="929" y="1608"/>
                  </a:lnTo>
                  <a:cubicBezTo>
                    <a:pt x="926" y="1608"/>
                    <a:pt x="923" y="1608"/>
                    <a:pt x="919" y="160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2971;p57"/>
            <p:cNvSpPr/>
            <p:nvPr/>
          </p:nvSpPr>
          <p:spPr>
            <a:xfrm>
              <a:off x="5258096" y="2705831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48" y="596"/>
                    <a:pt x="96" y="631"/>
                    <a:pt x="108" y="643"/>
                  </a:cubicBezTo>
                  <a:cubicBezTo>
                    <a:pt x="120" y="655"/>
                    <a:pt x="132" y="655"/>
                    <a:pt x="144" y="655"/>
                  </a:cubicBezTo>
                  <a:lnTo>
                    <a:pt x="156" y="655"/>
                  </a:lnTo>
                  <a:cubicBezTo>
                    <a:pt x="227" y="655"/>
                    <a:pt x="346" y="512"/>
                    <a:pt x="394" y="453"/>
                  </a:cubicBezTo>
                  <a:cubicBezTo>
                    <a:pt x="406" y="441"/>
                    <a:pt x="406" y="405"/>
                    <a:pt x="382" y="393"/>
                  </a:cubicBezTo>
                  <a:cubicBezTo>
                    <a:pt x="377" y="388"/>
                    <a:pt x="368" y="385"/>
                    <a:pt x="358" y="385"/>
                  </a:cubicBezTo>
                  <a:cubicBezTo>
                    <a:pt x="344" y="385"/>
                    <a:pt x="329" y="391"/>
                    <a:pt x="322" y="405"/>
                  </a:cubicBezTo>
                  <a:cubicBezTo>
                    <a:pt x="263" y="465"/>
                    <a:pt x="191" y="536"/>
                    <a:pt x="156" y="560"/>
                  </a:cubicBezTo>
                  <a:cubicBezTo>
                    <a:pt x="144" y="488"/>
                    <a:pt x="108" y="250"/>
                    <a:pt x="84" y="48"/>
                  </a:cubicBezTo>
                  <a:cubicBezTo>
                    <a:pt x="84" y="24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2972;p57"/>
            <p:cNvSpPr/>
            <p:nvPr/>
          </p:nvSpPr>
          <p:spPr>
            <a:xfrm>
              <a:off x="4839240" y="3020874"/>
              <a:ext cx="53601" cy="49565"/>
            </a:xfrm>
            <a:custGeom>
              <a:avLst/>
              <a:gdLst/>
              <a:ahLst/>
              <a:cxnLst/>
              <a:rect l="l" t="t" r="r" b="b"/>
              <a:pathLst>
                <a:path w="1740" h="1609" extrusionOk="0">
                  <a:moveTo>
                    <a:pt x="358" y="156"/>
                  </a:moveTo>
                  <a:lnTo>
                    <a:pt x="358" y="156"/>
                  </a:lnTo>
                  <a:cubicBezTo>
                    <a:pt x="775" y="251"/>
                    <a:pt x="1513" y="489"/>
                    <a:pt x="1632" y="572"/>
                  </a:cubicBezTo>
                  <a:cubicBezTo>
                    <a:pt x="1596" y="620"/>
                    <a:pt x="1442" y="679"/>
                    <a:pt x="1311" y="715"/>
                  </a:cubicBezTo>
                  <a:cubicBezTo>
                    <a:pt x="1025" y="548"/>
                    <a:pt x="632" y="298"/>
                    <a:pt x="358" y="156"/>
                  </a:cubicBezTo>
                  <a:close/>
                  <a:moveTo>
                    <a:pt x="168" y="239"/>
                  </a:moveTo>
                  <a:lnTo>
                    <a:pt x="168" y="239"/>
                  </a:lnTo>
                  <a:cubicBezTo>
                    <a:pt x="299" y="370"/>
                    <a:pt x="537" y="584"/>
                    <a:pt x="989" y="977"/>
                  </a:cubicBezTo>
                  <a:cubicBezTo>
                    <a:pt x="942" y="1191"/>
                    <a:pt x="870" y="1429"/>
                    <a:pt x="822" y="1501"/>
                  </a:cubicBezTo>
                  <a:cubicBezTo>
                    <a:pt x="703" y="1358"/>
                    <a:pt x="322" y="596"/>
                    <a:pt x="168" y="239"/>
                  </a:cubicBezTo>
                  <a:close/>
                  <a:moveTo>
                    <a:pt x="84" y="1"/>
                  </a:moveTo>
                  <a:cubicBezTo>
                    <a:pt x="60" y="1"/>
                    <a:pt x="49" y="1"/>
                    <a:pt x="49" y="13"/>
                  </a:cubicBezTo>
                  <a:lnTo>
                    <a:pt x="37" y="13"/>
                  </a:lnTo>
                  <a:cubicBezTo>
                    <a:pt x="25" y="13"/>
                    <a:pt x="25" y="25"/>
                    <a:pt x="25" y="25"/>
                  </a:cubicBezTo>
                  <a:cubicBezTo>
                    <a:pt x="1" y="48"/>
                    <a:pt x="1" y="72"/>
                    <a:pt x="84" y="275"/>
                  </a:cubicBezTo>
                  <a:cubicBezTo>
                    <a:pt x="132" y="382"/>
                    <a:pt x="691" y="1608"/>
                    <a:pt x="822" y="1608"/>
                  </a:cubicBezTo>
                  <a:cubicBezTo>
                    <a:pt x="858" y="1608"/>
                    <a:pt x="942" y="1608"/>
                    <a:pt x="1084" y="965"/>
                  </a:cubicBezTo>
                  <a:cubicBezTo>
                    <a:pt x="1084" y="953"/>
                    <a:pt x="1084" y="941"/>
                    <a:pt x="1072" y="929"/>
                  </a:cubicBezTo>
                  <a:cubicBezTo>
                    <a:pt x="822" y="715"/>
                    <a:pt x="465" y="394"/>
                    <a:pt x="263" y="203"/>
                  </a:cubicBezTo>
                  <a:lnTo>
                    <a:pt x="263" y="203"/>
                  </a:lnTo>
                  <a:cubicBezTo>
                    <a:pt x="525" y="346"/>
                    <a:pt x="977" y="620"/>
                    <a:pt x="1275" y="810"/>
                  </a:cubicBezTo>
                  <a:cubicBezTo>
                    <a:pt x="1281" y="816"/>
                    <a:pt x="1287" y="819"/>
                    <a:pt x="1293" y="819"/>
                  </a:cubicBezTo>
                  <a:cubicBezTo>
                    <a:pt x="1299" y="819"/>
                    <a:pt x="1305" y="816"/>
                    <a:pt x="1311" y="810"/>
                  </a:cubicBezTo>
                  <a:cubicBezTo>
                    <a:pt x="1406" y="787"/>
                    <a:pt x="1692" y="703"/>
                    <a:pt x="1739" y="596"/>
                  </a:cubicBezTo>
                  <a:cubicBezTo>
                    <a:pt x="1739" y="572"/>
                    <a:pt x="1739" y="548"/>
                    <a:pt x="1727" y="537"/>
                  </a:cubicBezTo>
                  <a:cubicBezTo>
                    <a:pt x="1632" y="394"/>
                    <a:pt x="263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2973;p57"/>
            <p:cNvSpPr/>
            <p:nvPr/>
          </p:nvSpPr>
          <p:spPr>
            <a:xfrm>
              <a:off x="4867858" y="3043608"/>
              <a:ext cx="12876" cy="20208"/>
            </a:xfrm>
            <a:custGeom>
              <a:avLst/>
              <a:gdLst/>
              <a:ahLst/>
              <a:cxnLst/>
              <a:rect l="l" t="t" r="r" b="b"/>
              <a:pathLst>
                <a:path w="418" h="656" extrusionOk="0">
                  <a:moveTo>
                    <a:pt x="370" y="1"/>
                  </a:moveTo>
                  <a:cubicBezTo>
                    <a:pt x="346" y="1"/>
                    <a:pt x="322" y="13"/>
                    <a:pt x="322" y="37"/>
                  </a:cubicBezTo>
                  <a:cubicBezTo>
                    <a:pt x="310" y="251"/>
                    <a:pt x="274" y="489"/>
                    <a:pt x="251" y="561"/>
                  </a:cubicBezTo>
                  <a:cubicBezTo>
                    <a:pt x="215" y="537"/>
                    <a:pt x="155" y="465"/>
                    <a:pt x="96" y="394"/>
                  </a:cubicBezTo>
                  <a:cubicBezTo>
                    <a:pt x="82" y="380"/>
                    <a:pt x="68" y="374"/>
                    <a:pt x="54" y="374"/>
                  </a:cubicBezTo>
                  <a:cubicBezTo>
                    <a:pt x="44" y="374"/>
                    <a:pt x="34" y="377"/>
                    <a:pt x="24" y="382"/>
                  </a:cubicBezTo>
                  <a:cubicBezTo>
                    <a:pt x="1" y="406"/>
                    <a:pt x="1" y="430"/>
                    <a:pt x="24" y="453"/>
                  </a:cubicBezTo>
                  <a:cubicBezTo>
                    <a:pt x="72" y="513"/>
                    <a:pt x="179" y="644"/>
                    <a:pt x="263" y="656"/>
                  </a:cubicBezTo>
                  <a:cubicBezTo>
                    <a:pt x="286" y="656"/>
                    <a:pt x="298" y="644"/>
                    <a:pt x="310" y="644"/>
                  </a:cubicBezTo>
                  <a:cubicBezTo>
                    <a:pt x="322" y="632"/>
                    <a:pt x="370" y="584"/>
                    <a:pt x="417" y="49"/>
                  </a:cubicBezTo>
                  <a:cubicBezTo>
                    <a:pt x="417" y="25"/>
                    <a:pt x="405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2974;p57"/>
            <p:cNvSpPr/>
            <p:nvPr/>
          </p:nvSpPr>
          <p:spPr>
            <a:xfrm>
              <a:off x="5024101" y="3103031"/>
              <a:ext cx="262520" cy="146385"/>
            </a:xfrm>
            <a:custGeom>
              <a:avLst/>
              <a:gdLst/>
              <a:ahLst/>
              <a:cxnLst/>
              <a:rect l="l" t="t" r="r" b="b"/>
              <a:pathLst>
                <a:path w="8522" h="4752" extrusionOk="0">
                  <a:moveTo>
                    <a:pt x="7275" y="1"/>
                  </a:moveTo>
                  <a:lnTo>
                    <a:pt x="1275" y="751"/>
                  </a:lnTo>
                  <a:lnTo>
                    <a:pt x="1" y="4668"/>
                  </a:lnTo>
                  <a:cubicBezTo>
                    <a:pt x="1" y="4668"/>
                    <a:pt x="3372" y="4744"/>
                    <a:pt x="3525" y="4751"/>
                  </a:cubicBezTo>
                  <a:lnTo>
                    <a:pt x="3525" y="4751"/>
                  </a:lnTo>
                  <a:lnTo>
                    <a:pt x="4275" y="2013"/>
                  </a:lnTo>
                  <a:lnTo>
                    <a:pt x="5311" y="4549"/>
                  </a:lnTo>
                  <a:cubicBezTo>
                    <a:pt x="5311" y="4549"/>
                    <a:pt x="6438" y="4528"/>
                    <a:pt x="7292" y="4528"/>
                  </a:cubicBezTo>
                  <a:cubicBezTo>
                    <a:pt x="7719" y="4528"/>
                    <a:pt x="8077" y="4533"/>
                    <a:pt x="8192" y="4549"/>
                  </a:cubicBezTo>
                  <a:cubicBezTo>
                    <a:pt x="8194" y="4549"/>
                    <a:pt x="8197" y="4549"/>
                    <a:pt x="8199" y="4549"/>
                  </a:cubicBezTo>
                  <a:cubicBezTo>
                    <a:pt x="8521" y="4549"/>
                    <a:pt x="7275" y="1"/>
                    <a:pt x="7275" y="1"/>
                  </a:cubicBezTo>
                  <a:close/>
                  <a:moveTo>
                    <a:pt x="3525" y="4751"/>
                  </a:moveTo>
                  <a:lnTo>
                    <a:pt x="3525" y="4751"/>
                  </a:lnTo>
                  <a:cubicBezTo>
                    <a:pt x="3532" y="4751"/>
                    <a:pt x="3532" y="4751"/>
                    <a:pt x="3525" y="47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2975;p57"/>
            <p:cNvSpPr/>
            <p:nvPr/>
          </p:nvSpPr>
          <p:spPr>
            <a:xfrm>
              <a:off x="5107490" y="2791592"/>
              <a:ext cx="106277" cy="103505"/>
            </a:xfrm>
            <a:custGeom>
              <a:avLst/>
              <a:gdLst/>
              <a:ahLst/>
              <a:cxnLst/>
              <a:rect l="l" t="t" r="r" b="b"/>
              <a:pathLst>
                <a:path w="3450" h="3360" extrusionOk="0">
                  <a:moveTo>
                    <a:pt x="1523" y="1"/>
                  </a:moveTo>
                  <a:cubicBezTo>
                    <a:pt x="0" y="1"/>
                    <a:pt x="663" y="3360"/>
                    <a:pt x="663" y="3360"/>
                  </a:cubicBezTo>
                  <a:cubicBezTo>
                    <a:pt x="663" y="3360"/>
                    <a:pt x="2866" y="3205"/>
                    <a:pt x="3163" y="1860"/>
                  </a:cubicBezTo>
                  <a:cubicBezTo>
                    <a:pt x="3449" y="598"/>
                    <a:pt x="2437" y="288"/>
                    <a:pt x="2437" y="288"/>
                  </a:cubicBezTo>
                  <a:cubicBezTo>
                    <a:pt x="2068" y="87"/>
                    <a:pt x="1767" y="1"/>
                    <a:pt x="1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2976;p57"/>
            <p:cNvSpPr/>
            <p:nvPr/>
          </p:nvSpPr>
          <p:spPr>
            <a:xfrm>
              <a:off x="5026688" y="2929568"/>
              <a:ext cx="232917" cy="228511"/>
            </a:xfrm>
            <a:custGeom>
              <a:avLst/>
              <a:gdLst/>
              <a:ahLst/>
              <a:cxnLst/>
              <a:rect l="l" t="t" r="r" b="b"/>
              <a:pathLst>
                <a:path w="7561" h="7418" extrusionOk="0">
                  <a:moveTo>
                    <a:pt x="5167" y="0"/>
                  </a:moveTo>
                  <a:cubicBezTo>
                    <a:pt x="5167" y="0"/>
                    <a:pt x="691" y="274"/>
                    <a:pt x="500" y="774"/>
                  </a:cubicBezTo>
                  <a:cubicBezTo>
                    <a:pt x="0" y="2107"/>
                    <a:pt x="869" y="7418"/>
                    <a:pt x="869" y="7418"/>
                  </a:cubicBezTo>
                  <a:lnTo>
                    <a:pt x="7560" y="7180"/>
                  </a:lnTo>
                  <a:cubicBezTo>
                    <a:pt x="7251" y="2655"/>
                    <a:pt x="5167" y="0"/>
                    <a:pt x="5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2977;p57"/>
            <p:cNvSpPr/>
            <p:nvPr/>
          </p:nvSpPr>
          <p:spPr>
            <a:xfrm>
              <a:off x="4948906" y="2779887"/>
              <a:ext cx="37829" cy="46639"/>
            </a:xfrm>
            <a:custGeom>
              <a:avLst/>
              <a:gdLst/>
              <a:ahLst/>
              <a:cxnLst/>
              <a:rect l="l" t="t" r="r" b="b"/>
              <a:pathLst>
                <a:path w="1228" h="1514" extrusionOk="0">
                  <a:moveTo>
                    <a:pt x="809" y="1"/>
                  </a:moveTo>
                  <a:cubicBezTo>
                    <a:pt x="725" y="1"/>
                    <a:pt x="627" y="54"/>
                    <a:pt x="513" y="192"/>
                  </a:cubicBezTo>
                  <a:cubicBezTo>
                    <a:pt x="1" y="811"/>
                    <a:pt x="203" y="1478"/>
                    <a:pt x="930" y="1513"/>
                  </a:cubicBezTo>
                  <a:cubicBezTo>
                    <a:pt x="930" y="1513"/>
                    <a:pt x="906" y="918"/>
                    <a:pt x="1227" y="656"/>
                  </a:cubicBezTo>
                  <a:cubicBezTo>
                    <a:pt x="1227" y="656"/>
                    <a:pt x="1105" y="1"/>
                    <a:pt x="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2978;p57"/>
            <p:cNvSpPr/>
            <p:nvPr/>
          </p:nvSpPr>
          <p:spPr>
            <a:xfrm>
              <a:off x="4940496" y="2730937"/>
              <a:ext cx="225215" cy="190406"/>
            </a:xfrm>
            <a:custGeom>
              <a:avLst/>
              <a:gdLst/>
              <a:ahLst/>
              <a:cxnLst/>
              <a:rect l="l" t="t" r="r" b="b"/>
              <a:pathLst>
                <a:path w="7311" h="6181" extrusionOk="0">
                  <a:moveTo>
                    <a:pt x="4856" y="1"/>
                  </a:moveTo>
                  <a:cubicBezTo>
                    <a:pt x="4459" y="1"/>
                    <a:pt x="4002" y="114"/>
                    <a:pt x="3477" y="388"/>
                  </a:cubicBezTo>
                  <a:cubicBezTo>
                    <a:pt x="0" y="2221"/>
                    <a:pt x="738" y="5103"/>
                    <a:pt x="2941" y="5960"/>
                  </a:cubicBezTo>
                  <a:cubicBezTo>
                    <a:pt x="2941" y="5960"/>
                    <a:pt x="3478" y="6181"/>
                    <a:pt x="4181" y="6181"/>
                  </a:cubicBezTo>
                  <a:cubicBezTo>
                    <a:pt x="5304" y="6181"/>
                    <a:pt x="6849" y="5618"/>
                    <a:pt x="7310" y="2698"/>
                  </a:cubicBezTo>
                  <a:cubicBezTo>
                    <a:pt x="7310" y="2698"/>
                    <a:pt x="6794" y="1"/>
                    <a:pt x="48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2979;p57"/>
            <p:cNvSpPr/>
            <p:nvPr/>
          </p:nvSpPr>
          <p:spPr>
            <a:xfrm>
              <a:off x="5028876" y="2803514"/>
              <a:ext cx="36350" cy="33639"/>
            </a:xfrm>
            <a:custGeom>
              <a:avLst/>
              <a:gdLst/>
              <a:ahLst/>
              <a:cxnLst/>
              <a:rect l="l" t="t" r="r" b="b"/>
              <a:pathLst>
                <a:path w="1180" h="1092" extrusionOk="0">
                  <a:moveTo>
                    <a:pt x="1125" y="0"/>
                  </a:moveTo>
                  <a:cubicBezTo>
                    <a:pt x="1116" y="0"/>
                    <a:pt x="1106" y="3"/>
                    <a:pt x="1096" y="8"/>
                  </a:cubicBezTo>
                  <a:cubicBezTo>
                    <a:pt x="846" y="211"/>
                    <a:pt x="155" y="746"/>
                    <a:pt x="48" y="806"/>
                  </a:cubicBezTo>
                  <a:cubicBezTo>
                    <a:pt x="0" y="830"/>
                    <a:pt x="0" y="865"/>
                    <a:pt x="0" y="877"/>
                  </a:cubicBezTo>
                  <a:cubicBezTo>
                    <a:pt x="12" y="913"/>
                    <a:pt x="24" y="985"/>
                    <a:pt x="882" y="1092"/>
                  </a:cubicBezTo>
                  <a:cubicBezTo>
                    <a:pt x="905" y="1092"/>
                    <a:pt x="929" y="1080"/>
                    <a:pt x="929" y="1056"/>
                  </a:cubicBezTo>
                  <a:cubicBezTo>
                    <a:pt x="929" y="1020"/>
                    <a:pt x="917" y="996"/>
                    <a:pt x="893" y="996"/>
                  </a:cubicBezTo>
                  <a:cubicBezTo>
                    <a:pt x="584" y="961"/>
                    <a:pt x="262" y="901"/>
                    <a:pt x="131" y="865"/>
                  </a:cubicBezTo>
                  <a:cubicBezTo>
                    <a:pt x="370" y="711"/>
                    <a:pt x="1120" y="115"/>
                    <a:pt x="1155" y="92"/>
                  </a:cubicBezTo>
                  <a:cubicBezTo>
                    <a:pt x="1167" y="68"/>
                    <a:pt x="1179" y="44"/>
                    <a:pt x="1155" y="20"/>
                  </a:cubicBezTo>
                  <a:cubicBezTo>
                    <a:pt x="1148" y="6"/>
                    <a:pt x="1137" y="0"/>
                    <a:pt x="1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2980;p57"/>
            <p:cNvSpPr/>
            <p:nvPr/>
          </p:nvSpPr>
          <p:spPr>
            <a:xfrm>
              <a:off x="5021914" y="2845409"/>
              <a:ext cx="26431" cy="25137"/>
            </a:xfrm>
            <a:custGeom>
              <a:avLst/>
              <a:gdLst/>
              <a:ahLst/>
              <a:cxnLst/>
              <a:rect l="l" t="t" r="r" b="b"/>
              <a:pathLst>
                <a:path w="858" h="816" extrusionOk="0">
                  <a:moveTo>
                    <a:pt x="410" y="1"/>
                  </a:moveTo>
                  <a:cubicBezTo>
                    <a:pt x="393" y="1"/>
                    <a:pt x="378" y="12"/>
                    <a:pt x="369" y="29"/>
                  </a:cubicBezTo>
                  <a:cubicBezTo>
                    <a:pt x="369" y="29"/>
                    <a:pt x="357" y="41"/>
                    <a:pt x="346" y="53"/>
                  </a:cubicBezTo>
                  <a:cubicBezTo>
                    <a:pt x="191" y="291"/>
                    <a:pt x="0" y="637"/>
                    <a:pt x="131" y="768"/>
                  </a:cubicBezTo>
                  <a:cubicBezTo>
                    <a:pt x="155" y="803"/>
                    <a:pt x="191" y="815"/>
                    <a:pt x="226" y="815"/>
                  </a:cubicBezTo>
                  <a:cubicBezTo>
                    <a:pt x="429" y="803"/>
                    <a:pt x="798" y="398"/>
                    <a:pt x="834" y="351"/>
                  </a:cubicBezTo>
                  <a:cubicBezTo>
                    <a:pt x="857" y="327"/>
                    <a:pt x="857" y="303"/>
                    <a:pt x="834" y="279"/>
                  </a:cubicBezTo>
                  <a:cubicBezTo>
                    <a:pt x="824" y="274"/>
                    <a:pt x="814" y="272"/>
                    <a:pt x="805" y="272"/>
                  </a:cubicBezTo>
                  <a:cubicBezTo>
                    <a:pt x="792" y="272"/>
                    <a:pt x="781" y="277"/>
                    <a:pt x="774" y="291"/>
                  </a:cubicBezTo>
                  <a:cubicBezTo>
                    <a:pt x="619" y="458"/>
                    <a:pt x="346" y="720"/>
                    <a:pt x="226" y="720"/>
                  </a:cubicBezTo>
                  <a:cubicBezTo>
                    <a:pt x="215" y="720"/>
                    <a:pt x="203" y="708"/>
                    <a:pt x="203" y="708"/>
                  </a:cubicBezTo>
                  <a:cubicBezTo>
                    <a:pt x="179" y="684"/>
                    <a:pt x="143" y="565"/>
                    <a:pt x="429" y="113"/>
                  </a:cubicBezTo>
                  <a:cubicBezTo>
                    <a:pt x="441" y="89"/>
                    <a:pt x="453" y="65"/>
                    <a:pt x="453" y="65"/>
                  </a:cubicBezTo>
                  <a:cubicBezTo>
                    <a:pt x="465" y="41"/>
                    <a:pt x="453" y="17"/>
                    <a:pt x="429" y="6"/>
                  </a:cubicBezTo>
                  <a:cubicBezTo>
                    <a:pt x="422" y="2"/>
                    <a:pt x="416" y="1"/>
                    <a:pt x="4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2981;p57"/>
            <p:cNvSpPr/>
            <p:nvPr/>
          </p:nvSpPr>
          <p:spPr>
            <a:xfrm>
              <a:off x="5071787" y="2817807"/>
              <a:ext cx="30096" cy="29634"/>
            </a:xfrm>
            <a:custGeom>
              <a:avLst/>
              <a:gdLst/>
              <a:ahLst/>
              <a:cxnLst/>
              <a:rect l="l" t="t" r="r" b="b"/>
              <a:pathLst>
                <a:path w="977" h="962" extrusionOk="0">
                  <a:moveTo>
                    <a:pt x="524" y="1"/>
                  </a:moveTo>
                  <a:cubicBezTo>
                    <a:pt x="511" y="1"/>
                    <a:pt x="496" y="7"/>
                    <a:pt x="489" y="20"/>
                  </a:cubicBezTo>
                  <a:cubicBezTo>
                    <a:pt x="370" y="187"/>
                    <a:pt x="0" y="759"/>
                    <a:pt x="167" y="913"/>
                  </a:cubicBezTo>
                  <a:cubicBezTo>
                    <a:pt x="191" y="949"/>
                    <a:pt x="227" y="961"/>
                    <a:pt x="274" y="961"/>
                  </a:cubicBezTo>
                  <a:cubicBezTo>
                    <a:pt x="417" y="961"/>
                    <a:pt x="632" y="854"/>
                    <a:pt x="953" y="652"/>
                  </a:cubicBezTo>
                  <a:cubicBezTo>
                    <a:pt x="965" y="640"/>
                    <a:pt x="977" y="604"/>
                    <a:pt x="965" y="592"/>
                  </a:cubicBezTo>
                  <a:cubicBezTo>
                    <a:pt x="956" y="575"/>
                    <a:pt x="935" y="564"/>
                    <a:pt x="914" y="564"/>
                  </a:cubicBezTo>
                  <a:cubicBezTo>
                    <a:pt x="907" y="564"/>
                    <a:pt x="900" y="565"/>
                    <a:pt x="893" y="568"/>
                  </a:cubicBezTo>
                  <a:cubicBezTo>
                    <a:pt x="517" y="819"/>
                    <a:pt x="352" y="870"/>
                    <a:pt x="279" y="870"/>
                  </a:cubicBezTo>
                  <a:cubicBezTo>
                    <a:pt x="248" y="870"/>
                    <a:pt x="234" y="861"/>
                    <a:pt x="227" y="854"/>
                  </a:cubicBezTo>
                  <a:cubicBezTo>
                    <a:pt x="155" y="782"/>
                    <a:pt x="346" y="390"/>
                    <a:pt x="560" y="68"/>
                  </a:cubicBezTo>
                  <a:cubicBezTo>
                    <a:pt x="584" y="56"/>
                    <a:pt x="572" y="20"/>
                    <a:pt x="548" y="9"/>
                  </a:cubicBezTo>
                  <a:cubicBezTo>
                    <a:pt x="543" y="4"/>
                    <a:pt x="534" y="1"/>
                    <a:pt x="52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982;p57"/>
            <p:cNvSpPr/>
            <p:nvPr/>
          </p:nvSpPr>
          <p:spPr>
            <a:xfrm>
              <a:off x="5014212" y="2784076"/>
              <a:ext cx="32653" cy="28495"/>
            </a:xfrm>
            <a:custGeom>
              <a:avLst/>
              <a:gdLst/>
              <a:ahLst/>
              <a:cxnLst/>
              <a:rect l="l" t="t" r="r" b="b"/>
              <a:pathLst>
                <a:path w="1060" h="925" extrusionOk="0">
                  <a:moveTo>
                    <a:pt x="412" y="0"/>
                  </a:moveTo>
                  <a:cubicBezTo>
                    <a:pt x="399" y="0"/>
                    <a:pt x="388" y="6"/>
                    <a:pt x="381" y="20"/>
                  </a:cubicBezTo>
                  <a:cubicBezTo>
                    <a:pt x="0" y="687"/>
                    <a:pt x="36" y="842"/>
                    <a:pt x="107" y="901"/>
                  </a:cubicBezTo>
                  <a:cubicBezTo>
                    <a:pt x="131" y="913"/>
                    <a:pt x="167" y="925"/>
                    <a:pt x="191" y="925"/>
                  </a:cubicBezTo>
                  <a:cubicBezTo>
                    <a:pt x="429" y="925"/>
                    <a:pt x="881" y="544"/>
                    <a:pt x="1036" y="413"/>
                  </a:cubicBezTo>
                  <a:cubicBezTo>
                    <a:pt x="1048" y="401"/>
                    <a:pt x="1060" y="377"/>
                    <a:pt x="1036" y="353"/>
                  </a:cubicBezTo>
                  <a:cubicBezTo>
                    <a:pt x="1030" y="342"/>
                    <a:pt x="1018" y="336"/>
                    <a:pt x="1006" y="336"/>
                  </a:cubicBezTo>
                  <a:cubicBezTo>
                    <a:pt x="994" y="336"/>
                    <a:pt x="982" y="342"/>
                    <a:pt x="977" y="353"/>
                  </a:cubicBezTo>
                  <a:cubicBezTo>
                    <a:pt x="676" y="601"/>
                    <a:pt x="326" y="838"/>
                    <a:pt x="200" y="838"/>
                  </a:cubicBezTo>
                  <a:cubicBezTo>
                    <a:pt x="186" y="838"/>
                    <a:pt x="175" y="836"/>
                    <a:pt x="167" y="830"/>
                  </a:cubicBezTo>
                  <a:cubicBezTo>
                    <a:pt x="155" y="818"/>
                    <a:pt x="95" y="711"/>
                    <a:pt x="465" y="68"/>
                  </a:cubicBezTo>
                  <a:cubicBezTo>
                    <a:pt x="476" y="44"/>
                    <a:pt x="465" y="20"/>
                    <a:pt x="441" y="8"/>
                  </a:cubicBezTo>
                  <a:cubicBezTo>
                    <a:pt x="431" y="3"/>
                    <a:pt x="421" y="0"/>
                    <a:pt x="4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2983;p57"/>
            <p:cNvSpPr/>
            <p:nvPr/>
          </p:nvSpPr>
          <p:spPr>
            <a:xfrm>
              <a:off x="5067012" y="2852987"/>
              <a:ext cx="37089" cy="33454"/>
            </a:xfrm>
            <a:custGeom>
              <a:avLst/>
              <a:gdLst/>
              <a:ahLst/>
              <a:cxnLst/>
              <a:rect l="l" t="t" r="r" b="b"/>
              <a:pathLst>
                <a:path w="1204" h="1086" extrusionOk="0">
                  <a:moveTo>
                    <a:pt x="596" y="1"/>
                  </a:moveTo>
                  <a:cubicBezTo>
                    <a:pt x="360" y="1"/>
                    <a:pt x="144" y="165"/>
                    <a:pt x="84" y="402"/>
                  </a:cubicBezTo>
                  <a:cubicBezTo>
                    <a:pt x="1" y="688"/>
                    <a:pt x="179" y="986"/>
                    <a:pt x="465" y="1069"/>
                  </a:cubicBezTo>
                  <a:cubicBezTo>
                    <a:pt x="509" y="1080"/>
                    <a:pt x="554" y="1086"/>
                    <a:pt x="598" y="1086"/>
                  </a:cubicBezTo>
                  <a:cubicBezTo>
                    <a:pt x="838" y="1086"/>
                    <a:pt x="1060" y="928"/>
                    <a:pt x="1120" y="676"/>
                  </a:cubicBezTo>
                  <a:cubicBezTo>
                    <a:pt x="1203" y="391"/>
                    <a:pt x="1025" y="93"/>
                    <a:pt x="739" y="21"/>
                  </a:cubicBezTo>
                  <a:cubicBezTo>
                    <a:pt x="691" y="8"/>
                    <a:pt x="643" y="1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2984;p57"/>
            <p:cNvSpPr/>
            <p:nvPr/>
          </p:nvSpPr>
          <p:spPr>
            <a:xfrm>
              <a:off x="4988521" y="2812078"/>
              <a:ext cx="35241" cy="33362"/>
            </a:xfrm>
            <a:custGeom>
              <a:avLst/>
              <a:gdLst/>
              <a:ahLst/>
              <a:cxnLst/>
              <a:rect l="l" t="t" r="r" b="b"/>
              <a:pathLst>
                <a:path w="1144" h="1083" extrusionOk="0">
                  <a:moveTo>
                    <a:pt x="566" y="0"/>
                  </a:moveTo>
                  <a:cubicBezTo>
                    <a:pt x="544" y="0"/>
                    <a:pt x="523" y="1"/>
                    <a:pt x="501" y="4"/>
                  </a:cubicBezTo>
                  <a:cubicBezTo>
                    <a:pt x="215" y="40"/>
                    <a:pt x="1" y="314"/>
                    <a:pt x="36" y="611"/>
                  </a:cubicBezTo>
                  <a:cubicBezTo>
                    <a:pt x="69" y="881"/>
                    <a:pt x="297" y="1082"/>
                    <a:pt x="561" y="1082"/>
                  </a:cubicBezTo>
                  <a:cubicBezTo>
                    <a:pt x="588" y="1082"/>
                    <a:pt x="616" y="1080"/>
                    <a:pt x="644" y="1076"/>
                  </a:cubicBezTo>
                  <a:cubicBezTo>
                    <a:pt x="941" y="1040"/>
                    <a:pt x="1144" y="778"/>
                    <a:pt x="1108" y="480"/>
                  </a:cubicBezTo>
                  <a:cubicBezTo>
                    <a:pt x="1075" y="204"/>
                    <a:pt x="837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985;p57"/>
            <p:cNvSpPr/>
            <p:nvPr/>
          </p:nvSpPr>
          <p:spPr>
            <a:xfrm>
              <a:off x="5102222" y="2729305"/>
              <a:ext cx="119647" cy="139762"/>
            </a:xfrm>
            <a:custGeom>
              <a:avLst/>
              <a:gdLst/>
              <a:ahLst/>
              <a:cxnLst/>
              <a:rect l="l" t="t" r="r" b="b"/>
              <a:pathLst>
                <a:path w="3884" h="4537" extrusionOk="0">
                  <a:moveTo>
                    <a:pt x="1048" y="0"/>
                  </a:moveTo>
                  <a:lnTo>
                    <a:pt x="1048" y="0"/>
                  </a:lnTo>
                  <a:cubicBezTo>
                    <a:pt x="1054" y="6"/>
                    <a:pt x="1059" y="12"/>
                    <a:pt x="1064" y="17"/>
                  </a:cubicBezTo>
                  <a:lnTo>
                    <a:pt x="1064" y="17"/>
                  </a:lnTo>
                  <a:cubicBezTo>
                    <a:pt x="1055" y="6"/>
                    <a:pt x="1049" y="0"/>
                    <a:pt x="1048" y="0"/>
                  </a:cubicBezTo>
                  <a:close/>
                  <a:moveTo>
                    <a:pt x="1064" y="17"/>
                  </a:moveTo>
                  <a:cubicBezTo>
                    <a:pt x="1159" y="137"/>
                    <a:pt x="1660" y="873"/>
                    <a:pt x="1453" y="1429"/>
                  </a:cubicBezTo>
                  <a:cubicBezTo>
                    <a:pt x="1453" y="1429"/>
                    <a:pt x="1" y="3644"/>
                    <a:pt x="977" y="4537"/>
                  </a:cubicBezTo>
                  <a:cubicBezTo>
                    <a:pt x="977" y="4537"/>
                    <a:pt x="3884" y="3184"/>
                    <a:pt x="1064" y="17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986;p57"/>
            <p:cNvSpPr/>
            <p:nvPr/>
          </p:nvSpPr>
          <p:spPr>
            <a:xfrm>
              <a:off x="5110663" y="2848489"/>
              <a:ext cx="65738" cy="58160"/>
            </a:xfrm>
            <a:custGeom>
              <a:avLst/>
              <a:gdLst/>
              <a:ahLst/>
              <a:cxnLst/>
              <a:rect l="l" t="t" r="r" b="b"/>
              <a:pathLst>
                <a:path w="2134" h="1888" extrusionOk="0">
                  <a:moveTo>
                    <a:pt x="1369" y="1"/>
                  </a:moveTo>
                  <a:cubicBezTo>
                    <a:pt x="1031" y="1"/>
                    <a:pt x="679" y="322"/>
                    <a:pt x="679" y="322"/>
                  </a:cubicBezTo>
                  <a:cubicBezTo>
                    <a:pt x="679" y="322"/>
                    <a:pt x="1" y="1501"/>
                    <a:pt x="751" y="1822"/>
                  </a:cubicBezTo>
                  <a:cubicBezTo>
                    <a:pt x="852" y="1867"/>
                    <a:pt x="953" y="1887"/>
                    <a:pt x="1050" y="1887"/>
                  </a:cubicBezTo>
                  <a:cubicBezTo>
                    <a:pt x="1660" y="1887"/>
                    <a:pt x="2133" y="1090"/>
                    <a:pt x="1846" y="382"/>
                  </a:cubicBezTo>
                  <a:cubicBezTo>
                    <a:pt x="1729" y="94"/>
                    <a:pt x="1551" y="1"/>
                    <a:pt x="1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987;p57"/>
            <p:cNvSpPr/>
            <p:nvPr/>
          </p:nvSpPr>
          <p:spPr>
            <a:xfrm>
              <a:off x="5131579" y="2865001"/>
              <a:ext cx="23504" cy="24613"/>
            </a:xfrm>
            <a:custGeom>
              <a:avLst/>
              <a:gdLst/>
              <a:ahLst/>
              <a:cxnLst/>
              <a:rect l="l" t="t" r="r" b="b"/>
              <a:pathLst>
                <a:path w="763" h="799" extrusionOk="0">
                  <a:moveTo>
                    <a:pt x="379" y="0"/>
                  </a:moveTo>
                  <a:cubicBezTo>
                    <a:pt x="376" y="0"/>
                    <a:pt x="372" y="0"/>
                    <a:pt x="369" y="1"/>
                  </a:cubicBezTo>
                  <a:cubicBezTo>
                    <a:pt x="215" y="12"/>
                    <a:pt x="95" y="251"/>
                    <a:pt x="0" y="739"/>
                  </a:cubicBezTo>
                  <a:cubicBezTo>
                    <a:pt x="0" y="763"/>
                    <a:pt x="12" y="786"/>
                    <a:pt x="36" y="786"/>
                  </a:cubicBezTo>
                  <a:cubicBezTo>
                    <a:pt x="36" y="798"/>
                    <a:pt x="48" y="798"/>
                    <a:pt x="48" y="798"/>
                  </a:cubicBezTo>
                  <a:cubicBezTo>
                    <a:pt x="72" y="798"/>
                    <a:pt x="84" y="774"/>
                    <a:pt x="84" y="751"/>
                  </a:cubicBezTo>
                  <a:cubicBezTo>
                    <a:pt x="203" y="167"/>
                    <a:pt x="334" y="96"/>
                    <a:pt x="381" y="96"/>
                  </a:cubicBezTo>
                  <a:cubicBezTo>
                    <a:pt x="384" y="96"/>
                    <a:pt x="386" y="95"/>
                    <a:pt x="389" y="95"/>
                  </a:cubicBezTo>
                  <a:cubicBezTo>
                    <a:pt x="494" y="95"/>
                    <a:pt x="620" y="337"/>
                    <a:pt x="667" y="465"/>
                  </a:cubicBezTo>
                  <a:cubicBezTo>
                    <a:pt x="667" y="482"/>
                    <a:pt x="686" y="493"/>
                    <a:pt x="706" y="493"/>
                  </a:cubicBezTo>
                  <a:cubicBezTo>
                    <a:pt x="713" y="493"/>
                    <a:pt x="720" y="492"/>
                    <a:pt x="726" y="489"/>
                  </a:cubicBezTo>
                  <a:cubicBezTo>
                    <a:pt x="750" y="489"/>
                    <a:pt x="762" y="453"/>
                    <a:pt x="750" y="429"/>
                  </a:cubicBezTo>
                  <a:cubicBezTo>
                    <a:pt x="739" y="382"/>
                    <a:pt x="588" y="0"/>
                    <a:pt x="37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988;p57"/>
            <p:cNvSpPr/>
            <p:nvPr/>
          </p:nvSpPr>
          <p:spPr>
            <a:xfrm>
              <a:off x="5000997" y="2652200"/>
              <a:ext cx="207256" cy="197429"/>
            </a:xfrm>
            <a:custGeom>
              <a:avLst/>
              <a:gdLst/>
              <a:ahLst/>
              <a:cxnLst/>
              <a:rect l="l" t="t" r="r" b="b"/>
              <a:pathLst>
                <a:path w="6728" h="6409" extrusionOk="0">
                  <a:moveTo>
                    <a:pt x="3502" y="0"/>
                  </a:moveTo>
                  <a:cubicBezTo>
                    <a:pt x="2941" y="0"/>
                    <a:pt x="1119" y="85"/>
                    <a:pt x="608" y="1158"/>
                  </a:cubicBezTo>
                  <a:cubicBezTo>
                    <a:pt x="1" y="2432"/>
                    <a:pt x="1096" y="3063"/>
                    <a:pt x="1096" y="3063"/>
                  </a:cubicBezTo>
                  <a:cubicBezTo>
                    <a:pt x="5835" y="3349"/>
                    <a:pt x="4620" y="6409"/>
                    <a:pt x="4620" y="6409"/>
                  </a:cubicBezTo>
                  <a:cubicBezTo>
                    <a:pt x="4620" y="6409"/>
                    <a:pt x="6728" y="5944"/>
                    <a:pt x="6728" y="4361"/>
                  </a:cubicBezTo>
                  <a:cubicBezTo>
                    <a:pt x="6728" y="2429"/>
                    <a:pt x="4866" y="2243"/>
                    <a:pt x="4148" y="2243"/>
                  </a:cubicBezTo>
                  <a:cubicBezTo>
                    <a:pt x="3976" y="2243"/>
                    <a:pt x="3870" y="2253"/>
                    <a:pt x="3870" y="2253"/>
                  </a:cubicBezTo>
                  <a:lnTo>
                    <a:pt x="4989" y="1277"/>
                  </a:lnTo>
                  <a:cubicBezTo>
                    <a:pt x="4669" y="964"/>
                    <a:pt x="4335" y="853"/>
                    <a:pt x="4022" y="853"/>
                  </a:cubicBezTo>
                  <a:cubicBezTo>
                    <a:pt x="3264" y="853"/>
                    <a:pt x="2632" y="1503"/>
                    <a:pt x="2632" y="1503"/>
                  </a:cubicBezTo>
                  <a:lnTo>
                    <a:pt x="3668" y="3"/>
                  </a:lnTo>
                  <a:cubicBezTo>
                    <a:pt x="3668" y="3"/>
                    <a:pt x="3607" y="0"/>
                    <a:pt x="3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989;p57"/>
            <p:cNvSpPr/>
            <p:nvPr/>
          </p:nvSpPr>
          <p:spPr>
            <a:xfrm>
              <a:off x="5074344" y="3042376"/>
              <a:ext cx="140502" cy="81602"/>
            </a:xfrm>
            <a:custGeom>
              <a:avLst/>
              <a:gdLst/>
              <a:ahLst/>
              <a:cxnLst/>
              <a:rect l="l" t="t" r="r" b="b"/>
              <a:pathLst>
                <a:path w="4561" h="2649" extrusionOk="0">
                  <a:moveTo>
                    <a:pt x="4403" y="1"/>
                  </a:moveTo>
                  <a:cubicBezTo>
                    <a:pt x="4380" y="1"/>
                    <a:pt x="4357" y="6"/>
                    <a:pt x="4335" y="17"/>
                  </a:cubicBezTo>
                  <a:lnTo>
                    <a:pt x="84" y="2386"/>
                  </a:lnTo>
                  <a:cubicBezTo>
                    <a:pt x="25" y="2422"/>
                    <a:pt x="1" y="2505"/>
                    <a:pt x="37" y="2577"/>
                  </a:cubicBezTo>
                  <a:cubicBezTo>
                    <a:pt x="60" y="2613"/>
                    <a:pt x="108" y="2648"/>
                    <a:pt x="156" y="2648"/>
                  </a:cubicBezTo>
                  <a:cubicBezTo>
                    <a:pt x="179" y="2648"/>
                    <a:pt x="203" y="2636"/>
                    <a:pt x="227" y="2625"/>
                  </a:cubicBezTo>
                  <a:lnTo>
                    <a:pt x="4478" y="267"/>
                  </a:lnTo>
                  <a:cubicBezTo>
                    <a:pt x="4537" y="231"/>
                    <a:pt x="4561" y="148"/>
                    <a:pt x="4525" y="77"/>
                  </a:cubicBezTo>
                  <a:cubicBezTo>
                    <a:pt x="4501" y="27"/>
                    <a:pt x="4453" y="1"/>
                    <a:pt x="440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990;p57"/>
            <p:cNvSpPr/>
            <p:nvPr/>
          </p:nvSpPr>
          <p:spPr>
            <a:xfrm>
              <a:off x="4922876" y="3086519"/>
              <a:ext cx="169859" cy="146385"/>
            </a:xfrm>
            <a:custGeom>
              <a:avLst/>
              <a:gdLst/>
              <a:ahLst/>
              <a:cxnLst/>
              <a:rect l="l" t="t" r="r" b="b"/>
              <a:pathLst>
                <a:path w="5514" h="4752" extrusionOk="0">
                  <a:moveTo>
                    <a:pt x="3287" y="287"/>
                  </a:moveTo>
                  <a:cubicBezTo>
                    <a:pt x="4025" y="287"/>
                    <a:pt x="4656" y="596"/>
                    <a:pt x="4954" y="1144"/>
                  </a:cubicBezTo>
                  <a:cubicBezTo>
                    <a:pt x="5204" y="1584"/>
                    <a:pt x="5215" y="2132"/>
                    <a:pt x="4989" y="2680"/>
                  </a:cubicBezTo>
                  <a:cubicBezTo>
                    <a:pt x="4751" y="3239"/>
                    <a:pt x="4299" y="3728"/>
                    <a:pt x="3703" y="4061"/>
                  </a:cubicBezTo>
                  <a:cubicBezTo>
                    <a:pt x="3239" y="4323"/>
                    <a:pt x="2727" y="4466"/>
                    <a:pt x="2227" y="4466"/>
                  </a:cubicBezTo>
                  <a:cubicBezTo>
                    <a:pt x="1477" y="4466"/>
                    <a:pt x="858" y="4144"/>
                    <a:pt x="560" y="3609"/>
                  </a:cubicBezTo>
                  <a:cubicBezTo>
                    <a:pt x="310" y="3168"/>
                    <a:pt x="298" y="2620"/>
                    <a:pt x="524" y="2073"/>
                  </a:cubicBezTo>
                  <a:cubicBezTo>
                    <a:pt x="751" y="1513"/>
                    <a:pt x="1215" y="1013"/>
                    <a:pt x="1810" y="680"/>
                  </a:cubicBezTo>
                  <a:cubicBezTo>
                    <a:pt x="2275" y="418"/>
                    <a:pt x="2787" y="287"/>
                    <a:pt x="3287" y="287"/>
                  </a:cubicBezTo>
                  <a:close/>
                  <a:moveTo>
                    <a:pt x="3287" y="1"/>
                  </a:moveTo>
                  <a:cubicBezTo>
                    <a:pt x="2739" y="1"/>
                    <a:pt x="2179" y="156"/>
                    <a:pt x="1667" y="441"/>
                  </a:cubicBezTo>
                  <a:cubicBezTo>
                    <a:pt x="1024" y="799"/>
                    <a:pt x="524" y="1346"/>
                    <a:pt x="262" y="1965"/>
                  </a:cubicBezTo>
                  <a:cubicBezTo>
                    <a:pt x="1" y="2596"/>
                    <a:pt x="12" y="3228"/>
                    <a:pt x="310" y="3751"/>
                  </a:cubicBezTo>
                  <a:cubicBezTo>
                    <a:pt x="667" y="4371"/>
                    <a:pt x="1382" y="4752"/>
                    <a:pt x="2227" y="4752"/>
                  </a:cubicBezTo>
                  <a:cubicBezTo>
                    <a:pt x="2775" y="4752"/>
                    <a:pt x="3334" y="4597"/>
                    <a:pt x="3846" y="4311"/>
                  </a:cubicBezTo>
                  <a:cubicBezTo>
                    <a:pt x="4489" y="3942"/>
                    <a:pt x="4989" y="3406"/>
                    <a:pt x="5239" y="2787"/>
                  </a:cubicBezTo>
                  <a:cubicBezTo>
                    <a:pt x="5513" y="2156"/>
                    <a:pt x="5489" y="1525"/>
                    <a:pt x="5192" y="1001"/>
                  </a:cubicBezTo>
                  <a:cubicBezTo>
                    <a:pt x="4846" y="370"/>
                    <a:pt x="4132" y="1"/>
                    <a:pt x="3287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991;p57"/>
            <p:cNvSpPr/>
            <p:nvPr/>
          </p:nvSpPr>
          <p:spPr>
            <a:xfrm>
              <a:off x="5129515" y="3032241"/>
              <a:ext cx="97436" cy="61672"/>
            </a:xfrm>
            <a:custGeom>
              <a:avLst/>
              <a:gdLst/>
              <a:ahLst/>
              <a:cxnLst/>
              <a:rect l="l" t="t" r="r" b="b"/>
              <a:pathLst>
                <a:path w="3163" h="2002" extrusionOk="0">
                  <a:moveTo>
                    <a:pt x="2719" y="1"/>
                  </a:moveTo>
                  <a:cubicBezTo>
                    <a:pt x="2585" y="1"/>
                    <a:pt x="91" y="1395"/>
                    <a:pt x="43" y="1572"/>
                  </a:cubicBezTo>
                  <a:cubicBezTo>
                    <a:pt x="1" y="1700"/>
                    <a:pt x="171" y="1864"/>
                    <a:pt x="271" y="1947"/>
                  </a:cubicBezTo>
                  <a:lnTo>
                    <a:pt x="271" y="1947"/>
                  </a:lnTo>
                  <a:cubicBezTo>
                    <a:pt x="473" y="1703"/>
                    <a:pt x="3039" y="708"/>
                    <a:pt x="3091" y="572"/>
                  </a:cubicBezTo>
                  <a:cubicBezTo>
                    <a:pt x="3163" y="418"/>
                    <a:pt x="2806" y="25"/>
                    <a:pt x="2722" y="1"/>
                  </a:cubicBezTo>
                  <a:cubicBezTo>
                    <a:pt x="2721" y="1"/>
                    <a:pt x="2721" y="1"/>
                    <a:pt x="2719" y="1"/>
                  </a:cubicBezTo>
                  <a:close/>
                  <a:moveTo>
                    <a:pt x="271" y="1947"/>
                  </a:moveTo>
                  <a:cubicBezTo>
                    <a:pt x="243" y="1982"/>
                    <a:pt x="261" y="2001"/>
                    <a:pt x="341" y="2001"/>
                  </a:cubicBezTo>
                  <a:cubicBezTo>
                    <a:pt x="341" y="2001"/>
                    <a:pt x="312" y="1981"/>
                    <a:pt x="271" y="19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992;p57"/>
            <p:cNvSpPr/>
            <p:nvPr/>
          </p:nvSpPr>
          <p:spPr>
            <a:xfrm>
              <a:off x="4951124" y="3141322"/>
              <a:ext cx="136466" cy="76550"/>
            </a:xfrm>
            <a:custGeom>
              <a:avLst/>
              <a:gdLst/>
              <a:ahLst/>
              <a:cxnLst/>
              <a:rect l="l" t="t" r="r" b="b"/>
              <a:pathLst>
                <a:path w="4430" h="2485" extrusionOk="0">
                  <a:moveTo>
                    <a:pt x="4387" y="0"/>
                  </a:moveTo>
                  <a:cubicBezTo>
                    <a:pt x="4378" y="0"/>
                    <a:pt x="4368" y="3"/>
                    <a:pt x="4358" y="8"/>
                  </a:cubicBezTo>
                  <a:lnTo>
                    <a:pt x="24" y="2401"/>
                  </a:lnTo>
                  <a:cubicBezTo>
                    <a:pt x="12" y="2413"/>
                    <a:pt x="0" y="2437"/>
                    <a:pt x="12" y="2461"/>
                  </a:cubicBezTo>
                  <a:cubicBezTo>
                    <a:pt x="24" y="2484"/>
                    <a:pt x="36" y="2484"/>
                    <a:pt x="48" y="2484"/>
                  </a:cubicBezTo>
                  <a:lnTo>
                    <a:pt x="72" y="2484"/>
                  </a:lnTo>
                  <a:lnTo>
                    <a:pt x="4406" y="79"/>
                  </a:lnTo>
                  <a:cubicBezTo>
                    <a:pt x="4429" y="67"/>
                    <a:pt x="4429" y="44"/>
                    <a:pt x="4418" y="20"/>
                  </a:cubicBezTo>
                  <a:cubicBezTo>
                    <a:pt x="4411" y="6"/>
                    <a:pt x="4400" y="0"/>
                    <a:pt x="43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993;p57"/>
            <p:cNvSpPr/>
            <p:nvPr/>
          </p:nvSpPr>
          <p:spPr>
            <a:xfrm>
              <a:off x="4932795" y="3117941"/>
              <a:ext cx="148203" cy="72053"/>
            </a:xfrm>
            <a:custGeom>
              <a:avLst/>
              <a:gdLst/>
              <a:ahLst/>
              <a:cxnLst/>
              <a:rect l="l" t="t" r="r" b="b"/>
              <a:pathLst>
                <a:path w="4811" h="2339" extrusionOk="0">
                  <a:moveTo>
                    <a:pt x="4758" y="0"/>
                  </a:moveTo>
                  <a:cubicBezTo>
                    <a:pt x="4751" y="0"/>
                    <a:pt x="4745" y="2"/>
                    <a:pt x="4739" y="5"/>
                  </a:cubicBezTo>
                  <a:lnTo>
                    <a:pt x="36" y="2255"/>
                  </a:lnTo>
                  <a:cubicBezTo>
                    <a:pt x="12" y="2267"/>
                    <a:pt x="0" y="2291"/>
                    <a:pt x="12" y="2315"/>
                  </a:cubicBezTo>
                  <a:cubicBezTo>
                    <a:pt x="24" y="2327"/>
                    <a:pt x="36" y="2338"/>
                    <a:pt x="60" y="2338"/>
                  </a:cubicBezTo>
                  <a:lnTo>
                    <a:pt x="71" y="2338"/>
                  </a:lnTo>
                  <a:lnTo>
                    <a:pt x="4774" y="88"/>
                  </a:lnTo>
                  <a:cubicBezTo>
                    <a:pt x="4798" y="76"/>
                    <a:pt x="4810" y="52"/>
                    <a:pt x="4798" y="29"/>
                  </a:cubicBezTo>
                  <a:cubicBezTo>
                    <a:pt x="4790" y="11"/>
                    <a:pt x="4774" y="0"/>
                    <a:pt x="47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2994;p57"/>
            <p:cNvSpPr/>
            <p:nvPr/>
          </p:nvSpPr>
          <p:spPr>
            <a:xfrm>
              <a:off x="4929837" y="3095206"/>
              <a:ext cx="132061" cy="69465"/>
            </a:xfrm>
            <a:custGeom>
              <a:avLst/>
              <a:gdLst/>
              <a:ahLst/>
              <a:cxnLst/>
              <a:rect l="l" t="t" r="r" b="b"/>
              <a:pathLst>
                <a:path w="4287" h="2255" extrusionOk="0">
                  <a:moveTo>
                    <a:pt x="4234" y="0"/>
                  </a:moveTo>
                  <a:cubicBezTo>
                    <a:pt x="4228" y="0"/>
                    <a:pt x="4222" y="1"/>
                    <a:pt x="4216" y="5"/>
                  </a:cubicBezTo>
                  <a:lnTo>
                    <a:pt x="36" y="2172"/>
                  </a:lnTo>
                  <a:cubicBezTo>
                    <a:pt x="13" y="2184"/>
                    <a:pt x="1" y="2207"/>
                    <a:pt x="13" y="2231"/>
                  </a:cubicBezTo>
                  <a:cubicBezTo>
                    <a:pt x="25" y="2255"/>
                    <a:pt x="36" y="2255"/>
                    <a:pt x="60" y="2255"/>
                  </a:cubicBezTo>
                  <a:lnTo>
                    <a:pt x="84" y="2255"/>
                  </a:lnTo>
                  <a:lnTo>
                    <a:pt x="4263" y="88"/>
                  </a:lnTo>
                  <a:cubicBezTo>
                    <a:pt x="4287" y="76"/>
                    <a:pt x="4287" y="52"/>
                    <a:pt x="4275" y="29"/>
                  </a:cubicBezTo>
                  <a:cubicBezTo>
                    <a:pt x="4266" y="11"/>
                    <a:pt x="4251" y="0"/>
                    <a:pt x="42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2995;p57"/>
            <p:cNvSpPr/>
            <p:nvPr/>
          </p:nvSpPr>
          <p:spPr>
            <a:xfrm>
              <a:off x="4939017" y="3132973"/>
              <a:ext cx="48087" cy="96635"/>
            </a:xfrm>
            <a:custGeom>
              <a:avLst/>
              <a:gdLst/>
              <a:ahLst/>
              <a:cxnLst/>
              <a:rect l="l" t="t" r="r" b="b"/>
              <a:pathLst>
                <a:path w="1561" h="3137" extrusionOk="0">
                  <a:moveTo>
                    <a:pt x="45" y="0"/>
                  </a:moveTo>
                  <a:cubicBezTo>
                    <a:pt x="38" y="0"/>
                    <a:pt x="31" y="2"/>
                    <a:pt x="24" y="5"/>
                  </a:cubicBezTo>
                  <a:cubicBezTo>
                    <a:pt x="0" y="17"/>
                    <a:pt x="0" y="41"/>
                    <a:pt x="12" y="65"/>
                  </a:cubicBezTo>
                  <a:lnTo>
                    <a:pt x="1465" y="3113"/>
                  </a:lnTo>
                  <a:cubicBezTo>
                    <a:pt x="1465" y="3124"/>
                    <a:pt x="1489" y="3136"/>
                    <a:pt x="1501" y="3136"/>
                  </a:cubicBezTo>
                  <a:cubicBezTo>
                    <a:pt x="1513" y="3136"/>
                    <a:pt x="1513" y="3136"/>
                    <a:pt x="1524" y="3124"/>
                  </a:cubicBezTo>
                  <a:cubicBezTo>
                    <a:pt x="1548" y="3113"/>
                    <a:pt x="1560" y="3089"/>
                    <a:pt x="1548" y="3065"/>
                  </a:cubicBezTo>
                  <a:lnTo>
                    <a:pt x="96" y="29"/>
                  </a:lnTo>
                  <a:cubicBezTo>
                    <a:pt x="87" y="11"/>
                    <a:pt x="65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996;p57"/>
            <p:cNvSpPr/>
            <p:nvPr/>
          </p:nvSpPr>
          <p:spPr>
            <a:xfrm>
              <a:off x="4962121" y="3112057"/>
              <a:ext cx="62010" cy="111668"/>
            </a:xfrm>
            <a:custGeom>
              <a:avLst/>
              <a:gdLst/>
              <a:ahLst/>
              <a:cxnLst/>
              <a:rect l="l" t="t" r="r" b="b"/>
              <a:pathLst>
                <a:path w="2013" h="3625" extrusionOk="0">
                  <a:moveTo>
                    <a:pt x="55" y="1"/>
                  </a:moveTo>
                  <a:cubicBezTo>
                    <a:pt x="49" y="1"/>
                    <a:pt x="43" y="2"/>
                    <a:pt x="36" y="5"/>
                  </a:cubicBezTo>
                  <a:cubicBezTo>
                    <a:pt x="12" y="17"/>
                    <a:pt x="1" y="41"/>
                    <a:pt x="12" y="65"/>
                  </a:cubicBezTo>
                  <a:lnTo>
                    <a:pt x="1917" y="3601"/>
                  </a:lnTo>
                  <a:cubicBezTo>
                    <a:pt x="1917" y="3625"/>
                    <a:pt x="1941" y="3625"/>
                    <a:pt x="1953" y="3625"/>
                  </a:cubicBezTo>
                  <a:lnTo>
                    <a:pt x="1977" y="3625"/>
                  </a:lnTo>
                  <a:cubicBezTo>
                    <a:pt x="2001" y="3613"/>
                    <a:pt x="2013" y="3589"/>
                    <a:pt x="2001" y="3565"/>
                  </a:cubicBezTo>
                  <a:lnTo>
                    <a:pt x="96" y="29"/>
                  </a:ln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2997;p57"/>
            <p:cNvSpPr/>
            <p:nvPr/>
          </p:nvSpPr>
          <p:spPr>
            <a:xfrm>
              <a:off x="4987443" y="3094837"/>
              <a:ext cx="63458" cy="114595"/>
            </a:xfrm>
            <a:custGeom>
              <a:avLst/>
              <a:gdLst/>
              <a:ahLst/>
              <a:cxnLst/>
              <a:rect l="l" t="t" r="r" b="b"/>
              <a:pathLst>
                <a:path w="2060" h="3720" extrusionOk="0">
                  <a:moveTo>
                    <a:pt x="55" y="0"/>
                  </a:moveTo>
                  <a:cubicBezTo>
                    <a:pt x="49" y="0"/>
                    <a:pt x="42" y="2"/>
                    <a:pt x="36" y="5"/>
                  </a:cubicBezTo>
                  <a:cubicBezTo>
                    <a:pt x="12" y="17"/>
                    <a:pt x="0" y="41"/>
                    <a:pt x="12" y="64"/>
                  </a:cubicBezTo>
                  <a:lnTo>
                    <a:pt x="1965" y="3696"/>
                  </a:lnTo>
                  <a:cubicBezTo>
                    <a:pt x="1976" y="3708"/>
                    <a:pt x="1988" y="3720"/>
                    <a:pt x="2012" y="3720"/>
                  </a:cubicBezTo>
                  <a:cubicBezTo>
                    <a:pt x="2012" y="3720"/>
                    <a:pt x="2024" y="3720"/>
                    <a:pt x="2036" y="3708"/>
                  </a:cubicBezTo>
                  <a:cubicBezTo>
                    <a:pt x="2060" y="3696"/>
                    <a:pt x="2060" y="3672"/>
                    <a:pt x="2048" y="3648"/>
                  </a:cubicBezTo>
                  <a:lnTo>
                    <a:pt x="95" y="29"/>
                  </a:lnTo>
                  <a:cubicBezTo>
                    <a:pt x="87" y="11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2998;p57"/>
            <p:cNvSpPr/>
            <p:nvPr/>
          </p:nvSpPr>
          <p:spPr>
            <a:xfrm>
              <a:off x="5018956" y="3090062"/>
              <a:ext cx="52492" cy="95526"/>
            </a:xfrm>
            <a:custGeom>
              <a:avLst/>
              <a:gdLst/>
              <a:ahLst/>
              <a:cxnLst/>
              <a:rect l="l" t="t" r="r" b="b"/>
              <a:pathLst>
                <a:path w="1704" h="3101" extrusionOk="0">
                  <a:moveTo>
                    <a:pt x="56" y="0"/>
                  </a:moveTo>
                  <a:cubicBezTo>
                    <a:pt x="49" y="0"/>
                    <a:pt x="43" y="2"/>
                    <a:pt x="37" y="5"/>
                  </a:cubicBezTo>
                  <a:cubicBezTo>
                    <a:pt x="13" y="17"/>
                    <a:pt x="1" y="41"/>
                    <a:pt x="13" y="65"/>
                  </a:cubicBezTo>
                  <a:lnTo>
                    <a:pt x="1620" y="3077"/>
                  </a:lnTo>
                  <a:cubicBezTo>
                    <a:pt x="1620" y="3101"/>
                    <a:pt x="1644" y="3101"/>
                    <a:pt x="1656" y="3101"/>
                  </a:cubicBezTo>
                  <a:lnTo>
                    <a:pt x="1680" y="3101"/>
                  </a:lnTo>
                  <a:cubicBezTo>
                    <a:pt x="1704" y="3089"/>
                    <a:pt x="1704" y="3053"/>
                    <a:pt x="1692" y="3041"/>
                  </a:cubicBezTo>
                  <a:lnTo>
                    <a:pt x="96" y="29"/>
                  </a:lnTo>
                  <a:cubicBezTo>
                    <a:pt x="88" y="11"/>
                    <a:pt x="72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2999;p57"/>
            <p:cNvSpPr/>
            <p:nvPr/>
          </p:nvSpPr>
          <p:spPr>
            <a:xfrm>
              <a:off x="5157979" y="3017547"/>
              <a:ext cx="59823" cy="75626"/>
            </a:xfrm>
            <a:custGeom>
              <a:avLst/>
              <a:gdLst/>
              <a:ahLst/>
              <a:cxnLst/>
              <a:rect l="l" t="t" r="r" b="b"/>
              <a:pathLst>
                <a:path w="1942" h="2455" extrusionOk="0">
                  <a:moveTo>
                    <a:pt x="1240" y="0"/>
                  </a:moveTo>
                  <a:cubicBezTo>
                    <a:pt x="1235" y="0"/>
                    <a:pt x="1231" y="1"/>
                    <a:pt x="1227" y="2"/>
                  </a:cubicBezTo>
                  <a:cubicBezTo>
                    <a:pt x="1227" y="2"/>
                    <a:pt x="0" y="716"/>
                    <a:pt x="0" y="1180"/>
                  </a:cubicBezTo>
                  <a:cubicBezTo>
                    <a:pt x="0" y="1633"/>
                    <a:pt x="417" y="2454"/>
                    <a:pt x="620" y="2454"/>
                  </a:cubicBezTo>
                  <a:cubicBezTo>
                    <a:pt x="822" y="2454"/>
                    <a:pt x="1941" y="1990"/>
                    <a:pt x="1941" y="1692"/>
                  </a:cubicBezTo>
                  <a:cubicBezTo>
                    <a:pt x="1941" y="1388"/>
                    <a:pt x="1503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3000;p57"/>
            <p:cNvSpPr/>
            <p:nvPr/>
          </p:nvSpPr>
          <p:spPr>
            <a:xfrm>
              <a:off x="5165311" y="2930523"/>
              <a:ext cx="161049" cy="124483"/>
            </a:xfrm>
            <a:custGeom>
              <a:avLst/>
              <a:gdLst/>
              <a:ahLst/>
              <a:cxnLst/>
              <a:rect l="l" t="t" r="r" b="b"/>
              <a:pathLst>
                <a:path w="5228" h="4041" extrusionOk="0">
                  <a:moveTo>
                    <a:pt x="2690" y="0"/>
                  </a:moveTo>
                  <a:cubicBezTo>
                    <a:pt x="1416" y="0"/>
                    <a:pt x="1" y="52"/>
                    <a:pt x="1" y="52"/>
                  </a:cubicBezTo>
                  <a:cubicBezTo>
                    <a:pt x="1" y="52"/>
                    <a:pt x="322" y="1124"/>
                    <a:pt x="263" y="1469"/>
                  </a:cubicBezTo>
                  <a:cubicBezTo>
                    <a:pt x="251" y="1536"/>
                    <a:pt x="354" y="1562"/>
                    <a:pt x="527" y="1562"/>
                  </a:cubicBezTo>
                  <a:cubicBezTo>
                    <a:pt x="1257" y="1562"/>
                    <a:pt x="3239" y="1088"/>
                    <a:pt x="3239" y="1088"/>
                  </a:cubicBezTo>
                  <a:lnTo>
                    <a:pt x="3239" y="1088"/>
                  </a:lnTo>
                  <a:lnTo>
                    <a:pt x="786" y="2946"/>
                  </a:lnTo>
                  <a:lnTo>
                    <a:pt x="1298" y="4041"/>
                  </a:lnTo>
                  <a:cubicBezTo>
                    <a:pt x="1298" y="4041"/>
                    <a:pt x="5227" y="1005"/>
                    <a:pt x="4680" y="148"/>
                  </a:cubicBezTo>
                  <a:cubicBezTo>
                    <a:pt x="4606" y="32"/>
                    <a:pt x="3692" y="0"/>
                    <a:pt x="26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3001;p57"/>
            <p:cNvSpPr/>
            <p:nvPr/>
          </p:nvSpPr>
          <p:spPr>
            <a:xfrm>
              <a:off x="4875189" y="2895436"/>
              <a:ext cx="163605" cy="144445"/>
            </a:xfrm>
            <a:custGeom>
              <a:avLst/>
              <a:gdLst/>
              <a:ahLst/>
              <a:cxnLst/>
              <a:rect l="l" t="t" r="r" b="b"/>
              <a:pathLst>
                <a:path w="5311" h="4689" extrusionOk="0">
                  <a:moveTo>
                    <a:pt x="715" y="1"/>
                  </a:moveTo>
                  <a:lnTo>
                    <a:pt x="1" y="358"/>
                  </a:lnTo>
                  <a:cubicBezTo>
                    <a:pt x="1" y="358"/>
                    <a:pt x="870" y="4561"/>
                    <a:pt x="1215" y="4680"/>
                  </a:cubicBezTo>
                  <a:cubicBezTo>
                    <a:pt x="1231" y="4686"/>
                    <a:pt x="1255" y="4688"/>
                    <a:pt x="1286" y="4688"/>
                  </a:cubicBezTo>
                  <a:cubicBezTo>
                    <a:pt x="1906" y="4688"/>
                    <a:pt x="5311" y="3596"/>
                    <a:pt x="5311" y="3596"/>
                  </a:cubicBezTo>
                  <a:lnTo>
                    <a:pt x="4882" y="2013"/>
                  </a:lnTo>
                  <a:cubicBezTo>
                    <a:pt x="4882" y="2013"/>
                    <a:pt x="2201" y="3243"/>
                    <a:pt x="1829" y="3243"/>
                  </a:cubicBezTo>
                  <a:cubicBezTo>
                    <a:pt x="1805" y="3243"/>
                    <a:pt x="1790" y="3238"/>
                    <a:pt x="1787" y="3227"/>
                  </a:cubicBezTo>
                  <a:cubicBezTo>
                    <a:pt x="1727" y="3061"/>
                    <a:pt x="715" y="1"/>
                    <a:pt x="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3002;p57"/>
            <p:cNvSpPr/>
            <p:nvPr/>
          </p:nvSpPr>
          <p:spPr>
            <a:xfrm>
              <a:off x="4866379" y="2797137"/>
              <a:ext cx="7732" cy="59823"/>
            </a:xfrm>
            <a:custGeom>
              <a:avLst/>
              <a:gdLst/>
              <a:ahLst/>
              <a:cxnLst/>
              <a:rect l="l" t="t" r="r" b="b"/>
              <a:pathLst>
                <a:path w="251" h="1942" extrusionOk="0">
                  <a:moveTo>
                    <a:pt x="49" y="1"/>
                  </a:moveTo>
                  <a:cubicBezTo>
                    <a:pt x="13" y="1"/>
                    <a:pt x="1" y="25"/>
                    <a:pt x="1" y="60"/>
                  </a:cubicBezTo>
                  <a:lnTo>
                    <a:pt x="156" y="1894"/>
                  </a:lnTo>
                  <a:cubicBezTo>
                    <a:pt x="156" y="1918"/>
                    <a:pt x="180" y="1942"/>
                    <a:pt x="203" y="1942"/>
                  </a:cubicBezTo>
                  <a:cubicBezTo>
                    <a:pt x="203" y="1942"/>
                    <a:pt x="203" y="1942"/>
                    <a:pt x="215" y="1930"/>
                  </a:cubicBezTo>
                  <a:cubicBezTo>
                    <a:pt x="239" y="1930"/>
                    <a:pt x="251" y="1906"/>
                    <a:pt x="251" y="1882"/>
                  </a:cubicBezTo>
                  <a:lnTo>
                    <a:pt x="96" y="49"/>
                  </a:ln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3003;p57"/>
            <p:cNvSpPr/>
            <p:nvPr/>
          </p:nvSpPr>
          <p:spPr>
            <a:xfrm>
              <a:off x="4857969" y="2781950"/>
              <a:ext cx="31914" cy="60717"/>
            </a:xfrm>
            <a:custGeom>
              <a:avLst/>
              <a:gdLst/>
              <a:ahLst/>
              <a:cxnLst/>
              <a:rect l="l" t="t" r="r" b="b"/>
              <a:pathLst>
                <a:path w="1036" h="1971" extrusionOk="0">
                  <a:moveTo>
                    <a:pt x="405" y="101"/>
                  </a:moveTo>
                  <a:cubicBezTo>
                    <a:pt x="524" y="101"/>
                    <a:pt x="607" y="137"/>
                    <a:pt x="655" y="220"/>
                  </a:cubicBezTo>
                  <a:cubicBezTo>
                    <a:pt x="929" y="613"/>
                    <a:pt x="464" y="1816"/>
                    <a:pt x="464" y="1827"/>
                  </a:cubicBezTo>
                  <a:cubicBezTo>
                    <a:pt x="441" y="1875"/>
                    <a:pt x="429" y="1875"/>
                    <a:pt x="429" y="1875"/>
                  </a:cubicBezTo>
                  <a:cubicBezTo>
                    <a:pt x="357" y="1875"/>
                    <a:pt x="155" y="1351"/>
                    <a:pt x="119" y="780"/>
                  </a:cubicBezTo>
                  <a:cubicBezTo>
                    <a:pt x="107" y="589"/>
                    <a:pt x="107" y="125"/>
                    <a:pt x="334" y="101"/>
                  </a:cubicBezTo>
                  <a:close/>
                  <a:moveTo>
                    <a:pt x="401" y="1"/>
                  </a:moveTo>
                  <a:cubicBezTo>
                    <a:pt x="376" y="1"/>
                    <a:pt x="349" y="2"/>
                    <a:pt x="322" y="6"/>
                  </a:cubicBezTo>
                  <a:cubicBezTo>
                    <a:pt x="107" y="30"/>
                    <a:pt x="0" y="315"/>
                    <a:pt x="24" y="792"/>
                  </a:cubicBezTo>
                  <a:cubicBezTo>
                    <a:pt x="60" y="1256"/>
                    <a:pt x="226" y="1970"/>
                    <a:pt x="429" y="1970"/>
                  </a:cubicBezTo>
                  <a:cubicBezTo>
                    <a:pt x="488" y="1970"/>
                    <a:pt x="524" y="1935"/>
                    <a:pt x="548" y="1851"/>
                  </a:cubicBezTo>
                  <a:cubicBezTo>
                    <a:pt x="572" y="1804"/>
                    <a:pt x="1036" y="601"/>
                    <a:pt x="738" y="161"/>
                  </a:cubicBezTo>
                  <a:cubicBezTo>
                    <a:pt x="657" y="59"/>
                    <a:pt x="550" y="1"/>
                    <a:pt x="4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3004;p57"/>
            <p:cNvSpPr/>
            <p:nvPr/>
          </p:nvSpPr>
          <p:spPr>
            <a:xfrm>
              <a:off x="4883260" y="2796798"/>
              <a:ext cx="14694" cy="58714"/>
            </a:xfrm>
            <a:custGeom>
              <a:avLst/>
              <a:gdLst/>
              <a:ahLst/>
              <a:cxnLst/>
              <a:rect l="l" t="t" r="r" b="b"/>
              <a:pathLst>
                <a:path w="477" h="1906" extrusionOk="0">
                  <a:moveTo>
                    <a:pt x="429" y="0"/>
                  </a:moveTo>
                  <a:cubicBezTo>
                    <a:pt x="405" y="0"/>
                    <a:pt x="382" y="12"/>
                    <a:pt x="382" y="36"/>
                  </a:cubicBezTo>
                  <a:lnTo>
                    <a:pt x="1" y="1845"/>
                  </a:lnTo>
                  <a:cubicBezTo>
                    <a:pt x="1" y="1869"/>
                    <a:pt x="13" y="1893"/>
                    <a:pt x="36" y="1905"/>
                  </a:cubicBezTo>
                  <a:cubicBezTo>
                    <a:pt x="60" y="1905"/>
                    <a:pt x="96" y="1893"/>
                    <a:pt x="96" y="1869"/>
                  </a:cubicBezTo>
                  <a:lnTo>
                    <a:pt x="465" y="60"/>
                  </a:lnTo>
                  <a:cubicBezTo>
                    <a:pt x="477" y="36"/>
                    <a:pt x="453" y="12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3005;p57"/>
            <p:cNvSpPr/>
            <p:nvPr/>
          </p:nvSpPr>
          <p:spPr>
            <a:xfrm>
              <a:off x="4881073" y="2782382"/>
              <a:ext cx="35980" cy="59269"/>
            </a:xfrm>
            <a:custGeom>
              <a:avLst/>
              <a:gdLst/>
              <a:ahLst/>
              <a:cxnLst/>
              <a:rect l="l" t="t" r="r" b="b"/>
              <a:pathLst>
                <a:path w="1168" h="1924" extrusionOk="0">
                  <a:moveTo>
                    <a:pt x="609" y="95"/>
                  </a:moveTo>
                  <a:cubicBezTo>
                    <a:pt x="620" y="95"/>
                    <a:pt x="632" y="97"/>
                    <a:pt x="643" y="99"/>
                  </a:cubicBezTo>
                  <a:cubicBezTo>
                    <a:pt x="667" y="99"/>
                    <a:pt x="679" y="111"/>
                    <a:pt x="703" y="111"/>
                  </a:cubicBezTo>
                  <a:cubicBezTo>
                    <a:pt x="822" y="147"/>
                    <a:pt x="881" y="206"/>
                    <a:pt x="917" y="301"/>
                  </a:cubicBezTo>
                  <a:cubicBezTo>
                    <a:pt x="1060" y="766"/>
                    <a:pt x="274" y="1778"/>
                    <a:pt x="274" y="1790"/>
                  </a:cubicBezTo>
                  <a:cubicBezTo>
                    <a:pt x="238" y="1825"/>
                    <a:pt x="226" y="1825"/>
                    <a:pt x="226" y="1825"/>
                  </a:cubicBezTo>
                  <a:cubicBezTo>
                    <a:pt x="143" y="1802"/>
                    <a:pt x="107" y="1242"/>
                    <a:pt x="238" y="682"/>
                  </a:cubicBezTo>
                  <a:cubicBezTo>
                    <a:pt x="284" y="501"/>
                    <a:pt x="404" y="95"/>
                    <a:pt x="609" y="95"/>
                  </a:cubicBezTo>
                  <a:close/>
                  <a:moveTo>
                    <a:pt x="613" y="0"/>
                  </a:moveTo>
                  <a:cubicBezTo>
                    <a:pt x="418" y="0"/>
                    <a:pt x="255" y="237"/>
                    <a:pt x="155" y="670"/>
                  </a:cubicBezTo>
                  <a:cubicBezTo>
                    <a:pt x="36" y="1123"/>
                    <a:pt x="0" y="1861"/>
                    <a:pt x="203" y="1921"/>
                  </a:cubicBezTo>
                  <a:cubicBezTo>
                    <a:pt x="210" y="1923"/>
                    <a:pt x="218" y="1924"/>
                    <a:pt x="226" y="1924"/>
                  </a:cubicBezTo>
                  <a:cubicBezTo>
                    <a:pt x="266" y="1924"/>
                    <a:pt x="306" y="1897"/>
                    <a:pt x="346" y="1837"/>
                  </a:cubicBezTo>
                  <a:cubicBezTo>
                    <a:pt x="381" y="1802"/>
                    <a:pt x="1167" y="778"/>
                    <a:pt x="1000" y="266"/>
                  </a:cubicBezTo>
                  <a:cubicBezTo>
                    <a:pt x="953" y="123"/>
                    <a:pt x="846" y="39"/>
                    <a:pt x="655" y="4"/>
                  </a:cubicBezTo>
                  <a:cubicBezTo>
                    <a:pt x="641" y="1"/>
                    <a:pt x="627" y="0"/>
                    <a:pt x="61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3006;p57"/>
            <p:cNvSpPr/>
            <p:nvPr/>
          </p:nvSpPr>
          <p:spPr>
            <a:xfrm>
              <a:off x="4839979" y="2798092"/>
              <a:ext cx="21317" cy="56681"/>
            </a:xfrm>
            <a:custGeom>
              <a:avLst/>
              <a:gdLst/>
              <a:ahLst/>
              <a:cxnLst/>
              <a:rect l="l" t="t" r="r" b="b"/>
              <a:pathLst>
                <a:path w="692" h="1840" extrusionOk="0">
                  <a:moveTo>
                    <a:pt x="67" y="1"/>
                  </a:moveTo>
                  <a:cubicBezTo>
                    <a:pt x="61" y="1"/>
                    <a:pt x="55" y="2"/>
                    <a:pt x="48" y="6"/>
                  </a:cubicBezTo>
                  <a:cubicBezTo>
                    <a:pt x="13" y="6"/>
                    <a:pt x="1" y="29"/>
                    <a:pt x="13" y="53"/>
                  </a:cubicBezTo>
                  <a:lnTo>
                    <a:pt x="596" y="1803"/>
                  </a:lnTo>
                  <a:cubicBezTo>
                    <a:pt x="608" y="1827"/>
                    <a:pt x="620" y="1839"/>
                    <a:pt x="644" y="1839"/>
                  </a:cubicBezTo>
                  <a:lnTo>
                    <a:pt x="656" y="1839"/>
                  </a:lnTo>
                  <a:cubicBezTo>
                    <a:pt x="679" y="1827"/>
                    <a:pt x="691" y="1803"/>
                    <a:pt x="691" y="1780"/>
                  </a:cubicBezTo>
                  <a:lnTo>
                    <a:pt x="96" y="29"/>
                  </a:lnTo>
                  <a:cubicBezTo>
                    <a:pt x="96" y="12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3007;p57"/>
            <p:cNvSpPr/>
            <p:nvPr/>
          </p:nvSpPr>
          <p:spPr>
            <a:xfrm>
              <a:off x="4830830" y="2782351"/>
              <a:ext cx="32653" cy="58838"/>
            </a:xfrm>
            <a:custGeom>
              <a:avLst/>
              <a:gdLst/>
              <a:ahLst/>
              <a:cxnLst/>
              <a:rect l="l" t="t" r="r" b="b"/>
              <a:pathLst>
                <a:path w="1060" h="1910" extrusionOk="0">
                  <a:moveTo>
                    <a:pt x="405" y="88"/>
                  </a:moveTo>
                  <a:cubicBezTo>
                    <a:pt x="500" y="88"/>
                    <a:pt x="572" y="136"/>
                    <a:pt x="643" y="207"/>
                  </a:cubicBezTo>
                  <a:cubicBezTo>
                    <a:pt x="964" y="576"/>
                    <a:pt x="798" y="1755"/>
                    <a:pt x="798" y="1767"/>
                  </a:cubicBezTo>
                  <a:cubicBezTo>
                    <a:pt x="786" y="1814"/>
                    <a:pt x="774" y="1826"/>
                    <a:pt x="774" y="1826"/>
                  </a:cubicBezTo>
                  <a:cubicBezTo>
                    <a:pt x="667" y="1826"/>
                    <a:pt x="226" y="1100"/>
                    <a:pt x="143" y="540"/>
                  </a:cubicBezTo>
                  <a:cubicBezTo>
                    <a:pt x="119" y="374"/>
                    <a:pt x="119" y="159"/>
                    <a:pt x="262" y="112"/>
                  </a:cubicBezTo>
                  <a:cubicBezTo>
                    <a:pt x="310" y="100"/>
                    <a:pt x="357" y="88"/>
                    <a:pt x="405" y="88"/>
                  </a:cubicBezTo>
                  <a:close/>
                  <a:moveTo>
                    <a:pt x="406" y="1"/>
                  </a:moveTo>
                  <a:cubicBezTo>
                    <a:pt x="353" y="1"/>
                    <a:pt x="297" y="10"/>
                    <a:pt x="238" y="28"/>
                  </a:cubicBezTo>
                  <a:cubicBezTo>
                    <a:pt x="119" y="64"/>
                    <a:pt x="0" y="183"/>
                    <a:pt x="60" y="552"/>
                  </a:cubicBezTo>
                  <a:cubicBezTo>
                    <a:pt x="131" y="1052"/>
                    <a:pt x="560" y="1910"/>
                    <a:pt x="774" y="1910"/>
                  </a:cubicBezTo>
                  <a:cubicBezTo>
                    <a:pt x="810" y="1910"/>
                    <a:pt x="869" y="1898"/>
                    <a:pt x="893" y="1779"/>
                  </a:cubicBezTo>
                  <a:cubicBezTo>
                    <a:pt x="893" y="1731"/>
                    <a:pt x="1060" y="552"/>
                    <a:pt x="714" y="148"/>
                  </a:cubicBezTo>
                  <a:cubicBezTo>
                    <a:pt x="632" y="48"/>
                    <a:pt x="526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3008;p57"/>
            <p:cNvSpPr/>
            <p:nvPr/>
          </p:nvSpPr>
          <p:spPr>
            <a:xfrm>
              <a:off x="4851716" y="2842852"/>
              <a:ext cx="44421" cy="35949"/>
            </a:xfrm>
            <a:custGeom>
              <a:avLst/>
              <a:gdLst/>
              <a:ahLst/>
              <a:cxnLst/>
              <a:rect l="l" t="t" r="r" b="b"/>
              <a:pathLst>
                <a:path w="1442" h="1167" extrusionOk="0">
                  <a:moveTo>
                    <a:pt x="1317" y="0"/>
                  </a:moveTo>
                  <a:cubicBezTo>
                    <a:pt x="1042" y="0"/>
                    <a:pt x="1" y="53"/>
                    <a:pt x="1" y="53"/>
                  </a:cubicBezTo>
                  <a:cubicBezTo>
                    <a:pt x="1" y="53"/>
                    <a:pt x="66" y="1167"/>
                    <a:pt x="678" y="1167"/>
                  </a:cubicBezTo>
                  <a:cubicBezTo>
                    <a:pt x="705" y="1167"/>
                    <a:pt x="734" y="1165"/>
                    <a:pt x="763" y="1160"/>
                  </a:cubicBezTo>
                  <a:cubicBezTo>
                    <a:pt x="1441" y="1053"/>
                    <a:pt x="1382" y="5"/>
                    <a:pt x="1382" y="5"/>
                  </a:cubicBezTo>
                  <a:cubicBezTo>
                    <a:pt x="1387" y="2"/>
                    <a:pt x="1362" y="0"/>
                    <a:pt x="13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3009;p57"/>
            <p:cNvSpPr/>
            <p:nvPr/>
          </p:nvSpPr>
          <p:spPr>
            <a:xfrm>
              <a:off x="4873372" y="2850707"/>
              <a:ext cx="16881" cy="21656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500" y="0"/>
                  </a:moveTo>
                  <a:cubicBezTo>
                    <a:pt x="476" y="0"/>
                    <a:pt x="453" y="12"/>
                    <a:pt x="453" y="36"/>
                  </a:cubicBezTo>
                  <a:cubicBezTo>
                    <a:pt x="453" y="536"/>
                    <a:pt x="60" y="607"/>
                    <a:pt x="36" y="607"/>
                  </a:cubicBezTo>
                  <a:cubicBezTo>
                    <a:pt x="12" y="619"/>
                    <a:pt x="0" y="643"/>
                    <a:pt x="0" y="667"/>
                  </a:cubicBezTo>
                  <a:cubicBezTo>
                    <a:pt x="12" y="691"/>
                    <a:pt x="24" y="703"/>
                    <a:pt x="48" y="703"/>
                  </a:cubicBezTo>
                  <a:lnTo>
                    <a:pt x="60" y="703"/>
                  </a:lnTo>
                  <a:cubicBezTo>
                    <a:pt x="60" y="703"/>
                    <a:pt x="548" y="607"/>
                    <a:pt x="548" y="36"/>
                  </a:cubicBezTo>
                  <a:cubicBezTo>
                    <a:pt x="548" y="12"/>
                    <a:pt x="524" y="0"/>
                    <a:pt x="50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3010;p57"/>
            <p:cNvSpPr/>
            <p:nvPr/>
          </p:nvSpPr>
          <p:spPr>
            <a:xfrm>
              <a:off x="4831908" y="2855513"/>
              <a:ext cx="71652" cy="63427"/>
            </a:xfrm>
            <a:custGeom>
              <a:avLst/>
              <a:gdLst/>
              <a:ahLst/>
              <a:cxnLst/>
              <a:rect l="l" t="t" r="r" b="b"/>
              <a:pathLst>
                <a:path w="2326" h="2059" extrusionOk="0">
                  <a:moveTo>
                    <a:pt x="2059" y="0"/>
                  </a:moveTo>
                  <a:cubicBezTo>
                    <a:pt x="2045" y="0"/>
                    <a:pt x="2030" y="4"/>
                    <a:pt x="2013" y="11"/>
                  </a:cubicBezTo>
                  <a:cubicBezTo>
                    <a:pt x="1680" y="166"/>
                    <a:pt x="2215" y="785"/>
                    <a:pt x="1715" y="1011"/>
                  </a:cubicBezTo>
                  <a:cubicBezTo>
                    <a:pt x="1665" y="1034"/>
                    <a:pt x="1615" y="1044"/>
                    <a:pt x="1565" y="1044"/>
                  </a:cubicBezTo>
                  <a:cubicBezTo>
                    <a:pt x="1145" y="1044"/>
                    <a:pt x="740" y="333"/>
                    <a:pt x="618" y="333"/>
                  </a:cubicBezTo>
                  <a:cubicBezTo>
                    <a:pt x="609" y="333"/>
                    <a:pt x="602" y="336"/>
                    <a:pt x="596" y="344"/>
                  </a:cubicBezTo>
                  <a:cubicBezTo>
                    <a:pt x="506" y="479"/>
                    <a:pt x="501" y="1247"/>
                    <a:pt x="1097" y="1247"/>
                  </a:cubicBezTo>
                  <a:cubicBezTo>
                    <a:pt x="1134" y="1247"/>
                    <a:pt x="1173" y="1244"/>
                    <a:pt x="1215" y="1237"/>
                  </a:cubicBezTo>
                  <a:lnTo>
                    <a:pt x="1215" y="1237"/>
                  </a:lnTo>
                  <a:cubicBezTo>
                    <a:pt x="1215" y="1237"/>
                    <a:pt x="1133" y="1251"/>
                    <a:pt x="1019" y="1251"/>
                  </a:cubicBezTo>
                  <a:cubicBezTo>
                    <a:pt x="797" y="1251"/>
                    <a:pt x="452" y="1199"/>
                    <a:pt x="358" y="892"/>
                  </a:cubicBezTo>
                  <a:cubicBezTo>
                    <a:pt x="334" y="821"/>
                    <a:pt x="302" y="790"/>
                    <a:pt x="268" y="790"/>
                  </a:cubicBezTo>
                  <a:cubicBezTo>
                    <a:pt x="173" y="790"/>
                    <a:pt x="70" y="1028"/>
                    <a:pt x="125" y="1256"/>
                  </a:cubicBezTo>
                  <a:lnTo>
                    <a:pt x="125" y="1256"/>
                  </a:lnTo>
                  <a:cubicBezTo>
                    <a:pt x="123" y="1255"/>
                    <a:pt x="120" y="1255"/>
                    <a:pt x="118" y="1255"/>
                  </a:cubicBezTo>
                  <a:cubicBezTo>
                    <a:pt x="0" y="1255"/>
                    <a:pt x="127" y="1966"/>
                    <a:pt x="809" y="1966"/>
                  </a:cubicBezTo>
                  <a:cubicBezTo>
                    <a:pt x="882" y="1966"/>
                    <a:pt x="962" y="1958"/>
                    <a:pt x="1049" y="1940"/>
                  </a:cubicBezTo>
                  <a:cubicBezTo>
                    <a:pt x="1424" y="1853"/>
                    <a:pt x="1546" y="1569"/>
                    <a:pt x="1639" y="1569"/>
                  </a:cubicBezTo>
                  <a:cubicBezTo>
                    <a:pt x="1699" y="1569"/>
                    <a:pt x="1748" y="1689"/>
                    <a:pt x="1846" y="2059"/>
                  </a:cubicBezTo>
                  <a:cubicBezTo>
                    <a:pt x="1846" y="2059"/>
                    <a:pt x="2162" y="1856"/>
                    <a:pt x="2223" y="1856"/>
                  </a:cubicBezTo>
                  <a:cubicBezTo>
                    <a:pt x="2224" y="1856"/>
                    <a:pt x="2226" y="1856"/>
                    <a:pt x="2227" y="1856"/>
                  </a:cubicBezTo>
                  <a:cubicBezTo>
                    <a:pt x="2228" y="1856"/>
                    <a:pt x="2228" y="1857"/>
                    <a:pt x="2229" y="1857"/>
                  </a:cubicBezTo>
                  <a:cubicBezTo>
                    <a:pt x="2272" y="1857"/>
                    <a:pt x="2132" y="1225"/>
                    <a:pt x="2132" y="1225"/>
                  </a:cubicBezTo>
                  <a:cubicBezTo>
                    <a:pt x="2132" y="1225"/>
                    <a:pt x="2325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3011;p57"/>
            <p:cNvSpPr/>
            <p:nvPr/>
          </p:nvSpPr>
          <p:spPr>
            <a:xfrm>
              <a:off x="4833387" y="2889799"/>
              <a:ext cx="35611" cy="16327"/>
            </a:xfrm>
            <a:custGeom>
              <a:avLst/>
              <a:gdLst/>
              <a:ahLst/>
              <a:cxnLst/>
              <a:rect l="l" t="t" r="r" b="b"/>
              <a:pathLst>
                <a:path w="1156" h="530" extrusionOk="0">
                  <a:moveTo>
                    <a:pt x="43" y="1"/>
                  </a:moveTo>
                  <a:cubicBezTo>
                    <a:pt x="37" y="1"/>
                    <a:pt x="31" y="2"/>
                    <a:pt x="24" y="5"/>
                  </a:cubicBezTo>
                  <a:cubicBezTo>
                    <a:pt x="0" y="17"/>
                    <a:pt x="0" y="53"/>
                    <a:pt x="12" y="65"/>
                  </a:cubicBezTo>
                  <a:cubicBezTo>
                    <a:pt x="12" y="77"/>
                    <a:pt x="274" y="529"/>
                    <a:pt x="751" y="529"/>
                  </a:cubicBezTo>
                  <a:cubicBezTo>
                    <a:pt x="870" y="529"/>
                    <a:pt x="989" y="505"/>
                    <a:pt x="1120" y="446"/>
                  </a:cubicBezTo>
                  <a:cubicBezTo>
                    <a:pt x="1143" y="434"/>
                    <a:pt x="1155" y="410"/>
                    <a:pt x="1143" y="386"/>
                  </a:cubicBezTo>
                  <a:cubicBezTo>
                    <a:pt x="1135" y="369"/>
                    <a:pt x="1120" y="358"/>
                    <a:pt x="1103" y="358"/>
                  </a:cubicBezTo>
                  <a:cubicBezTo>
                    <a:pt x="1097" y="358"/>
                    <a:pt x="1090" y="359"/>
                    <a:pt x="1084" y="362"/>
                  </a:cubicBezTo>
                  <a:cubicBezTo>
                    <a:pt x="962" y="417"/>
                    <a:pt x="851" y="440"/>
                    <a:pt x="751" y="440"/>
                  </a:cubicBezTo>
                  <a:cubicBezTo>
                    <a:pt x="332" y="440"/>
                    <a:pt x="105" y="48"/>
                    <a:pt x="96" y="29"/>
                  </a:cubicBezTo>
                  <a:cubicBezTo>
                    <a:pt x="78" y="12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3012;p57"/>
            <p:cNvSpPr/>
            <p:nvPr/>
          </p:nvSpPr>
          <p:spPr>
            <a:xfrm>
              <a:off x="4977524" y="2944971"/>
              <a:ext cx="103474" cy="97221"/>
            </a:xfrm>
            <a:custGeom>
              <a:avLst/>
              <a:gdLst/>
              <a:ahLst/>
              <a:cxnLst/>
              <a:rect l="l" t="t" r="r" b="b"/>
              <a:pathLst>
                <a:path w="3359" h="3156" extrusionOk="0">
                  <a:moveTo>
                    <a:pt x="2751" y="0"/>
                  </a:moveTo>
                  <a:cubicBezTo>
                    <a:pt x="2549" y="0"/>
                    <a:pt x="1" y="750"/>
                    <a:pt x="24" y="869"/>
                  </a:cubicBezTo>
                  <a:cubicBezTo>
                    <a:pt x="24" y="869"/>
                    <a:pt x="477" y="3155"/>
                    <a:pt x="691" y="3155"/>
                  </a:cubicBezTo>
                  <a:cubicBezTo>
                    <a:pt x="905" y="3155"/>
                    <a:pt x="3358" y="1965"/>
                    <a:pt x="3287" y="1703"/>
                  </a:cubicBezTo>
                  <a:cubicBezTo>
                    <a:pt x="3227" y="1453"/>
                    <a:pt x="2941" y="0"/>
                    <a:pt x="2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3013;p57"/>
            <p:cNvSpPr/>
            <p:nvPr/>
          </p:nvSpPr>
          <p:spPr>
            <a:xfrm>
              <a:off x="5073974" y="2883330"/>
              <a:ext cx="64968" cy="91275"/>
            </a:xfrm>
            <a:custGeom>
              <a:avLst/>
              <a:gdLst/>
              <a:ahLst/>
              <a:cxnLst/>
              <a:rect l="l" t="t" r="r" b="b"/>
              <a:pathLst>
                <a:path w="2109" h="2963" extrusionOk="0">
                  <a:moveTo>
                    <a:pt x="1239" y="1"/>
                  </a:moveTo>
                  <a:lnTo>
                    <a:pt x="1" y="525"/>
                  </a:lnTo>
                  <a:lnTo>
                    <a:pt x="751" y="1787"/>
                  </a:lnTo>
                  <a:lnTo>
                    <a:pt x="120" y="1930"/>
                  </a:lnTo>
                  <a:cubicBezTo>
                    <a:pt x="120" y="1930"/>
                    <a:pt x="378" y="2962"/>
                    <a:pt x="843" y="2962"/>
                  </a:cubicBezTo>
                  <a:cubicBezTo>
                    <a:pt x="868" y="2962"/>
                    <a:pt x="892" y="2960"/>
                    <a:pt x="918" y="2954"/>
                  </a:cubicBezTo>
                  <a:cubicBezTo>
                    <a:pt x="1442" y="2835"/>
                    <a:pt x="2108" y="1584"/>
                    <a:pt x="2108" y="1584"/>
                  </a:cubicBezTo>
                  <a:lnTo>
                    <a:pt x="2108" y="1584"/>
                  </a:lnTo>
                  <a:lnTo>
                    <a:pt x="1549" y="1656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3014;p57"/>
            <p:cNvSpPr/>
            <p:nvPr/>
          </p:nvSpPr>
          <p:spPr>
            <a:xfrm>
              <a:off x="5124956" y="2923499"/>
              <a:ext cx="112654" cy="69650"/>
            </a:xfrm>
            <a:custGeom>
              <a:avLst/>
              <a:gdLst/>
              <a:ahLst/>
              <a:cxnLst/>
              <a:rect l="l" t="t" r="r" b="b"/>
              <a:pathLst>
                <a:path w="3657" h="2261" extrusionOk="0">
                  <a:moveTo>
                    <a:pt x="2957" y="0"/>
                  </a:moveTo>
                  <a:cubicBezTo>
                    <a:pt x="2333" y="0"/>
                    <a:pt x="49" y="316"/>
                    <a:pt x="49" y="316"/>
                  </a:cubicBezTo>
                  <a:cubicBezTo>
                    <a:pt x="1" y="614"/>
                    <a:pt x="715" y="2209"/>
                    <a:pt x="799" y="2257"/>
                  </a:cubicBezTo>
                  <a:cubicBezTo>
                    <a:pt x="804" y="2259"/>
                    <a:pt x="822" y="2260"/>
                    <a:pt x="850" y="2260"/>
                  </a:cubicBezTo>
                  <a:cubicBezTo>
                    <a:pt x="1241" y="2260"/>
                    <a:pt x="3656" y="2035"/>
                    <a:pt x="3656" y="1757"/>
                  </a:cubicBezTo>
                  <a:cubicBezTo>
                    <a:pt x="3656" y="1447"/>
                    <a:pt x="3239" y="138"/>
                    <a:pt x="3108" y="18"/>
                  </a:cubicBezTo>
                  <a:cubicBezTo>
                    <a:pt x="3093" y="6"/>
                    <a:pt x="3040" y="0"/>
                    <a:pt x="2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3015;p57"/>
            <p:cNvSpPr/>
            <p:nvPr/>
          </p:nvSpPr>
          <p:spPr>
            <a:xfrm>
              <a:off x="5038425" y="2688088"/>
              <a:ext cx="21656" cy="52985"/>
            </a:xfrm>
            <a:custGeom>
              <a:avLst/>
              <a:gdLst/>
              <a:ahLst/>
              <a:cxnLst/>
              <a:rect l="l" t="t" r="r" b="b"/>
              <a:pathLst>
                <a:path w="703" h="1720" extrusionOk="0">
                  <a:moveTo>
                    <a:pt x="650" y="0"/>
                  </a:moveTo>
                  <a:cubicBezTo>
                    <a:pt x="644" y="0"/>
                    <a:pt x="637" y="2"/>
                    <a:pt x="631" y="5"/>
                  </a:cubicBezTo>
                  <a:cubicBezTo>
                    <a:pt x="607" y="17"/>
                    <a:pt x="191" y="219"/>
                    <a:pt x="83" y="648"/>
                  </a:cubicBezTo>
                  <a:cubicBezTo>
                    <a:pt x="0" y="969"/>
                    <a:pt x="119" y="1326"/>
                    <a:pt x="417" y="1707"/>
                  </a:cubicBezTo>
                  <a:cubicBezTo>
                    <a:pt x="429" y="1719"/>
                    <a:pt x="441" y="1719"/>
                    <a:pt x="452" y="1719"/>
                  </a:cubicBezTo>
                  <a:cubicBezTo>
                    <a:pt x="464" y="1719"/>
                    <a:pt x="476" y="1719"/>
                    <a:pt x="488" y="1707"/>
                  </a:cubicBezTo>
                  <a:cubicBezTo>
                    <a:pt x="500" y="1695"/>
                    <a:pt x="512" y="1660"/>
                    <a:pt x="488" y="1648"/>
                  </a:cubicBezTo>
                  <a:cubicBezTo>
                    <a:pt x="214" y="1291"/>
                    <a:pt x="107" y="957"/>
                    <a:pt x="167" y="672"/>
                  </a:cubicBezTo>
                  <a:cubicBezTo>
                    <a:pt x="262" y="279"/>
                    <a:pt x="667" y="88"/>
                    <a:pt x="667" y="88"/>
                  </a:cubicBezTo>
                  <a:cubicBezTo>
                    <a:pt x="691" y="76"/>
                    <a:pt x="702" y="52"/>
                    <a:pt x="691" y="29"/>
                  </a:cubicBezTo>
                  <a:cubicBezTo>
                    <a:pt x="682" y="11"/>
                    <a:pt x="667" y="0"/>
                    <a:pt x="6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3016;p57"/>
            <p:cNvSpPr/>
            <p:nvPr/>
          </p:nvSpPr>
          <p:spPr>
            <a:xfrm>
              <a:off x="4966526" y="2784939"/>
              <a:ext cx="12507" cy="26184"/>
            </a:xfrm>
            <a:custGeom>
              <a:avLst/>
              <a:gdLst/>
              <a:ahLst/>
              <a:cxnLst/>
              <a:rect l="l" t="t" r="r" b="b"/>
              <a:pathLst>
                <a:path w="406" h="850" extrusionOk="0">
                  <a:moveTo>
                    <a:pt x="130" y="1"/>
                  </a:moveTo>
                  <a:cubicBezTo>
                    <a:pt x="112" y="1"/>
                    <a:pt x="96" y="20"/>
                    <a:pt x="96" y="40"/>
                  </a:cubicBezTo>
                  <a:cubicBezTo>
                    <a:pt x="96" y="75"/>
                    <a:pt x="108" y="87"/>
                    <a:pt x="143" y="87"/>
                  </a:cubicBezTo>
                  <a:cubicBezTo>
                    <a:pt x="143" y="87"/>
                    <a:pt x="227" y="99"/>
                    <a:pt x="262" y="171"/>
                  </a:cubicBezTo>
                  <a:cubicBezTo>
                    <a:pt x="286" y="230"/>
                    <a:pt x="298" y="397"/>
                    <a:pt x="12" y="778"/>
                  </a:cubicBezTo>
                  <a:cubicBezTo>
                    <a:pt x="0" y="790"/>
                    <a:pt x="0" y="826"/>
                    <a:pt x="24" y="837"/>
                  </a:cubicBezTo>
                  <a:cubicBezTo>
                    <a:pt x="36" y="849"/>
                    <a:pt x="48" y="849"/>
                    <a:pt x="60" y="849"/>
                  </a:cubicBezTo>
                  <a:cubicBezTo>
                    <a:pt x="72" y="849"/>
                    <a:pt x="84" y="837"/>
                    <a:pt x="96" y="826"/>
                  </a:cubicBezTo>
                  <a:cubicBezTo>
                    <a:pt x="322" y="504"/>
                    <a:pt x="405" y="278"/>
                    <a:pt x="346" y="123"/>
                  </a:cubicBezTo>
                  <a:cubicBezTo>
                    <a:pt x="286" y="4"/>
                    <a:pt x="143" y="4"/>
                    <a:pt x="143" y="4"/>
                  </a:cubicBezTo>
                  <a:cubicBezTo>
                    <a:pt x="139" y="2"/>
                    <a:pt x="135" y="1"/>
                    <a:pt x="1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3017;p57"/>
            <p:cNvSpPr/>
            <p:nvPr/>
          </p:nvSpPr>
          <p:spPr>
            <a:xfrm>
              <a:off x="5066273" y="2704938"/>
              <a:ext cx="28279" cy="51537"/>
            </a:xfrm>
            <a:custGeom>
              <a:avLst/>
              <a:gdLst/>
              <a:ahLst/>
              <a:cxnLst/>
              <a:rect l="l" t="t" r="r" b="b"/>
              <a:pathLst>
                <a:path w="918" h="1673" extrusionOk="0">
                  <a:moveTo>
                    <a:pt x="387" y="1"/>
                  </a:moveTo>
                  <a:cubicBezTo>
                    <a:pt x="370" y="1"/>
                    <a:pt x="355" y="12"/>
                    <a:pt x="346" y="29"/>
                  </a:cubicBezTo>
                  <a:cubicBezTo>
                    <a:pt x="346" y="41"/>
                    <a:pt x="1" y="1089"/>
                    <a:pt x="846" y="1660"/>
                  </a:cubicBezTo>
                  <a:cubicBezTo>
                    <a:pt x="858" y="1672"/>
                    <a:pt x="858" y="1672"/>
                    <a:pt x="870" y="1672"/>
                  </a:cubicBezTo>
                  <a:cubicBezTo>
                    <a:pt x="882" y="1672"/>
                    <a:pt x="894" y="1660"/>
                    <a:pt x="906" y="1649"/>
                  </a:cubicBezTo>
                  <a:cubicBezTo>
                    <a:pt x="918" y="1625"/>
                    <a:pt x="918" y="1601"/>
                    <a:pt x="894" y="1589"/>
                  </a:cubicBezTo>
                  <a:cubicBezTo>
                    <a:pt x="108" y="1053"/>
                    <a:pt x="418" y="101"/>
                    <a:pt x="441" y="65"/>
                  </a:cubicBezTo>
                  <a:cubicBezTo>
                    <a:pt x="441" y="41"/>
                    <a:pt x="430" y="5"/>
                    <a:pt x="406" y="5"/>
                  </a:cubicBezTo>
                  <a:cubicBezTo>
                    <a:pt x="399" y="2"/>
                    <a:pt x="393" y="1"/>
                    <a:pt x="3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3018;p57"/>
            <p:cNvSpPr/>
            <p:nvPr/>
          </p:nvSpPr>
          <p:spPr>
            <a:xfrm>
              <a:off x="5090116" y="2700902"/>
              <a:ext cx="33423" cy="60717"/>
            </a:xfrm>
            <a:custGeom>
              <a:avLst/>
              <a:gdLst/>
              <a:ahLst/>
              <a:cxnLst/>
              <a:rect l="l" t="t" r="r" b="b"/>
              <a:pathLst>
                <a:path w="1085" h="1971" extrusionOk="0">
                  <a:moveTo>
                    <a:pt x="1022" y="1"/>
                  </a:moveTo>
                  <a:cubicBezTo>
                    <a:pt x="1015" y="1"/>
                    <a:pt x="1008" y="2"/>
                    <a:pt x="1001" y="5"/>
                  </a:cubicBezTo>
                  <a:cubicBezTo>
                    <a:pt x="608" y="244"/>
                    <a:pt x="13" y="958"/>
                    <a:pt x="596" y="1958"/>
                  </a:cubicBezTo>
                  <a:cubicBezTo>
                    <a:pt x="608" y="1970"/>
                    <a:pt x="620" y="1970"/>
                    <a:pt x="632" y="1970"/>
                  </a:cubicBezTo>
                  <a:lnTo>
                    <a:pt x="656" y="1970"/>
                  </a:lnTo>
                  <a:cubicBezTo>
                    <a:pt x="679" y="1958"/>
                    <a:pt x="691" y="1922"/>
                    <a:pt x="679" y="1910"/>
                  </a:cubicBezTo>
                  <a:cubicBezTo>
                    <a:pt x="1" y="744"/>
                    <a:pt x="1013" y="113"/>
                    <a:pt x="1049" y="89"/>
                  </a:cubicBezTo>
                  <a:cubicBezTo>
                    <a:pt x="1072" y="77"/>
                    <a:pt x="1084" y="41"/>
                    <a:pt x="1060" y="17"/>
                  </a:cubicBezTo>
                  <a:cubicBezTo>
                    <a:pt x="1052" y="9"/>
                    <a:pt x="1038" y="1"/>
                    <a:pt x="10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3019;p57"/>
            <p:cNvSpPr/>
            <p:nvPr/>
          </p:nvSpPr>
          <p:spPr>
            <a:xfrm>
              <a:off x="5142207" y="2800095"/>
              <a:ext cx="36350" cy="44760"/>
            </a:xfrm>
            <a:custGeom>
              <a:avLst/>
              <a:gdLst/>
              <a:ahLst/>
              <a:cxnLst/>
              <a:rect l="l" t="t" r="r" b="b"/>
              <a:pathLst>
                <a:path w="1180" h="1453" extrusionOk="0">
                  <a:moveTo>
                    <a:pt x="36" y="0"/>
                  </a:moveTo>
                  <a:cubicBezTo>
                    <a:pt x="12" y="12"/>
                    <a:pt x="0" y="36"/>
                    <a:pt x="0" y="60"/>
                  </a:cubicBezTo>
                  <a:cubicBezTo>
                    <a:pt x="12" y="107"/>
                    <a:pt x="274" y="1143"/>
                    <a:pt x="1120" y="1453"/>
                  </a:cubicBezTo>
                  <a:lnTo>
                    <a:pt x="1132" y="1453"/>
                  </a:lnTo>
                  <a:cubicBezTo>
                    <a:pt x="1155" y="1453"/>
                    <a:pt x="1167" y="1441"/>
                    <a:pt x="1179" y="1417"/>
                  </a:cubicBezTo>
                  <a:cubicBezTo>
                    <a:pt x="1179" y="1393"/>
                    <a:pt x="1167" y="1369"/>
                    <a:pt x="1143" y="1357"/>
                  </a:cubicBezTo>
                  <a:cubicBezTo>
                    <a:pt x="358" y="1072"/>
                    <a:pt x="96" y="48"/>
                    <a:pt x="96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3020;p57"/>
            <p:cNvSpPr/>
            <p:nvPr/>
          </p:nvSpPr>
          <p:spPr>
            <a:xfrm>
              <a:off x="5122769" y="2812047"/>
              <a:ext cx="15433" cy="36843"/>
            </a:xfrm>
            <a:custGeom>
              <a:avLst/>
              <a:gdLst/>
              <a:ahLst/>
              <a:cxnLst/>
              <a:rect l="l" t="t" r="r" b="b"/>
              <a:pathLst>
                <a:path w="501" h="1196" extrusionOk="0">
                  <a:moveTo>
                    <a:pt x="446" y="0"/>
                  </a:moveTo>
                  <a:cubicBezTo>
                    <a:pt x="429" y="0"/>
                    <a:pt x="414" y="11"/>
                    <a:pt x="405" y="29"/>
                  </a:cubicBezTo>
                  <a:cubicBezTo>
                    <a:pt x="381" y="65"/>
                    <a:pt x="0" y="767"/>
                    <a:pt x="274" y="1184"/>
                  </a:cubicBezTo>
                  <a:cubicBezTo>
                    <a:pt x="286" y="1196"/>
                    <a:pt x="298" y="1196"/>
                    <a:pt x="310" y="1196"/>
                  </a:cubicBezTo>
                  <a:lnTo>
                    <a:pt x="334" y="1196"/>
                  </a:lnTo>
                  <a:cubicBezTo>
                    <a:pt x="358" y="1184"/>
                    <a:pt x="358" y="1148"/>
                    <a:pt x="346" y="1124"/>
                  </a:cubicBezTo>
                  <a:cubicBezTo>
                    <a:pt x="108" y="767"/>
                    <a:pt x="477" y="77"/>
                    <a:pt x="477" y="77"/>
                  </a:cubicBezTo>
                  <a:cubicBezTo>
                    <a:pt x="501" y="53"/>
                    <a:pt x="489" y="17"/>
                    <a:pt x="465" y="5"/>
                  </a:cubicBezTo>
                  <a:cubicBezTo>
                    <a:pt x="458" y="2"/>
                    <a:pt x="452" y="0"/>
                    <a:pt x="4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3021;p57"/>
            <p:cNvSpPr/>
            <p:nvPr/>
          </p:nvSpPr>
          <p:spPr>
            <a:xfrm>
              <a:off x="5128283" y="2731184"/>
              <a:ext cx="34871" cy="48025"/>
            </a:xfrm>
            <a:custGeom>
              <a:avLst/>
              <a:gdLst/>
              <a:ahLst/>
              <a:cxnLst/>
              <a:rect l="l" t="t" r="r" b="b"/>
              <a:pathLst>
                <a:path w="1132" h="1559" extrusionOk="0">
                  <a:moveTo>
                    <a:pt x="931" y="1"/>
                  </a:moveTo>
                  <a:cubicBezTo>
                    <a:pt x="752" y="1"/>
                    <a:pt x="466" y="37"/>
                    <a:pt x="262" y="249"/>
                  </a:cubicBezTo>
                  <a:cubicBezTo>
                    <a:pt x="36" y="511"/>
                    <a:pt x="0" y="927"/>
                    <a:pt x="155" y="1523"/>
                  </a:cubicBezTo>
                  <a:cubicBezTo>
                    <a:pt x="155" y="1547"/>
                    <a:pt x="179" y="1559"/>
                    <a:pt x="202" y="1559"/>
                  </a:cubicBezTo>
                  <a:lnTo>
                    <a:pt x="214" y="1559"/>
                  </a:lnTo>
                  <a:cubicBezTo>
                    <a:pt x="238" y="1547"/>
                    <a:pt x="250" y="1523"/>
                    <a:pt x="238" y="1499"/>
                  </a:cubicBezTo>
                  <a:cubicBezTo>
                    <a:pt x="95" y="939"/>
                    <a:pt x="119" y="546"/>
                    <a:pt x="333" y="320"/>
                  </a:cubicBezTo>
                  <a:cubicBezTo>
                    <a:pt x="501" y="129"/>
                    <a:pt x="757" y="95"/>
                    <a:pt x="919" y="95"/>
                  </a:cubicBezTo>
                  <a:cubicBezTo>
                    <a:pt x="1010" y="95"/>
                    <a:pt x="1072" y="106"/>
                    <a:pt x="1072" y="106"/>
                  </a:cubicBezTo>
                  <a:cubicBezTo>
                    <a:pt x="1095" y="106"/>
                    <a:pt x="1131" y="94"/>
                    <a:pt x="1131" y="70"/>
                  </a:cubicBezTo>
                  <a:cubicBezTo>
                    <a:pt x="1131" y="46"/>
                    <a:pt x="1119" y="23"/>
                    <a:pt x="1095" y="11"/>
                  </a:cubicBezTo>
                  <a:cubicBezTo>
                    <a:pt x="1087" y="11"/>
                    <a:pt x="1024" y="1"/>
                    <a:pt x="9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3022;p57"/>
            <p:cNvSpPr/>
            <p:nvPr/>
          </p:nvSpPr>
          <p:spPr>
            <a:xfrm>
              <a:off x="5029615" y="2985541"/>
              <a:ext cx="17620" cy="80124"/>
            </a:xfrm>
            <a:custGeom>
              <a:avLst/>
              <a:gdLst/>
              <a:ahLst/>
              <a:cxnLst/>
              <a:rect l="l" t="t" r="r" b="b"/>
              <a:pathLst>
                <a:path w="572" h="2601" extrusionOk="0">
                  <a:moveTo>
                    <a:pt x="357" y="0"/>
                  </a:moveTo>
                  <a:cubicBezTo>
                    <a:pt x="335" y="0"/>
                    <a:pt x="322" y="14"/>
                    <a:pt x="322" y="40"/>
                  </a:cubicBezTo>
                  <a:cubicBezTo>
                    <a:pt x="310" y="100"/>
                    <a:pt x="0" y="1600"/>
                    <a:pt x="477" y="2576"/>
                  </a:cubicBezTo>
                  <a:cubicBezTo>
                    <a:pt x="488" y="2588"/>
                    <a:pt x="500" y="2600"/>
                    <a:pt x="512" y="2600"/>
                  </a:cubicBezTo>
                  <a:lnTo>
                    <a:pt x="536" y="2600"/>
                  </a:lnTo>
                  <a:cubicBezTo>
                    <a:pt x="560" y="2588"/>
                    <a:pt x="572" y="2553"/>
                    <a:pt x="560" y="2529"/>
                  </a:cubicBezTo>
                  <a:cubicBezTo>
                    <a:pt x="96" y="1588"/>
                    <a:pt x="405" y="64"/>
                    <a:pt x="417" y="52"/>
                  </a:cubicBezTo>
                  <a:cubicBezTo>
                    <a:pt x="417" y="29"/>
                    <a:pt x="405" y="5"/>
                    <a:pt x="381" y="5"/>
                  </a:cubicBezTo>
                  <a:cubicBezTo>
                    <a:pt x="372" y="2"/>
                    <a:pt x="364" y="0"/>
                    <a:pt x="35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3023;p57"/>
            <p:cNvSpPr/>
            <p:nvPr/>
          </p:nvSpPr>
          <p:spPr>
            <a:xfrm>
              <a:off x="5186227" y="2953134"/>
              <a:ext cx="34132" cy="42850"/>
            </a:xfrm>
            <a:custGeom>
              <a:avLst/>
              <a:gdLst/>
              <a:ahLst/>
              <a:cxnLst/>
              <a:rect l="l" t="t" r="r" b="b"/>
              <a:pathLst>
                <a:path w="1108" h="1391" extrusionOk="0">
                  <a:moveTo>
                    <a:pt x="43" y="0"/>
                  </a:moveTo>
                  <a:cubicBezTo>
                    <a:pt x="30" y="0"/>
                    <a:pt x="18" y="3"/>
                    <a:pt x="12" y="9"/>
                  </a:cubicBezTo>
                  <a:cubicBezTo>
                    <a:pt x="0" y="33"/>
                    <a:pt x="0" y="69"/>
                    <a:pt x="24" y="80"/>
                  </a:cubicBezTo>
                  <a:cubicBezTo>
                    <a:pt x="24" y="80"/>
                    <a:pt x="655" y="628"/>
                    <a:pt x="1012" y="1366"/>
                  </a:cubicBezTo>
                  <a:cubicBezTo>
                    <a:pt x="1024" y="1378"/>
                    <a:pt x="1036" y="1390"/>
                    <a:pt x="1060" y="1390"/>
                  </a:cubicBezTo>
                  <a:cubicBezTo>
                    <a:pt x="1060" y="1390"/>
                    <a:pt x="1072" y="1390"/>
                    <a:pt x="1072" y="1378"/>
                  </a:cubicBezTo>
                  <a:cubicBezTo>
                    <a:pt x="1096" y="1366"/>
                    <a:pt x="1108" y="1342"/>
                    <a:pt x="1096" y="1319"/>
                  </a:cubicBezTo>
                  <a:cubicBezTo>
                    <a:pt x="727" y="569"/>
                    <a:pt x="84" y="9"/>
                    <a:pt x="84" y="9"/>
                  </a:cubicBezTo>
                  <a:cubicBezTo>
                    <a:pt x="72" y="3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3024;p57"/>
            <p:cNvSpPr/>
            <p:nvPr/>
          </p:nvSpPr>
          <p:spPr>
            <a:xfrm>
              <a:off x="5068491" y="2927689"/>
              <a:ext cx="81079" cy="61210"/>
            </a:xfrm>
            <a:custGeom>
              <a:avLst/>
              <a:gdLst/>
              <a:ahLst/>
              <a:cxnLst/>
              <a:rect l="l" t="t" r="r" b="b"/>
              <a:pathLst>
                <a:path w="2632" h="1987" extrusionOk="0">
                  <a:moveTo>
                    <a:pt x="2016" y="0"/>
                  </a:moveTo>
                  <a:cubicBezTo>
                    <a:pt x="1852" y="0"/>
                    <a:pt x="1096" y="1192"/>
                    <a:pt x="1096" y="1192"/>
                  </a:cubicBezTo>
                  <a:lnTo>
                    <a:pt x="786" y="204"/>
                  </a:lnTo>
                  <a:lnTo>
                    <a:pt x="119" y="240"/>
                  </a:lnTo>
                  <a:cubicBezTo>
                    <a:pt x="60" y="383"/>
                    <a:pt x="0" y="1740"/>
                    <a:pt x="346" y="1907"/>
                  </a:cubicBezTo>
                  <a:cubicBezTo>
                    <a:pt x="389" y="1928"/>
                    <a:pt x="433" y="1938"/>
                    <a:pt x="477" y="1938"/>
                  </a:cubicBezTo>
                  <a:cubicBezTo>
                    <a:pt x="793" y="1938"/>
                    <a:pt x="1096" y="1442"/>
                    <a:pt x="1096" y="1442"/>
                  </a:cubicBezTo>
                  <a:cubicBezTo>
                    <a:pt x="1096" y="1442"/>
                    <a:pt x="1572" y="1986"/>
                    <a:pt x="1901" y="1986"/>
                  </a:cubicBezTo>
                  <a:cubicBezTo>
                    <a:pt x="1936" y="1986"/>
                    <a:pt x="1969" y="1980"/>
                    <a:pt x="2001" y="1966"/>
                  </a:cubicBezTo>
                  <a:cubicBezTo>
                    <a:pt x="2310" y="1823"/>
                    <a:pt x="2632" y="2"/>
                    <a:pt x="2632" y="2"/>
                  </a:cubicBezTo>
                  <a:lnTo>
                    <a:pt x="2632" y="2"/>
                  </a:lnTo>
                  <a:cubicBezTo>
                    <a:pt x="2632" y="2"/>
                    <a:pt x="2425" y="28"/>
                    <a:pt x="2245" y="28"/>
                  </a:cubicBezTo>
                  <a:cubicBezTo>
                    <a:pt x="2155" y="28"/>
                    <a:pt x="2072" y="21"/>
                    <a:pt x="2024" y="2"/>
                  </a:cubicBezTo>
                  <a:cubicBezTo>
                    <a:pt x="2022" y="1"/>
                    <a:pt x="2019" y="0"/>
                    <a:pt x="20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3025;p57"/>
            <p:cNvSpPr/>
            <p:nvPr/>
          </p:nvSpPr>
          <p:spPr>
            <a:xfrm>
              <a:off x="5066642" y="2926241"/>
              <a:ext cx="84406" cy="64228"/>
            </a:xfrm>
            <a:custGeom>
              <a:avLst/>
              <a:gdLst/>
              <a:ahLst/>
              <a:cxnLst/>
              <a:rect l="l" t="t" r="r" b="b"/>
              <a:pathLst>
                <a:path w="2740" h="2085" extrusionOk="0">
                  <a:moveTo>
                    <a:pt x="2061" y="96"/>
                  </a:moveTo>
                  <a:cubicBezTo>
                    <a:pt x="2108" y="120"/>
                    <a:pt x="2192" y="120"/>
                    <a:pt x="2299" y="120"/>
                  </a:cubicBezTo>
                  <a:cubicBezTo>
                    <a:pt x="2418" y="120"/>
                    <a:pt x="2549" y="108"/>
                    <a:pt x="2632" y="108"/>
                  </a:cubicBezTo>
                  <a:cubicBezTo>
                    <a:pt x="2501" y="799"/>
                    <a:pt x="2239" y="1882"/>
                    <a:pt x="2037" y="1965"/>
                  </a:cubicBezTo>
                  <a:cubicBezTo>
                    <a:pt x="2013" y="1977"/>
                    <a:pt x="1977" y="1989"/>
                    <a:pt x="1953" y="1989"/>
                  </a:cubicBezTo>
                  <a:cubicBezTo>
                    <a:pt x="1656" y="1989"/>
                    <a:pt x="1203" y="1465"/>
                    <a:pt x="1191" y="1465"/>
                  </a:cubicBezTo>
                  <a:cubicBezTo>
                    <a:pt x="1191" y="1453"/>
                    <a:pt x="1168" y="1453"/>
                    <a:pt x="1156" y="1453"/>
                  </a:cubicBezTo>
                  <a:lnTo>
                    <a:pt x="1156" y="1442"/>
                  </a:lnTo>
                  <a:cubicBezTo>
                    <a:pt x="1144" y="1442"/>
                    <a:pt x="1132" y="1453"/>
                    <a:pt x="1120" y="1465"/>
                  </a:cubicBezTo>
                  <a:cubicBezTo>
                    <a:pt x="1120" y="1477"/>
                    <a:pt x="822" y="1942"/>
                    <a:pt x="537" y="1942"/>
                  </a:cubicBezTo>
                  <a:cubicBezTo>
                    <a:pt x="501" y="1942"/>
                    <a:pt x="465" y="1930"/>
                    <a:pt x="429" y="1918"/>
                  </a:cubicBezTo>
                  <a:cubicBezTo>
                    <a:pt x="144" y="1763"/>
                    <a:pt x="156" y="561"/>
                    <a:pt x="215" y="322"/>
                  </a:cubicBezTo>
                  <a:lnTo>
                    <a:pt x="810" y="299"/>
                  </a:lnTo>
                  <a:lnTo>
                    <a:pt x="1120" y="1251"/>
                  </a:lnTo>
                  <a:cubicBezTo>
                    <a:pt x="1120" y="1263"/>
                    <a:pt x="1132" y="1275"/>
                    <a:pt x="1156" y="1275"/>
                  </a:cubicBezTo>
                  <a:cubicBezTo>
                    <a:pt x="1159" y="1278"/>
                    <a:pt x="1164" y="1280"/>
                    <a:pt x="1168" y="1280"/>
                  </a:cubicBezTo>
                  <a:cubicBezTo>
                    <a:pt x="1180" y="1280"/>
                    <a:pt x="1191" y="1271"/>
                    <a:pt x="1191" y="1263"/>
                  </a:cubicBezTo>
                  <a:cubicBezTo>
                    <a:pt x="1537" y="703"/>
                    <a:pt x="1977" y="108"/>
                    <a:pt x="2061" y="96"/>
                  </a:cubicBezTo>
                  <a:close/>
                  <a:moveTo>
                    <a:pt x="2072" y="1"/>
                  </a:moveTo>
                  <a:cubicBezTo>
                    <a:pt x="1918" y="1"/>
                    <a:pt x="1430" y="727"/>
                    <a:pt x="1180" y="1120"/>
                  </a:cubicBezTo>
                  <a:lnTo>
                    <a:pt x="894" y="239"/>
                  </a:lnTo>
                  <a:cubicBezTo>
                    <a:pt x="882" y="215"/>
                    <a:pt x="870" y="203"/>
                    <a:pt x="846" y="203"/>
                  </a:cubicBezTo>
                  <a:lnTo>
                    <a:pt x="179" y="239"/>
                  </a:lnTo>
                  <a:cubicBezTo>
                    <a:pt x="156" y="239"/>
                    <a:pt x="144" y="251"/>
                    <a:pt x="144" y="263"/>
                  </a:cubicBezTo>
                  <a:cubicBezTo>
                    <a:pt x="84" y="418"/>
                    <a:pt x="1" y="1799"/>
                    <a:pt x="394" y="2001"/>
                  </a:cubicBezTo>
                  <a:cubicBezTo>
                    <a:pt x="441" y="2013"/>
                    <a:pt x="489" y="2025"/>
                    <a:pt x="537" y="2025"/>
                  </a:cubicBezTo>
                  <a:cubicBezTo>
                    <a:pt x="810" y="2025"/>
                    <a:pt x="1072" y="1692"/>
                    <a:pt x="1168" y="1573"/>
                  </a:cubicBezTo>
                  <a:cubicBezTo>
                    <a:pt x="1287" y="1704"/>
                    <a:pt x="1668" y="2085"/>
                    <a:pt x="1953" y="2085"/>
                  </a:cubicBezTo>
                  <a:cubicBezTo>
                    <a:pt x="2001" y="2085"/>
                    <a:pt x="2037" y="2073"/>
                    <a:pt x="2072" y="2061"/>
                  </a:cubicBezTo>
                  <a:cubicBezTo>
                    <a:pt x="2406" y="1906"/>
                    <a:pt x="2704" y="251"/>
                    <a:pt x="2739" y="60"/>
                  </a:cubicBezTo>
                  <a:cubicBezTo>
                    <a:pt x="2739" y="49"/>
                    <a:pt x="2739" y="37"/>
                    <a:pt x="2727" y="25"/>
                  </a:cubicBezTo>
                  <a:cubicBezTo>
                    <a:pt x="2715" y="13"/>
                    <a:pt x="2704" y="1"/>
                    <a:pt x="2692" y="1"/>
                  </a:cubicBezTo>
                  <a:cubicBezTo>
                    <a:pt x="2680" y="1"/>
                    <a:pt x="2477" y="37"/>
                    <a:pt x="2311" y="37"/>
                  </a:cubicBezTo>
                  <a:cubicBezTo>
                    <a:pt x="2192" y="37"/>
                    <a:pt x="2132" y="25"/>
                    <a:pt x="2108" y="13"/>
                  </a:cubicBezTo>
                  <a:cubicBezTo>
                    <a:pt x="2096" y="1"/>
                    <a:pt x="2084" y="1"/>
                    <a:pt x="20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3026;p57"/>
            <p:cNvSpPr/>
            <p:nvPr/>
          </p:nvSpPr>
          <p:spPr>
            <a:xfrm>
              <a:off x="5193189" y="3050847"/>
              <a:ext cx="15803" cy="25815"/>
            </a:xfrm>
            <a:custGeom>
              <a:avLst/>
              <a:gdLst/>
              <a:ahLst/>
              <a:cxnLst/>
              <a:rect l="l" t="t" r="r" b="b"/>
              <a:pathLst>
                <a:path w="513" h="838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24" y="4"/>
                    <a:pt x="0" y="28"/>
                    <a:pt x="0" y="52"/>
                  </a:cubicBezTo>
                  <a:cubicBezTo>
                    <a:pt x="12" y="75"/>
                    <a:pt x="72" y="659"/>
                    <a:pt x="441" y="837"/>
                  </a:cubicBezTo>
                  <a:lnTo>
                    <a:pt x="453" y="837"/>
                  </a:lnTo>
                  <a:cubicBezTo>
                    <a:pt x="477" y="837"/>
                    <a:pt x="489" y="837"/>
                    <a:pt x="501" y="814"/>
                  </a:cubicBezTo>
                  <a:cubicBezTo>
                    <a:pt x="512" y="790"/>
                    <a:pt x="501" y="766"/>
                    <a:pt x="477" y="754"/>
                  </a:cubicBezTo>
                  <a:cubicBezTo>
                    <a:pt x="155" y="599"/>
                    <a:pt x="96" y="52"/>
                    <a:pt x="96" y="40"/>
                  </a:cubicBezTo>
                  <a:cubicBezTo>
                    <a:pt x="96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3027;p57"/>
            <p:cNvSpPr/>
            <p:nvPr/>
          </p:nvSpPr>
          <p:spPr>
            <a:xfrm>
              <a:off x="5174121" y="3058672"/>
              <a:ext cx="17990" cy="28618"/>
            </a:xfrm>
            <a:custGeom>
              <a:avLst/>
              <a:gdLst/>
              <a:ahLst/>
              <a:cxnLst/>
              <a:rect l="l" t="t" r="r" b="b"/>
              <a:pathLst>
                <a:path w="584" h="929" extrusionOk="0">
                  <a:moveTo>
                    <a:pt x="72" y="0"/>
                  </a:moveTo>
                  <a:cubicBezTo>
                    <a:pt x="48" y="0"/>
                    <a:pt x="24" y="24"/>
                    <a:pt x="24" y="48"/>
                  </a:cubicBezTo>
                  <a:cubicBezTo>
                    <a:pt x="12" y="72"/>
                    <a:pt x="0" y="691"/>
                    <a:pt x="512" y="929"/>
                  </a:cubicBezTo>
                  <a:lnTo>
                    <a:pt x="524" y="929"/>
                  </a:lnTo>
                  <a:cubicBezTo>
                    <a:pt x="548" y="929"/>
                    <a:pt x="560" y="929"/>
                    <a:pt x="572" y="905"/>
                  </a:cubicBezTo>
                  <a:cubicBezTo>
                    <a:pt x="584" y="881"/>
                    <a:pt x="572" y="857"/>
                    <a:pt x="548" y="845"/>
                  </a:cubicBezTo>
                  <a:cubicBezTo>
                    <a:pt x="96" y="631"/>
                    <a:pt x="107" y="60"/>
                    <a:pt x="107" y="48"/>
                  </a:cubicBezTo>
                  <a:cubicBezTo>
                    <a:pt x="119" y="24"/>
                    <a:pt x="96" y="0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3028;p57"/>
            <p:cNvSpPr/>
            <p:nvPr/>
          </p:nvSpPr>
          <p:spPr>
            <a:xfrm>
              <a:off x="5240506" y="3108637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50"/>
                    <a:pt x="48" y="474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19" y="462"/>
                    <a:pt x="131" y="438"/>
                  </a:cubicBezTo>
                  <a:cubicBezTo>
                    <a:pt x="143" y="354"/>
                    <a:pt x="167" y="93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3029;p57"/>
            <p:cNvSpPr/>
            <p:nvPr/>
          </p:nvSpPr>
          <p:spPr>
            <a:xfrm>
              <a:off x="5229508" y="3096192"/>
              <a:ext cx="4775" cy="14940"/>
            </a:xfrm>
            <a:custGeom>
              <a:avLst/>
              <a:gdLst/>
              <a:ahLst/>
              <a:cxnLst/>
              <a:rect l="l" t="t" r="r" b="b"/>
              <a:pathLst>
                <a:path w="155" h="485" extrusionOk="0">
                  <a:moveTo>
                    <a:pt x="54" y="1"/>
                  </a:moveTo>
                  <a:cubicBezTo>
                    <a:pt x="40" y="1"/>
                    <a:pt x="26" y="6"/>
                    <a:pt x="12" y="20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24" y="461"/>
                    <a:pt x="48" y="485"/>
                    <a:pt x="72" y="485"/>
                  </a:cubicBezTo>
                  <a:cubicBezTo>
                    <a:pt x="95" y="485"/>
                    <a:pt x="119" y="473"/>
                    <a:pt x="119" y="449"/>
                  </a:cubicBezTo>
                  <a:cubicBezTo>
                    <a:pt x="131" y="366"/>
                    <a:pt x="155" y="92"/>
                    <a:pt x="84" y="8"/>
                  </a:cubicBezTo>
                  <a:cubicBezTo>
                    <a:pt x="74" y="3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3030;p57"/>
            <p:cNvSpPr/>
            <p:nvPr/>
          </p:nvSpPr>
          <p:spPr>
            <a:xfrm>
              <a:off x="5238658" y="3082576"/>
              <a:ext cx="5175" cy="15002"/>
            </a:xfrm>
            <a:custGeom>
              <a:avLst/>
              <a:gdLst/>
              <a:ahLst/>
              <a:cxnLst/>
              <a:rect l="l" t="t" r="r" b="b"/>
              <a:pathLst>
                <a:path w="168" h="487" extrusionOk="0">
                  <a:moveTo>
                    <a:pt x="48" y="1"/>
                  </a:moveTo>
                  <a:cubicBezTo>
                    <a:pt x="37" y="1"/>
                    <a:pt x="25" y="4"/>
                    <a:pt x="13" y="10"/>
                  </a:cubicBezTo>
                  <a:cubicBezTo>
                    <a:pt x="1" y="34"/>
                    <a:pt x="1" y="58"/>
                    <a:pt x="13" y="81"/>
                  </a:cubicBezTo>
                  <a:cubicBezTo>
                    <a:pt x="48" y="117"/>
                    <a:pt x="48" y="284"/>
                    <a:pt x="37" y="427"/>
                  </a:cubicBezTo>
                  <a:cubicBezTo>
                    <a:pt x="25" y="450"/>
                    <a:pt x="48" y="474"/>
                    <a:pt x="72" y="486"/>
                  </a:cubicBezTo>
                  <a:cubicBezTo>
                    <a:pt x="96" y="486"/>
                    <a:pt x="120" y="462"/>
                    <a:pt x="120" y="439"/>
                  </a:cubicBezTo>
                  <a:cubicBezTo>
                    <a:pt x="132" y="355"/>
                    <a:pt x="168" y="93"/>
                    <a:pt x="84" y="10"/>
                  </a:cubicBezTo>
                  <a:cubicBezTo>
                    <a:pt x="72" y="4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3031;p57"/>
            <p:cNvSpPr/>
            <p:nvPr/>
          </p:nvSpPr>
          <p:spPr>
            <a:xfrm>
              <a:off x="5225473" y="3071980"/>
              <a:ext cx="5144" cy="14940"/>
            </a:xfrm>
            <a:custGeom>
              <a:avLst/>
              <a:gdLst/>
              <a:ahLst/>
              <a:cxnLst/>
              <a:rect l="l" t="t" r="r" b="b"/>
              <a:pathLst>
                <a:path w="167" h="485" extrusionOk="0">
                  <a:moveTo>
                    <a:pt x="54" y="1"/>
                  </a:moveTo>
                  <a:cubicBezTo>
                    <a:pt x="40" y="1"/>
                    <a:pt x="26" y="7"/>
                    <a:pt x="12" y="21"/>
                  </a:cubicBezTo>
                  <a:cubicBezTo>
                    <a:pt x="0" y="32"/>
                    <a:pt x="0" y="68"/>
                    <a:pt x="12" y="80"/>
                  </a:cubicBezTo>
                  <a:cubicBezTo>
                    <a:pt x="48" y="116"/>
                    <a:pt x="48" y="294"/>
                    <a:pt x="36" y="437"/>
                  </a:cubicBezTo>
                  <a:cubicBezTo>
                    <a:pt x="36" y="461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7" y="485"/>
                    <a:pt x="119" y="473"/>
                    <a:pt x="119" y="449"/>
                  </a:cubicBezTo>
                  <a:cubicBezTo>
                    <a:pt x="131" y="366"/>
                    <a:pt x="167" y="92"/>
                    <a:pt x="84" y="9"/>
                  </a:cubicBezTo>
                  <a:cubicBezTo>
                    <a:pt x="74" y="4"/>
                    <a:pt x="64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3032;p57"/>
            <p:cNvSpPr/>
            <p:nvPr/>
          </p:nvSpPr>
          <p:spPr>
            <a:xfrm>
              <a:off x="5237210" y="3056269"/>
              <a:ext cx="5144" cy="14879"/>
            </a:xfrm>
            <a:custGeom>
              <a:avLst/>
              <a:gdLst/>
              <a:ahLst/>
              <a:cxnLst/>
              <a:rect l="l" t="t" r="r" b="b"/>
              <a:pathLst>
                <a:path w="167" h="483" extrusionOk="0">
                  <a:moveTo>
                    <a:pt x="54" y="1"/>
                  </a:moveTo>
                  <a:cubicBezTo>
                    <a:pt x="42" y="1"/>
                    <a:pt x="30" y="7"/>
                    <a:pt x="24" y="19"/>
                  </a:cubicBezTo>
                  <a:cubicBezTo>
                    <a:pt x="0" y="30"/>
                    <a:pt x="12" y="66"/>
                    <a:pt x="24" y="78"/>
                  </a:cubicBezTo>
                  <a:cubicBezTo>
                    <a:pt x="60" y="114"/>
                    <a:pt x="60" y="292"/>
                    <a:pt x="36" y="435"/>
                  </a:cubicBezTo>
                  <a:cubicBezTo>
                    <a:pt x="36" y="459"/>
                    <a:pt x="60" y="483"/>
                    <a:pt x="84" y="483"/>
                  </a:cubicBezTo>
                  <a:cubicBezTo>
                    <a:pt x="107" y="483"/>
                    <a:pt x="131" y="471"/>
                    <a:pt x="131" y="447"/>
                  </a:cubicBezTo>
                  <a:cubicBezTo>
                    <a:pt x="143" y="364"/>
                    <a:pt x="167" y="90"/>
                    <a:pt x="84" y="19"/>
                  </a:cubicBezTo>
                  <a:cubicBezTo>
                    <a:pt x="78" y="7"/>
                    <a:pt x="66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3033;p57"/>
            <p:cNvSpPr/>
            <p:nvPr/>
          </p:nvSpPr>
          <p:spPr>
            <a:xfrm>
              <a:off x="5242323" y="3129184"/>
              <a:ext cx="4806" cy="14971"/>
            </a:xfrm>
            <a:custGeom>
              <a:avLst/>
              <a:gdLst/>
              <a:ahLst/>
              <a:cxnLst/>
              <a:rect l="l" t="t" r="r" b="b"/>
              <a:pathLst>
                <a:path w="156" h="486" extrusionOk="0">
                  <a:moveTo>
                    <a:pt x="49" y="0"/>
                  </a:moveTo>
                  <a:cubicBezTo>
                    <a:pt x="37" y="0"/>
                    <a:pt x="25" y="3"/>
                    <a:pt x="13" y="9"/>
                  </a:cubicBezTo>
                  <a:cubicBezTo>
                    <a:pt x="1" y="33"/>
                    <a:pt x="1" y="57"/>
                    <a:pt x="13" y="80"/>
                  </a:cubicBezTo>
                  <a:cubicBezTo>
                    <a:pt x="49" y="116"/>
                    <a:pt x="49" y="283"/>
                    <a:pt x="37" y="426"/>
                  </a:cubicBezTo>
                  <a:cubicBezTo>
                    <a:pt x="25" y="461"/>
                    <a:pt x="49" y="485"/>
                    <a:pt x="72" y="485"/>
                  </a:cubicBezTo>
                  <a:cubicBezTo>
                    <a:pt x="96" y="485"/>
                    <a:pt x="120" y="461"/>
                    <a:pt x="120" y="438"/>
                  </a:cubicBezTo>
                  <a:cubicBezTo>
                    <a:pt x="132" y="366"/>
                    <a:pt x="156" y="92"/>
                    <a:pt x="84" y="9"/>
                  </a:cubicBezTo>
                  <a:cubicBezTo>
                    <a:pt x="72" y="3"/>
                    <a:pt x="60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3034;p57"/>
            <p:cNvSpPr/>
            <p:nvPr/>
          </p:nvSpPr>
          <p:spPr>
            <a:xfrm>
              <a:off x="5232065" y="3120374"/>
              <a:ext cx="5175" cy="14971"/>
            </a:xfrm>
            <a:custGeom>
              <a:avLst/>
              <a:gdLst/>
              <a:ahLst/>
              <a:cxnLst/>
              <a:rect l="l" t="t" r="r" b="b"/>
              <a:pathLst>
                <a:path w="168" h="486" extrusionOk="0">
                  <a:moveTo>
                    <a:pt x="48" y="0"/>
                  </a:moveTo>
                  <a:cubicBezTo>
                    <a:pt x="36" y="0"/>
                    <a:pt x="24" y="3"/>
                    <a:pt x="12" y="9"/>
                  </a:cubicBezTo>
                  <a:cubicBezTo>
                    <a:pt x="1" y="33"/>
                    <a:pt x="1" y="57"/>
                    <a:pt x="24" y="81"/>
                  </a:cubicBezTo>
                  <a:cubicBezTo>
                    <a:pt x="48" y="116"/>
                    <a:pt x="60" y="283"/>
                    <a:pt x="36" y="426"/>
                  </a:cubicBezTo>
                  <a:cubicBezTo>
                    <a:pt x="36" y="462"/>
                    <a:pt x="48" y="485"/>
                    <a:pt x="72" y="485"/>
                  </a:cubicBezTo>
                  <a:lnTo>
                    <a:pt x="84" y="485"/>
                  </a:lnTo>
                  <a:cubicBezTo>
                    <a:pt x="108" y="485"/>
                    <a:pt x="120" y="462"/>
                    <a:pt x="131" y="438"/>
                  </a:cubicBezTo>
                  <a:cubicBezTo>
                    <a:pt x="131" y="354"/>
                    <a:pt x="167" y="93"/>
                    <a:pt x="84" y="9"/>
                  </a:cubicBezTo>
                  <a:cubicBezTo>
                    <a:pt x="72" y="3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3035;p57"/>
            <p:cNvSpPr/>
            <p:nvPr/>
          </p:nvSpPr>
          <p:spPr>
            <a:xfrm>
              <a:off x="5184379" y="3223324"/>
              <a:ext cx="86593" cy="2618"/>
            </a:xfrm>
            <a:custGeom>
              <a:avLst/>
              <a:gdLst/>
              <a:ahLst/>
              <a:cxnLst/>
              <a:rect l="l" t="t" r="r" b="b"/>
              <a:pathLst>
                <a:path w="2811" h="85" extrusionOk="0">
                  <a:moveTo>
                    <a:pt x="48" y="1"/>
                  </a:moveTo>
                  <a:cubicBezTo>
                    <a:pt x="25" y="1"/>
                    <a:pt x="1" y="13"/>
                    <a:pt x="1" y="49"/>
                  </a:cubicBezTo>
                  <a:cubicBezTo>
                    <a:pt x="1" y="72"/>
                    <a:pt x="25" y="84"/>
                    <a:pt x="48" y="84"/>
                  </a:cubicBezTo>
                  <a:lnTo>
                    <a:pt x="2763" y="84"/>
                  </a:lnTo>
                  <a:cubicBezTo>
                    <a:pt x="2787" y="84"/>
                    <a:pt x="2811" y="72"/>
                    <a:pt x="2811" y="49"/>
                  </a:cubicBezTo>
                  <a:cubicBezTo>
                    <a:pt x="2811" y="13"/>
                    <a:pt x="2787" y="1"/>
                    <a:pt x="27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3036;p57"/>
            <p:cNvSpPr/>
            <p:nvPr/>
          </p:nvSpPr>
          <p:spPr>
            <a:xfrm>
              <a:off x="5031432" y="3225912"/>
              <a:ext cx="98330" cy="6623"/>
            </a:xfrm>
            <a:custGeom>
              <a:avLst/>
              <a:gdLst/>
              <a:ahLst/>
              <a:cxnLst/>
              <a:rect l="l" t="t" r="r" b="b"/>
              <a:pathLst>
                <a:path w="3192" h="215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72"/>
                    <a:pt x="25" y="96"/>
                    <a:pt x="48" y="96"/>
                  </a:cubicBezTo>
                  <a:cubicBezTo>
                    <a:pt x="72" y="96"/>
                    <a:pt x="1739" y="215"/>
                    <a:pt x="2715" y="215"/>
                  </a:cubicBezTo>
                  <a:cubicBezTo>
                    <a:pt x="2882" y="215"/>
                    <a:pt x="3025" y="215"/>
                    <a:pt x="3144" y="203"/>
                  </a:cubicBezTo>
                  <a:cubicBezTo>
                    <a:pt x="3168" y="203"/>
                    <a:pt x="3192" y="179"/>
                    <a:pt x="3180" y="155"/>
                  </a:cubicBezTo>
                  <a:cubicBezTo>
                    <a:pt x="3180" y="131"/>
                    <a:pt x="3156" y="107"/>
                    <a:pt x="3132" y="107"/>
                  </a:cubicBezTo>
                  <a:cubicBezTo>
                    <a:pt x="3011" y="116"/>
                    <a:pt x="2857" y="120"/>
                    <a:pt x="2682" y="120"/>
                  </a:cubicBezTo>
                  <a:cubicBezTo>
                    <a:pt x="1704" y="120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3037;p57"/>
            <p:cNvSpPr/>
            <p:nvPr/>
          </p:nvSpPr>
          <p:spPr>
            <a:xfrm>
              <a:off x="5262501" y="2902429"/>
              <a:ext cx="84406" cy="107848"/>
            </a:xfrm>
            <a:custGeom>
              <a:avLst/>
              <a:gdLst/>
              <a:ahLst/>
              <a:cxnLst/>
              <a:rect l="l" t="t" r="r" b="b"/>
              <a:pathLst>
                <a:path w="2740" h="3501" extrusionOk="0">
                  <a:moveTo>
                    <a:pt x="751" y="0"/>
                  </a:moveTo>
                  <a:cubicBezTo>
                    <a:pt x="727" y="0"/>
                    <a:pt x="703" y="24"/>
                    <a:pt x="703" y="48"/>
                  </a:cubicBezTo>
                  <a:cubicBezTo>
                    <a:pt x="703" y="71"/>
                    <a:pt x="715" y="95"/>
                    <a:pt x="751" y="95"/>
                  </a:cubicBezTo>
                  <a:cubicBezTo>
                    <a:pt x="810" y="95"/>
                    <a:pt x="870" y="95"/>
                    <a:pt x="929" y="107"/>
                  </a:cubicBezTo>
                  <a:cubicBezTo>
                    <a:pt x="953" y="107"/>
                    <a:pt x="977" y="95"/>
                    <a:pt x="977" y="71"/>
                  </a:cubicBezTo>
                  <a:cubicBezTo>
                    <a:pt x="977" y="48"/>
                    <a:pt x="965" y="24"/>
                    <a:pt x="941" y="12"/>
                  </a:cubicBezTo>
                  <a:cubicBezTo>
                    <a:pt x="870" y="12"/>
                    <a:pt x="810" y="0"/>
                    <a:pt x="751" y="0"/>
                  </a:cubicBezTo>
                  <a:close/>
                  <a:moveTo>
                    <a:pt x="560" y="0"/>
                  </a:moveTo>
                  <a:cubicBezTo>
                    <a:pt x="489" y="12"/>
                    <a:pt x="429" y="12"/>
                    <a:pt x="370" y="24"/>
                  </a:cubicBezTo>
                  <a:cubicBezTo>
                    <a:pt x="346" y="24"/>
                    <a:pt x="322" y="60"/>
                    <a:pt x="334" y="83"/>
                  </a:cubicBezTo>
                  <a:cubicBezTo>
                    <a:pt x="334" y="107"/>
                    <a:pt x="358" y="119"/>
                    <a:pt x="382" y="119"/>
                  </a:cubicBezTo>
                  <a:cubicBezTo>
                    <a:pt x="441" y="107"/>
                    <a:pt x="501" y="95"/>
                    <a:pt x="560" y="95"/>
                  </a:cubicBezTo>
                  <a:cubicBezTo>
                    <a:pt x="584" y="95"/>
                    <a:pt x="608" y="71"/>
                    <a:pt x="608" y="48"/>
                  </a:cubicBezTo>
                  <a:cubicBezTo>
                    <a:pt x="608" y="24"/>
                    <a:pt x="584" y="0"/>
                    <a:pt x="560" y="0"/>
                  </a:cubicBezTo>
                  <a:close/>
                  <a:moveTo>
                    <a:pt x="1120" y="48"/>
                  </a:moveTo>
                  <a:cubicBezTo>
                    <a:pt x="1096" y="48"/>
                    <a:pt x="1072" y="60"/>
                    <a:pt x="1072" y="83"/>
                  </a:cubicBezTo>
                  <a:cubicBezTo>
                    <a:pt x="1060" y="107"/>
                    <a:pt x="1084" y="131"/>
                    <a:pt x="1108" y="143"/>
                  </a:cubicBezTo>
                  <a:cubicBezTo>
                    <a:pt x="1168" y="155"/>
                    <a:pt x="1227" y="167"/>
                    <a:pt x="1275" y="191"/>
                  </a:cubicBezTo>
                  <a:lnTo>
                    <a:pt x="1299" y="191"/>
                  </a:lnTo>
                  <a:cubicBezTo>
                    <a:pt x="1310" y="191"/>
                    <a:pt x="1334" y="179"/>
                    <a:pt x="1334" y="155"/>
                  </a:cubicBezTo>
                  <a:cubicBezTo>
                    <a:pt x="1346" y="131"/>
                    <a:pt x="1334" y="107"/>
                    <a:pt x="1310" y="95"/>
                  </a:cubicBezTo>
                  <a:cubicBezTo>
                    <a:pt x="1251" y="83"/>
                    <a:pt x="1179" y="60"/>
                    <a:pt x="1120" y="48"/>
                  </a:cubicBezTo>
                  <a:close/>
                  <a:moveTo>
                    <a:pt x="205" y="67"/>
                  </a:moveTo>
                  <a:cubicBezTo>
                    <a:pt x="198" y="67"/>
                    <a:pt x="189" y="68"/>
                    <a:pt x="179" y="71"/>
                  </a:cubicBezTo>
                  <a:cubicBezTo>
                    <a:pt x="132" y="83"/>
                    <a:pt x="84" y="95"/>
                    <a:pt x="36" y="119"/>
                  </a:cubicBezTo>
                  <a:cubicBezTo>
                    <a:pt x="13" y="131"/>
                    <a:pt x="1" y="155"/>
                    <a:pt x="13" y="179"/>
                  </a:cubicBezTo>
                  <a:cubicBezTo>
                    <a:pt x="13" y="191"/>
                    <a:pt x="36" y="202"/>
                    <a:pt x="48" y="202"/>
                  </a:cubicBezTo>
                  <a:lnTo>
                    <a:pt x="72" y="202"/>
                  </a:lnTo>
                  <a:cubicBezTo>
                    <a:pt x="120" y="191"/>
                    <a:pt x="167" y="167"/>
                    <a:pt x="215" y="155"/>
                  </a:cubicBezTo>
                  <a:cubicBezTo>
                    <a:pt x="239" y="155"/>
                    <a:pt x="251" y="119"/>
                    <a:pt x="239" y="95"/>
                  </a:cubicBezTo>
                  <a:cubicBezTo>
                    <a:pt x="239" y="78"/>
                    <a:pt x="226" y="67"/>
                    <a:pt x="205" y="67"/>
                  </a:cubicBezTo>
                  <a:close/>
                  <a:moveTo>
                    <a:pt x="1489" y="155"/>
                  </a:moveTo>
                  <a:cubicBezTo>
                    <a:pt x="1465" y="155"/>
                    <a:pt x="1429" y="167"/>
                    <a:pt x="1429" y="191"/>
                  </a:cubicBezTo>
                  <a:cubicBezTo>
                    <a:pt x="1418" y="214"/>
                    <a:pt x="1429" y="238"/>
                    <a:pt x="1453" y="250"/>
                  </a:cubicBezTo>
                  <a:cubicBezTo>
                    <a:pt x="1501" y="274"/>
                    <a:pt x="1560" y="298"/>
                    <a:pt x="1620" y="321"/>
                  </a:cubicBezTo>
                  <a:lnTo>
                    <a:pt x="1632" y="321"/>
                  </a:lnTo>
                  <a:cubicBezTo>
                    <a:pt x="1656" y="321"/>
                    <a:pt x="1668" y="321"/>
                    <a:pt x="1680" y="298"/>
                  </a:cubicBezTo>
                  <a:cubicBezTo>
                    <a:pt x="1691" y="274"/>
                    <a:pt x="1680" y="250"/>
                    <a:pt x="1656" y="238"/>
                  </a:cubicBezTo>
                  <a:cubicBezTo>
                    <a:pt x="1608" y="214"/>
                    <a:pt x="1549" y="179"/>
                    <a:pt x="1489" y="155"/>
                  </a:cubicBezTo>
                  <a:close/>
                  <a:moveTo>
                    <a:pt x="1794" y="326"/>
                  </a:moveTo>
                  <a:cubicBezTo>
                    <a:pt x="1781" y="326"/>
                    <a:pt x="1770" y="331"/>
                    <a:pt x="1763" y="345"/>
                  </a:cubicBezTo>
                  <a:cubicBezTo>
                    <a:pt x="1751" y="369"/>
                    <a:pt x="1751" y="393"/>
                    <a:pt x="1775" y="405"/>
                  </a:cubicBezTo>
                  <a:cubicBezTo>
                    <a:pt x="1822" y="441"/>
                    <a:pt x="1882" y="476"/>
                    <a:pt x="1930" y="512"/>
                  </a:cubicBezTo>
                  <a:cubicBezTo>
                    <a:pt x="1930" y="512"/>
                    <a:pt x="1941" y="524"/>
                    <a:pt x="1953" y="524"/>
                  </a:cubicBezTo>
                  <a:cubicBezTo>
                    <a:pt x="1965" y="524"/>
                    <a:pt x="1977" y="512"/>
                    <a:pt x="1989" y="500"/>
                  </a:cubicBezTo>
                  <a:cubicBezTo>
                    <a:pt x="2013" y="476"/>
                    <a:pt x="2001" y="452"/>
                    <a:pt x="1989" y="441"/>
                  </a:cubicBezTo>
                  <a:cubicBezTo>
                    <a:pt x="1930" y="393"/>
                    <a:pt x="1882" y="357"/>
                    <a:pt x="1822" y="333"/>
                  </a:cubicBezTo>
                  <a:cubicBezTo>
                    <a:pt x="1813" y="328"/>
                    <a:pt x="1803" y="326"/>
                    <a:pt x="1794" y="326"/>
                  </a:cubicBezTo>
                  <a:close/>
                  <a:moveTo>
                    <a:pt x="2102" y="540"/>
                  </a:moveTo>
                  <a:cubicBezTo>
                    <a:pt x="2088" y="540"/>
                    <a:pt x="2074" y="546"/>
                    <a:pt x="2061" y="560"/>
                  </a:cubicBezTo>
                  <a:cubicBezTo>
                    <a:pt x="2049" y="572"/>
                    <a:pt x="2049" y="607"/>
                    <a:pt x="2072" y="619"/>
                  </a:cubicBezTo>
                  <a:cubicBezTo>
                    <a:pt x="2108" y="667"/>
                    <a:pt x="2156" y="702"/>
                    <a:pt x="2203" y="750"/>
                  </a:cubicBezTo>
                  <a:cubicBezTo>
                    <a:pt x="2203" y="762"/>
                    <a:pt x="2215" y="762"/>
                    <a:pt x="2227" y="762"/>
                  </a:cubicBezTo>
                  <a:cubicBezTo>
                    <a:pt x="2239" y="762"/>
                    <a:pt x="2251" y="762"/>
                    <a:pt x="2263" y="750"/>
                  </a:cubicBezTo>
                  <a:cubicBezTo>
                    <a:pt x="2287" y="726"/>
                    <a:pt x="2287" y="702"/>
                    <a:pt x="2263" y="679"/>
                  </a:cubicBezTo>
                  <a:cubicBezTo>
                    <a:pt x="2227" y="643"/>
                    <a:pt x="2180" y="595"/>
                    <a:pt x="2132" y="548"/>
                  </a:cubicBezTo>
                  <a:cubicBezTo>
                    <a:pt x="2122" y="543"/>
                    <a:pt x="2112" y="540"/>
                    <a:pt x="2102" y="540"/>
                  </a:cubicBezTo>
                  <a:close/>
                  <a:moveTo>
                    <a:pt x="2353" y="808"/>
                  </a:moveTo>
                  <a:cubicBezTo>
                    <a:pt x="2343" y="808"/>
                    <a:pt x="2333" y="811"/>
                    <a:pt x="2322" y="822"/>
                  </a:cubicBezTo>
                  <a:cubicBezTo>
                    <a:pt x="2311" y="833"/>
                    <a:pt x="2299" y="869"/>
                    <a:pt x="2322" y="881"/>
                  </a:cubicBezTo>
                  <a:cubicBezTo>
                    <a:pt x="2358" y="929"/>
                    <a:pt x="2394" y="976"/>
                    <a:pt x="2418" y="1036"/>
                  </a:cubicBezTo>
                  <a:cubicBezTo>
                    <a:pt x="2430" y="1048"/>
                    <a:pt x="2442" y="1048"/>
                    <a:pt x="2465" y="1048"/>
                  </a:cubicBezTo>
                  <a:lnTo>
                    <a:pt x="2489" y="1048"/>
                  </a:lnTo>
                  <a:cubicBezTo>
                    <a:pt x="2513" y="1036"/>
                    <a:pt x="2513" y="1000"/>
                    <a:pt x="2501" y="976"/>
                  </a:cubicBezTo>
                  <a:cubicBezTo>
                    <a:pt x="2465" y="929"/>
                    <a:pt x="2430" y="881"/>
                    <a:pt x="2394" y="822"/>
                  </a:cubicBezTo>
                  <a:cubicBezTo>
                    <a:pt x="2380" y="815"/>
                    <a:pt x="2366" y="808"/>
                    <a:pt x="2353" y="808"/>
                  </a:cubicBezTo>
                  <a:close/>
                  <a:moveTo>
                    <a:pt x="2556" y="1115"/>
                  </a:moveTo>
                  <a:cubicBezTo>
                    <a:pt x="2550" y="1115"/>
                    <a:pt x="2543" y="1116"/>
                    <a:pt x="2537" y="1119"/>
                  </a:cubicBezTo>
                  <a:cubicBezTo>
                    <a:pt x="2513" y="1131"/>
                    <a:pt x="2501" y="1167"/>
                    <a:pt x="2513" y="1191"/>
                  </a:cubicBezTo>
                  <a:cubicBezTo>
                    <a:pt x="2537" y="1238"/>
                    <a:pt x="2561" y="1298"/>
                    <a:pt x="2584" y="1357"/>
                  </a:cubicBezTo>
                  <a:cubicBezTo>
                    <a:pt x="2584" y="1369"/>
                    <a:pt x="2608" y="1381"/>
                    <a:pt x="2620" y="1381"/>
                  </a:cubicBezTo>
                  <a:lnTo>
                    <a:pt x="2644" y="1381"/>
                  </a:lnTo>
                  <a:cubicBezTo>
                    <a:pt x="2668" y="1369"/>
                    <a:pt x="2680" y="1345"/>
                    <a:pt x="2668" y="1322"/>
                  </a:cubicBezTo>
                  <a:cubicBezTo>
                    <a:pt x="2644" y="1262"/>
                    <a:pt x="2620" y="1203"/>
                    <a:pt x="2596" y="1143"/>
                  </a:cubicBezTo>
                  <a:cubicBezTo>
                    <a:pt x="2588" y="1126"/>
                    <a:pt x="2572" y="1115"/>
                    <a:pt x="2556" y="1115"/>
                  </a:cubicBezTo>
                  <a:close/>
                  <a:moveTo>
                    <a:pt x="2674" y="1473"/>
                  </a:moveTo>
                  <a:cubicBezTo>
                    <a:pt x="2669" y="1473"/>
                    <a:pt x="2662" y="1474"/>
                    <a:pt x="2656" y="1476"/>
                  </a:cubicBezTo>
                  <a:cubicBezTo>
                    <a:pt x="2632" y="1476"/>
                    <a:pt x="2620" y="1500"/>
                    <a:pt x="2620" y="1524"/>
                  </a:cubicBezTo>
                  <a:cubicBezTo>
                    <a:pt x="2632" y="1584"/>
                    <a:pt x="2644" y="1643"/>
                    <a:pt x="2644" y="1703"/>
                  </a:cubicBezTo>
                  <a:cubicBezTo>
                    <a:pt x="2644" y="1726"/>
                    <a:pt x="2668" y="1750"/>
                    <a:pt x="2692" y="1750"/>
                  </a:cubicBezTo>
                  <a:cubicBezTo>
                    <a:pt x="2727" y="1750"/>
                    <a:pt x="2739" y="1726"/>
                    <a:pt x="2739" y="1703"/>
                  </a:cubicBezTo>
                  <a:cubicBezTo>
                    <a:pt x="2739" y="1631"/>
                    <a:pt x="2727" y="1572"/>
                    <a:pt x="2715" y="1512"/>
                  </a:cubicBezTo>
                  <a:cubicBezTo>
                    <a:pt x="2715" y="1493"/>
                    <a:pt x="2699" y="1473"/>
                    <a:pt x="2674" y="1473"/>
                  </a:cubicBezTo>
                  <a:close/>
                  <a:moveTo>
                    <a:pt x="2692" y="1845"/>
                  </a:moveTo>
                  <a:cubicBezTo>
                    <a:pt x="2668" y="1845"/>
                    <a:pt x="2644" y="1857"/>
                    <a:pt x="2644" y="1881"/>
                  </a:cubicBezTo>
                  <a:cubicBezTo>
                    <a:pt x="2644" y="1941"/>
                    <a:pt x="2632" y="2000"/>
                    <a:pt x="2620" y="2060"/>
                  </a:cubicBezTo>
                  <a:cubicBezTo>
                    <a:pt x="2608" y="2084"/>
                    <a:pt x="2620" y="2107"/>
                    <a:pt x="2644" y="2119"/>
                  </a:cubicBezTo>
                  <a:lnTo>
                    <a:pt x="2656" y="2119"/>
                  </a:lnTo>
                  <a:cubicBezTo>
                    <a:pt x="2680" y="2119"/>
                    <a:pt x="2703" y="2107"/>
                    <a:pt x="2703" y="2084"/>
                  </a:cubicBezTo>
                  <a:cubicBezTo>
                    <a:pt x="2715" y="2024"/>
                    <a:pt x="2727" y="1953"/>
                    <a:pt x="2739" y="1893"/>
                  </a:cubicBezTo>
                  <a:cubicBezTo>
                    <a:pt x="2739" y="1869"/>
                    <a:pt x="2715" y="1845"/>
                    <a:pt x="2692" y="1845"/>
                  </a:cubicBezTo>
                  <a:close/>
                  <a:moveTo>
                    <a:pt x="2601" y="2198"/>
                  </a:moveTo>
                  <a:cubicBezTo>
                    <a:pt x="2584" y="2198"/>
                    <a:pt x="2569" y="2209"/>
                    <a:pt x="2561" y="2226"/>
                  </a:cubicBezTo>
                  <a:cubicBezTo>
                    <a:pt x="2537" y="2286"/>
                    <a:pt x="2513" y="2334"/>
                    <a:pt x="2489" y="2393"/>
                  </a:cubicBezTo>
                  <a:cubicBezTo>
                    <a:pt x="2465" y="2417"/>
                    <a:pt x="2477" y="2441"/>
                    <a:pt x="2501" y="2453"/>
                  </a:cubicBezTo>
                  <a:cubicBezTo>
                    <a:pt x="2513" y="2465"/>
                    <a:pt x="2513" y="2465"/>
                    <a:pt x="2525" y="2465"/>
                  </a:cubicBezTo>
                  <a:cubicBezTo>
                    <a:pt x="2537" y="2465"/>
                    <a:pt x="2561" y="2453"/>
                    <a:pt x="2561" y="2441"/>
                  </a:cubicBezTo>
                  <a:cubicBezTo>
                    <a:pt x="2596" y="2381"/>
                    <a:pt x="2620" y="2322"/>
                    <a:pt x="2644" y="2262"/>
                  </a:cubicBezTo>
                  <a:cubicBezTo>
                    <a:pt x="2656" y="2238"/>
                    <a:pt x="2644" y="2215"/>
                    <a:pt x="2620" y="2203"/>
                  </a:cubicBezTo>
                  <a:cubicBezTo>
                    <a:pt x="2614" y="2199"/>
                    <a:pt x="2607" y="2198"/>
                    <a:pt x="2601" y="2198"/>
                  </a:cubicBezTo>
                  <a:close/>
                  <a:moveTo>
                    <a:pt x="2420" y="2528"/>
                  </a:moveTo>
                  <a:cubicBezTo>
                    <a:pt x="2404" y="2528"/>
                    <a:pt x="2389" y="2534"/>
                    <a:pt x="2382" y="2548"/>
                  </a:cubicBezTo>
                  <a:cubicBezTo>
                    <a:pt x="2358" y="2596"/>
                    <a:pt x="2311" y="2655"/>
                    <a:pt x="2287" y="2703"/>
                  </a:cubicBezTo>
                  <a:cubicBezTo>
                    <a:pt x="2263" y="2715"/>
                    <a:pt x="2275" y="2750"/>
                    <a:pt x="2287" y="2762"/>
                  </a:cubicBezTo>
                  <a:cubicBezTo>
                    <a:pt x="2299" y="2774"/>
                    <a:pt x="2311" y="2774"/>
                    <a:pt x="2322" y="2774"/>
                  </a:cubicBezTo>
                  <a:cubicBezTo>
                    <a:pt x="2334" y="2774"/>
                    <a:pt x="2346" y="2762"/>
                    <a:pt x="2358" y="2750"/>
                  </a:cubicBezTo>
                  <a:cubicBezTo>
                    <a:pt x="2394" y="2703"/>
                    <a:pt x="2430" y="2655"/>
                    <a:pt x="2465" y="2596"/>
                  </a:cubicBezTo>
                  <a:cubicBezTo>
                    <a:pt x="2477" y="2572"/>
                    <a:pt x="2477" y="2548"/>
                    <a:pt x="2453" y="2536"/>
                  </a:cubicBezTo>
                  <a:cubicBezTo>
                    <a:pt x="2444" y="2531"/>
                    <a:pt x="2432" y="2528"/>
                    <a:pt x="2420" y="2528"/>
                  </a:cubicBezTo>
                  <a:close/>
                  <a:moveTo>
                    <a:pt x="2210" y="2826"/>
                  </a:moveTo>
                  <a:cubicBezTo>
                    <a:pt x="2196" y="2826"/>
                    <a:pt x="2182" y="2832"/>
                    <a:pt x="2168" y="2846"/>
                  </a:cubicBezTo>
                  <a:cubicBezTo>
                    <a:pt x="2132" y="2893"/>
                    <a:pt x="2096" y="2929"/>
                    <a:pt x="2049" y="2977"/>
                  </a:cubicBezTo>
                  <a:cubicBezTo>
                    <a:pt x="2037" y="2988"/>
                    <a:pt x="2037" y="3024"/>
                    <a:pt x="2049" y="3036"/>
                  </a:cubicBezTo>
                  <a:cubicBezTo>
                    <a:pt x="2061" y="3048"/>
                    <a:pt x="2072" y="3060"/>
                    <a:pt x="2084" y="3060"/>
                  </a:cubicBezTo>
                  <a:cubicBezTo>
                    <a:pt x="2096" y="3060"/>
                    <a:pt x="2108" y="3048"/>
                    <a:pt x="2120" y="3036"/>
                  </a:cubicBezTo>
                  <a:cubicBezTo>
                    <a:pt x="2156" y="3000"/>
                    <a:pt x="2203" y="2953"/>
                    <a:pt x="2239" y="2905"/>
                  </a:cubicBezTo>
                  <a:cubicBezTo>
                    <a:pt x="2263" y="2881"/>
                    <a:pt x="2251" y="2858"/>
                    <a:pt x="2239" y="2834"/>
                  </a:cubicBezTo>
                  <a:cubicBezTo>
                    <a:pt x="2229" y="2829"/>
                    <a:pt x="2219" y="2826"/>
                    <a:pt x="2210" y="2826"/>
                  </a:cubicBezTo>
                  <a:close/>
                  <a:moveTo>
                    <a:pt x="1946" y="3088"/>
                  </a:moveTo>
                  <a:cubicBezTo>
                    <a:pt x="1937" y="3088"/>
                    <a:pt x="1927" y="3091"/>
                    <a:pt x="1918" y="3096"/>
                  </a:cubicBezTo>
                  <a:cubicBezTo>
                    <a:pt x="1870" y="3143"/>
                    <a:pt x="1822" y="3179"/>
                    <a:pt x="1775" y="3203"/>
                  </a:cubicBezTo>
                  <a:cubicBezTo>
                    <a:pt x="1751" y="3227"/>
                    <a:pt x="1751" y="3250"/>
                    <a:pt x="1763" y="3274"/>
                  </a:cubicBezTo>
                  <a:cubicBezTo>
                    <a:pt x="1763" y="3286"/>
                    <a:pt x="1787" y="3298"/>
                    <a:pt x="1799" y="3298"/>
                  </a:cubicBezTo>
                  <a:cubicBezTo>
                    <a:pt x="1810" y="3298"/>
                    <a:pt x="1822" y="3286"/>
                    <a:pt x="1822" y="3286"/>
                  </a:cubicBezTo>
                  <a:cubicBezTo>
                    <a:pt x="1870" y="3250"/>
                    <a:pt x="1930" y="3215"/>
                    <a:pt x="1977" y="3167"/>
                  </a:cubicBezTo>
                  <a:cubicBezTo>
                    <a:pt x="1989" y="3155"/>
                    <a:pt x="2001" y="3119"/>
                    <a:pt x="1977" y="3108"/>
                  </a:cubicBezTo>
                  <a:cubicBezTo>
                    <a:pt x="1970" y="3094"/>
                    <a:pt x="1959" y="3088"/>
                    <a:pt x="1946" y="3088"/>
                  </a:cubicBezTo>
                  <a:close/>
                  <a:moveTo>
                    <a:pt x="1639" y="3293"/>
                  </a:moveTo>
                  <a:cubicBezTo>
                    <a:pt x="1633" y="3293"/>
                    <a:pt x="1626" y="3295"/>
                    <a:pt x="1620" y="3298"/>
                  </a:cubicBezTo>
                  <a:cubicBezTo>
                    <a:pt x="1560" y="3322"/>
                    <a:pt x="1513" y="3346"/>
                    <a:pt x="1453" y="3369"/>
                  </a:cubicBezTo>
                  <a:cubicBezTo>
                    <a:pt x="1429" y="3369"/>
                    <a:pt x="1418" y="3393"/>
                    <a:pt x="1418" y="3417"/>
                  </a:cubicBezTo>
                  <a:cubicBezTo>
                    <a:pt x="1429" y="3441"/>
                    <a:pt x="1453" y="3453"/>
                    <a:pt x="1465" y="3453"/>
                  </a:cubicBezTo>
                  <a:lnTo>
                    <a:pt x="1477" y="3453"/>
                  </a:lnTo>
                  <a:cubicBezTo>
                    <a:pt x="1537" y="3429"/>
                    <a:pt x="1596" y="3405"/>
                    <a:pt x="1656" y="3381"/>
                  </a:cubicBezTo>
                  <a:cubicBezTo>
                    <a:pt x="1680" y="3369"/>
                    <a:pt x="1691" y="3334"/>
                    <a:pt x="1680" y="3322"/>
                  </a:cubicBezTo>
                  <a:cubicBezTo>
                    <a:pt x="1671" y="3304"/>
                    <a:pt x="1656" y="3293"/>
                    <a:pt x="1639" y="3293"/>
                  </a:cubicBezTo>
                  <a:close/>
                  <a:moveTo>
                    <a:pt x="747" y="3317"/>
                  </a:moveTo>
                  <a:cubicBezTo>
                    <a:pt x="732" y="3317"/>
                    <a:pt x="712" y="3325"/>
                    <a:pt x="703" y="3334"/>
                  </a:cubicBezTo>
                  <a:cubicBezTo>
                    <a:pt x="691" y="3358"/>
                    <a:pt x="703" y="3393"/>
                    <a:pt x="715" y="3405"/>
                  </a:cubicBezTo>
                  <a:cubicBezTo>
                    <a:pt x="727" y="3405"/>
                    <a:pt x="787" y="3441"/>
                    <a:pt x="906" y="3477"/>
                  </a:cubicBezTo>
                  <a:lnTo>
                    <a:pt x="918" y="3477"/>
                  </a:lnTo>
                  <a:cubicBezTo>
                    <a:pt x="941" y="3477"/>
                    <a:pt x="953" y="3465"/>
                    <a:pt x="965" y="3441"/>
                  </a:cubicBezTo>
                  <a:cubicBezTo>
                    <a:pt x="965" y="3417"/>
                    <a:pt x="953" y="3393"/>
                    <a:pt x="929" y="3381"/>
                  </a:cubicBezTo>
                  <a:cubicBezTo>
                    <a:pt x="822" y="3358"/>
                    <a:pt x="763" y="3322"/>
                    <a:pt x="763" y="3322"/>
                  </a:cubicBezTo>
                  <a:cubicBezTo>
                    <a:pt x="759" y="3318"/>
                    <a:pt x="754" y="3317"/>
                    <a:pt x="747" y="3317"/>
                  </a:cubicBezTo>
                  <a:close/>
                  <a:moveTo>
                    <a:pt x="1287" y="3405"/>
                  </a:moveTo>
                  <a:cubicBezTo>
                    <a:pt x="1227" y="3417"/>
                    <a:pt x="1156" y="3417"/>
                    <a:pt x="1108" y="3417"/>
                  </a:cubicBezTo>
                  <a:cubicBezTo>
                    <a:pt x="1104" y="3415"/>
                    <a:pt x="1099" y="3414"/>
                    <a:pt x="1095" y="3414"/>
                  </a:cubicBezTo>
                  <a:cubicBezTo>
                    <a:pt x="1076" y="3414"/>
                    <a:pt x="1060" y="3433"/>
                    <a:pt x="1060" y="3453"/>
                  </a:cubicBezTo>
                  <a:cubicBezTo>
                    <a:pt x="1060" y="3477"/>
                    <a:pt x="1072" y="3500"/>
                    <a:pt x="1096" y="3500"/>
                  </a:cubicBezTo>
                  <a:lnTo>
                    <a:pt x="1299" y="3500"/>
                  </a:lnTo>
                  <a:cubicBezTo>
                    <a:pt x="1322" y="3489"/>
                    <a:pt x="1334" y="3465"/>
                    <a:pt x="1334" y="3441"/>
                  </a:cubicBezTo>
                  <a:cubicBezTo>
                    <a:pt x="1334" y="3417"/>
                    <a:pt x="1310" y="3405"/>
                    <a:pt x="1287" y="340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3038;p57"/>
            <p:cNvSpPr/>
            <p:nvPr/>
          </p:nvSpPr>
          <p:spPr>
            <a:xfrm>
              <a:off x="5262501" y="3001806"/>
              <a:ext cx="88441" cy="41833"/>
            </a:xfrm>
            <a:custGeom>
              <a:avLst/>
              <a:gdLst/>
              <a:ahLst/>
              <a:cxnLst/>
              <a:rect l="l" t="t" r="r" b="b"/>
              <a:pathLst>
                <a:path w="2871" h="1358" extrusionOk="0">
                  <a:moveTo>
                    <a:pt x="2834" y="1"/>
                  </a:moveTo>
                  <a:cubicBezTo>
                    <a:pt x="2811" y="1"/>
                    <a:pt x="2787" y="13"/>
                    <a:pt x="2775" y="48"/>
                  </a:cubicBezTo>
                  <a:cubicBezTo>
                    <a:pt x="2775" y="96"/>
                    <a:pt x="2763" y="132"/>
                    <a:pt x="2751" y="179"/>
                  </a:cubicBezTo>
                  <a:cubicBezTo>
                    <a:pt x="2751" y="203"/>
                    <a:pt x="2763" y="227"/>
                    <a:pt x="2787" y="239"/>
                  </a:cubicBezTo>
                  <a:lnTo>
                    <a:pt x="2799" y="239"/>
                  </a:lnTo>
                  <a:cubicBezTo>
                    <a:pt x="2823" y="239"/>
                    <a:pt x="2834" y="215"/>
                    <a:pt x="2846" y="191"/>
                  </a:cubicBezTo>
                  <a:cubicBezTo>
                    <a:pt x="2858" y="155"/>
                    <a:pt x="2870" y="108"/>
                    <a:pt x="2870" y="60"/>
                  </a:cubicBezTo>
                  <a:cubicBezTo>
                    <a:pt x="2870" y="24"/>
                    <a:pt x="2858" y="1"/>
                    <a:pt x="2834" y="1"/>
                  </a:cubicBezTo>
                  <a:close/>
                  <a:moveTo>
                    <a:pt x="2750" y="319"/>
                  </a:moveTo>
                  <a:cubicBezTo>
                    <a:pt x="2731" y="319"/>
                    <a:pt x="2715" y="338"/>
                    <a:pt x="2715" y="358"/>
                  </a:cubicBezTo>
                  <a:cubicBezTo>
                    <a:pt x="2692" y="417"/>
                    <a:pt x="2668" y="465"/>
                    <a:pt x="2644" y="524"/>
                  </a:cubicBezTo>
                  <a:cubicBezTo>
                    <a:pt x="2632" y="548"/>
                    <a:pt x="2644" y="572"/>
                    <a:pt x="2668" y="584"/>
                  </a:cubicBezTo>
                  <a:lnTo>
                    <a:pt x="2692" y="584"/>
                  </a:lnTo>
                  <a:cubicBezTo>
                    <a:pt x="2715" y="584"/>
                    <a:pt x="2727" y="572"/>
                    <a:pt x="2739" y="560"/>
                  </a:cubicBezTo>
                  <a:cubicBezTo>
                    <a:pt x="2763" y="501"/>
                    <a:pt x="2775" y="441"/>
                    <a:pt x="2799" y="382"/>
                  </a:cubicBezTo>
                  <a:cubicBezTo>
                    <a:pt x="2811" y="358"/>
                    <a:pt x="2799" y="334"/>
                    <a:pt x="2763" y="322"/>
                  </a:cubicBezTo>
                  <a:cubicBezTo>
                    <a:pt x="2759" y="320"/>
                    <a:pt x="2754" y="319"/>
                    <a:pt x="2750" y="319"/>
                  </a:cubicBezTo>
                  <a:close/>
                  <a:moveTo>
                    <a:pt x="2603" y="660"/>
                  </a:moveTo>
                  <a:cubicBezTo>
                    <a:pt x="2591" y="660"/>
                    <a:pt x="2579" y="665"/>
                    <a:pt x="2572" y="679"/>
                  </a:cubicBezTo>
                  <a:cubicBezTo>
                    <a:pt x="2537" y="727"/>
                    <a:pt x="2501" y="786"/>
                    <a:pt x="2465" y="822"/>
                  </a:cubicBezTo>
                  <a:cubicBezTo>
                    <a:pt x="2442" y="846"/>
                    <a:pt x="2442" y="870"/>
                    <a:pt x="2465" y="894"/>
                  </a:cubicBezTo>
                  <a:cubicBezTo>
                    <a:pt x="2477" y="894"/>
                    <a:pt x="2489" y="905"/>
                    <a:pt x="2501" y="905"/>
                  </a:cubicBezTo>
                  <a:cubicBezTo>
                    <a:pt x="2513" y="905"/>
                    <a:pt x="2525" y="894"/>
                    <a:pt x="2537" y="882"/>
                  </a:cubicBezTo>
                  <a:cubicBezTo>
                    <a:pt x="2572" y="834"/>
                    <a:pt x="2608" y="786"/>
                    <a:pt x="2644" y="727"/>
                  </a:cubicBezTo>
                  <a:cubicBezTo>
                    <a:pt x="2656" y="703"/>
                    <a:pt x="2656" y="679"/>
                    <a:pt x="2632" y="667"/>
                  </a:cubicBezTo>
                  <a:cubicBezTo>
                    <a:pt x="2622" y="662"/>
                    <a:pt x="2612" y="660"/>
                    <a:pt x="2603" y="660"/>
                  </a:cubicBezTo>
                  <a:close/>
                  <a:moveTo>
                    <a:pt x="2365" y="939"/>
                  </a:moveTo>
                  <a:cubicBezTo>
                    <a:pt x="2354" y="939"/>
                    <a:pt x="2344" y="943"/>
                    <a:pt x="2334" y="953"/>
                  </a:cubicBezTo>
                  <a:cubicBezTo>
                    <a:pt x="2287" y="989"/>
                    <a:pt x="2239" y="1025"/>
                    <a:pt x="2191" y="1060"/>
                  </a:cubicBezTo>
                  <a:cubicBezTo>
                    <a:pt x="2168" y="1072"/>
                    <a:pt x="2168" y="1096"/>
                    <a:pt x="2180" y="1120"/>
                  </a:cubicBezTo>
                  <a:cubicBezTo>
                    <a:pt x="2180" y="1132"/>
                    <a:pt x="2203" y="1144"/>
                    <a:pt x="2215" y="1144"/>
                  </a:cubicBezTo>
                  <a:cubicBezTo>
                    <a:pt x="2227" y="1144"/>
                    <a:pt x="2227" y="1132"/>
                    <a:pt x="2239" y="1132"/>
                  </a:cubicBezTo>
                  <a:cubicBezTo>
                    <a:pt x="2299" y="1096"/>
                    <a:pt x="2346" y="1060"/>
                    <a:pt x="2394" y="1025"/>
                  </a:cubicBezTo>
                  <a:cubicBezTo>
                    <a:pt x="2418" y="1001"/>
                    <a:pt x="2418" y="977"/>
                    <a:pt x="2406" y="953"/>
                  </a:cubicBezTo>
                  <a:cubicBezTo>
                    <a:pt x="2392" y="946"/>
                    <a:pt x="2378" y="939"/>
                    <a:pt x="2365" y="939"/>
                  </a:cubicBezTo>
                  <a:close/>
                  <a:moveTo>
                    <a:pt x="51" y="1044"/>
                  </a:moveTo>
                  <a:cubicBezTo>
                    <a:pt x="32" y="1044"/>
                    <a:pt x="13" y="1055"/>
                    <a:pt x="13" y="1072"/>
                  </a:cubicBezTo>
                  <a:cubicBezTo>
                    <a:pt x="1" y="1096"/>
                    <a:pt x="13" y="1120"/>
                    <a:pt x="36" y="1132"/>
                  </a:cubicBezTo>
                  <a:cubicBezTo>
                    <a:pt x="36" y="1132"/>
                    <a:pt x="108" y="1156"/>
                    <a:pt x="215" y="1191"/>
                  </a:cubicBezTo>
                  <a:lnTo>
                    <a:pt x="227" y="1191"/>
                  </a:lnTo>
                  <a:cubicBezTo>
                    <a:pt x="251" y="1191"/>
                    <a:pt x="263" y="1179"/>
                    <a:pt x="275" y="1156"/>
                  </a:cubicBezTo>
                  <a:cubicBezTo>
                    <a:pt x="286" y="1132"/>
                    <a:pt x="263" y="1108"/>
                    <a:pt x="239" y="1108"/>
                  </a:cubicBezTo>
                  <a:cubicBezTo>
                    <a:pt x="132" y="1072"/>
                    <a:pt x="72" y="1048"/>
                    <a:pt x="72" y="1048"/>
                  </a:cubicBezTo>
                  <a:cubicBezTo>
                    <a:pt x="66" y="1045"/>
                    <a:pt x="59" y="1044"/>
                    <a:pt x="51" y="1044"/>
                  </a:cubicBezTo>
                  <a:close/>
                  <a:moveTo>
                    <a:pt x="399" y="1151"/>
                  </a:moveTo>
                  <a:cubicBezTo>
                    <a:pt x="382" y="1151"/>
                    <a:pt x="367" y="1162"/>
                    <a:pt x="358" y="1179"/>
                  </a:cubicBezTo>
                  <a:cubicBezTo>
                    <a:pt x="358" y="1215"/>
                    <a:pt x="370" y="1239"/>
                    <a:pt x="394" y="1239"/>
                  </a:cubicBezTo>
                  <a:cubicBezTo>
                    <a:pt x="453" y="1251"/>
                    <a:pt x="513" y="1263"/>
                    <a:pt x="584" y="1286"/>
                  </a:cubicBezTo>
                  <a:cubicBezTo>
                    <a:pt x="608" y="1286"/>
                    <a:pt x="632" y="1263"/>
                    <a:pt x="632" y="1251"/>
                  </a:cubicBezTo>
                  <a:cubicBezTo>
                    <a:pt x="644" y="1227"/>
                    <a:pt x="620" y="1203"/>
                    <a:pt x="596" y="1191"/>
                  </a:cubicBezTo>
                  <a:cubicBezTo>
                    <a:pt x="537" y="1179"/>
                    <a:pt x="477" y="1167"/>
                    <a:pt x="417" y="1156"/>
                  </a:cubicBezTo>
                  <a:cubicBezTo>
                    <a:pt x="411" y="1152"/>
                    <a:pt x="405" y="1151"/>
                    <a:pt x="399" y="1151"/>
                  </a:cubicBezTo>
                  <a:close/>
                  <a:moveTo>
                    <a:pt x="2056" y="1127"/>
                  </a:moveTo>
                  <a:cubicBezTo>
                    <a:pt x="2049" y="1127"/>
                    <a:pt x="2043" y="1129"/>
                    <a:pt x="2037" y="1132"/>
                  </a:cubicBezTo>
                  <a:cubicBezTo>
                    <a:pt x="1977" y="1156"/>
                    <a:pt x="1918" y="1179"/>
                    <a:pt x="1858" y="1191"/>
                  </a:cubicBezTo>
                  <a:cubicBezTo>
                    <a:pt x="1834" y="1203"/>
                    <a:pt x="1822" y="1227"/>
                    <a:pt x="1834" y="1251"/>
                  </a:cubicBezTo>
                  <a:cubicBezTo>
                    <a:pt x="1834" y="1275"/>
                    <a:pt x="1858" y="1286"/>
                    <a:pt x="1882" y="1286"/>
                  </a:cubicBezTo>
                  <a:lnTo>
                    <a:pt x="1894" y="1286"/>
                  </a:lnTo>
                  <a:cubicBezTo>
                    <a:pt x="1953" y="1263"/>
                    <a:pt x="2013" y="1239"/>
                    <a:pt x="2072" y="1215"/>
                  </a:cubicBezTo>
                  <a:cubicBezTo>
                    <a:pt x="2096" y="1215"/>
                    <a:pt x="2108" y="1179"/>
                    <a:pt x="2096" y="1156"/>
                  </a:cubicBezTo>
                  <a:cubicBezTo>
                    <a:pt x="2088" y="1138"/>
                    <a:pt x="2072" y="1127"/>
                    <a:pt x="2056" y="1127"/>
                  </a:cubicBezTo>
                  <a:close/>
                  <a:moveTo>
                    <a:pt x="787" y="1227"/>
                  </a:moveTo>
                  <a:cubicBezTo>
                    <a:pt x="751" y="1227"/>
                    <a:pt x="727" y="1239"/>
                    <a:pt x="727" y="1263"/>
                  </a:cubicBezTo>
                  <a:cubicBezTo>
                    <a:pt x="727" y="1286"/>
                    <a:pt x="739" y="1310"/>
                    <a:pt x="763" y="1322"/>
                  </a:cubicBezTo>
                  <a:cubicBezTo>
                    <a:pt x="822" y="1322"/>
                    <a:pt x="894" y="1334"/>
                    <a:pt x="953" y="1346"/>
                  </a:cubicBezTo>
                  <a:cubicBezTo>
                    <a:pt x="977" y="1346"/>
                    <a:pt x="1001" y="1322"/>
                    <a:pt x="1001" y="1298"/>
                  </a:cubicBezTo>
                  <a:cubicBezTo>
                    <a:pt x="1013" y="1275"/>
                    <a:pt x="989" y="1251"/>
                    <a:pt x="965" y="1251"/>
                  </a:cubicBezTo>
                  <a:cubicBezTo>
                    <a:pt x="906" y="1239"/>
                    <a:pt x="834" y="1239"/>
                    <a:pt x="787" y="1227"/>
                  </a:cubicBezTo>
                  <a:close/>
                  <a:moveTo>
                    <a:pt x="1144" y="1263"/>
                  </a:moveTo>
                  <a:cubicBezTo>
                    <a:pt x="1120" y="1263"/>
                    <a:pt x="1096" y="1286"/>
                    <a:pt x="1096" y="1310"/>
                  </a:cubicBezTo>
                  <a:cubicBezTo>
                    <a:pt x="1096" y="1334"/>
                    <a:pt x="1108" y="1358"/>
                    <a:pt x="1144" y="1358"/>
                  </a:cubicBezTo>
                  <a:lnTo>
                    <a:pt x="1322" y="1358"/>
                  </a:lnTo>
                  <a:cubicBezTo>
                    <a:pt x="1346" y="1358"/>
                    <a:pt x="1370" y="1346"/>
                    <a:pt x="1370" y="1310"/>
                  </a:cubicBezTo>
                  <a:cubicBezTo>
                    <a:pt x="1370" y="1286"/>
                    <a:pt x="1358" y="1275"/>
                    <a:pt x="1322" y="1275"/>
                  </a:cubicBezTo>
                  <a:lnTo>
                    <a:pt x="1299" y="1275"/>
                  </a:lnTo>
                  <a:cubicBezTo>
                    <a:pt x="1251" y="1275"/>
                    <a:pt x="1191" y="1263"/>
                    <a:pt x="1144" y="1263"/>
                  </a:cubicBezTo>
                  <a:close/>
                  <a:moveTo>
                    <a:pt x="1691" y="1239"/>
                  </a:moveTo>
                  <a:cubicBezTo>
                    <a:pt x="1632" y="1251"/>
                    <a:pt x="1572" y="1251"/>
                    <a:pt x="1513" y="1263"/>
                  </a:cubicBezTo>
                  <a:cubicBezTo>
                    <a:pt x="1477" y="1263"/>
                    <a:pt x="1465" y="1286"/>
                    <a:pt x="1465" y="1310"/>
                  </a:cubicBezTo>
                  <a:cubicBezTo>
                    <a:pt x="1465" y="1334"/>
                    <a:pt x="1489" y="1358"/>
                    <a:pt x="1513" y="1358"/>
                  </a:cubicBezTo>
                  <a:cubicBezTo>
                    <a:pt x="1584" y="1346"/>
                    <a:pt x="1644" y="1334"/>
                    <a:pt x="1703" y="1334"/>
                  </a:cubicBezTo>
                  <a:cubicBezTo>
                    <a:pt x="1727" y="1322"/>
                    <a:pt x="1751" y="1298"/>
                    <a:pt x="1739" y="1275"/>
                  </a:cubicBezTo>
                  <a:cubicBezTo>
                    <a:pt x="1739" y="1251"/>
                    <a:pt x="1715" y="1239"/>
                    <a:pt x="1691" y="123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3039;p57"/>
            <p:cNvSpPr/>
            <p:nvPr/>
          </p:nvSpPr>
          <p:spPr>
            <a:xfrm>
              <a:off x="5073974" y="2906926"/>
              <a:ext cx="39276" cy="14971"/>
            </a:xfrm>
            <a:custGeom>
              <a:avLst/>
              <a:gdLst/>
              <a:ahLst/>
              <a:cxnLst/>
              <a:rect l="l" t="t" r="r" b="b"/>
              <a:pathLst>
                <a:path w="1275" h="486" extrusionOk="0">
                  <a:moveTo>
                    <a:pt x="1221" y="1"/>
                  </a:moveTo>
                  <a:cubicBezTo>
                    <a:pt x="1211" y="1"/>
                    <a:pt x="1201" y="4"/>
                    <a:pt x="1192" y="9"/>
                  </a:cubicBezTo>
                  <a:cubicBezTo>
                    <a:pt x="691" y="366"/>
                    <a:pt x="60" y="390"/>
                    <a:pt x="49" y="390"/>
                  </a:cubicBezTo>
                  <a:cubicBezTo>
                    <a:pt x="25" y="390"/>
                    <a:pt x="1" y="414"/>
                    <a:pt x="13" y="437"/>
                  </a:cubicBezTo>
                  <a:cubicBezTo>
                    <a:pt x="13" y="461"/>
                    <a:pt x="25" y="485"/>
                    <a:pt x="49" y="485"/>
                  </a:cubicBezTo>
                  <a:lnTo>
                    <a:pt x="60" y="485"/>
                  </a:lnTo>
                  <a:cubicBezTo>
                    <a:pt x="84" y="485"/>
                    <a:pt x="727" y="461"/>
                    <a:pt x="1251" y="80"/>
                  </a:cubicBezTo>
                  <a:cubicBezTo>
                    <a:pt x="1275" y="68"/>
                    <a:pt x="1275" y="45"/>
                    <a:pt x="1263" y="21"/>
                  </a:cubicBezTo>
                  <a:cubicBezTo>
                    <a:pt x="1249" y="7"/>
                    <a:pt x="1235" y="1"/>
                    <a:pt x="12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3040;p57"/>
            <p:cNvSpPr/>
            <p:nvPr/>
          </p:nvSpPr>
          <p:spPr>
            <a:xfrm>
              <a:off x="4883630" y="3037324"/>
              <a:ext cx="102365" cy="59515"/>
            </a:xfrm>
            <a:custGeom>
              <a:avLst/>
              <a:gdLst/>
              <a:ahLst/>
              <a:cxnLst/>
              <a:rect l="l" t="t" r="r" b="b"/>
              <a:pathLst>
                <a:path w="3323" h="1932" extrusionOk="0">
                  <a:moveTo>
                    <a:pt x="3018" y="1"/>
                  </a:moveTo>
                  <a:cubicBezTo>
                    <a:pt x="3005" y="1"/>
                    <a:pt x="2991" y="8"/>
                    <a:pt x="2977" y="14"/>
                  </a:cubicBezTo>
                  <a:cubicBezTo>
                    <a:pt x="2965" y="38"/>
                    <a:pt x="2965" y="74"/>
                    <a:pt x="2989" y="86"/>
                  </a:cubicBezTo>
                  <a:cubicBezTo>
                    <a:pt x="3037" y="122"/>
                    <a:pt x="3072" y="169"/>
                    <a:pt x="3108" y="205"/>
                  </a:cubicBezTo>
                  <a:cubicBezTo>
                    <a:pt x="3120" y="217"/>
                    <a:pt x="3132" y="229"/>
                    <a:pt x="3144" y="229"/>
                  </a:cubicBezTo>
                  <a:cubicBezTo>
                    <a:pt x="3156" y="229"/>
                    <a:pt x="3168" y="229"/>
                    <a:pt x="3180" y="217"/>
                  </a:cubicBezTo>
                  <a:cubicBezTo>
                    <a:pt x="3191" y="205"/>
                    <a:pt x="3203" y="169"/>
                    <a:pt x="3180" y="145"/>
                  </a:cubicBezTo>
                  <a:cubicBezTo>
                    <a:pt x="3144" y="98"/>
                    <a:pt x="3096" y="50"/>
                    <a:pt x="3049" y="14"/>
                  </a:cubicBezTo>
                  <a:cubicBezTo>
                    <a:pt x="3039" y="4"/>
                    <a:pt x="3028" y="1"/>
                    <a:pt x="3018" y="1"/>
                  </a:cubicBezTo>
                  <a:close/>
                  <a:moveTo>
                    <a:pt x="3236" y="295"/>
                  </a:moveTo>
                  <a:cubicBezTo>
                    <a:pt x="3229" y="295"/>
                    <a:pt x="3222" y="297"/>
                    <a:pt x="3215" y="300"/>
                  </a:cubicBezTo>
                  <a:cubicBezTo>
                    <a:pt x="3191" y="312"/>
                    <a:pt x="3180" y="336"/>
                    <a:pt x="3191" y="360"/>
                  </a:cubicBezTo>
                  <a:cubicBezTo>
                    <a:pt x="3215" y="407"/>
                    <a:pt x="3227" y="467"/>
                    <a:pt x="3227" y="526"/>
                  </a:cubicBezTo>
                  <a:cubicBezTo>
                    <a:pt x="3227" y="550"/>
                    <a:pt x="3251" y="574"/>
                    <a:pt x="3275" y="574"/>
                  </a:cubicBezTo>
                  <a:cubicBezTo>
                    <a:pt x="3275" y="574"/>
                    <a:pt x="3275" y="574"/>
                    <a:pt x="3275" y="562"/>
                  </a:cubicBezTo>
                  <a:cubicBezTo>
                    <a:pt x="3299" y="562"/>
                    <a:pt x="3322" y="538"/>
                    <a:pt x="3322" y="514"/>
                  </a:cubicBezTo>
                  <a:cubicBezTo>
                    <a:pt x="3311" y="455"/>
                    <a:pt x="3299" y="384"/>
                    <a:pt x="3275" y="324"/>
                  </a:cubicBezTo>
                  <a:cubicBezTo>
                    <a:pt x="3275" y="307"/>
                    <a:pt x="3256" y="295"/>
                    <a:pt x="3236" y="295"/>
                  </a:cubicBezTo>
                  <a:close/>
                  <a:moveTo>
                    <a:pt x="3275" y="657"/>
                  </a:moveTo>
                  <a:cubicBezTo>
                    <a:pt x="3251" y="657"/>
                    <a:pt x="3227" y="681"/>
                    <a:pt x="3215" y="705"/>
                  </a:cubicBezTo>
                  <a:cubicBezTo>
                    <a:pt x="3215" y="753"/>
                    <a:pt x="3191" y="812"/>
                    <a:pt x="3180" y="872"/>
                  </a:cubicBezTo>
                  <a:cubicBezTo>
                    <a:pt x="3168" y="895"/>
                    <a:pt x="3180" y="919"/>
                    <a:pt x="3203" y="931"/>
                  </a:cubicBezTo>
                  <a:lnTo>
                    <a:pt x="3215" y="931"/>
                  </a:lnTo>
                  <a:cubicBezTo>
                    <a:pt x="3239" y="931"/>
                    <a:pt x="3251" y="919"/>
                    <a:pt x="3263" y="907"/>
                  </a:cubicBezTo>
                  <a:cubicBezTo>
                    <a:pt x="3287" y="836"/>
                    <a:pt x="3299" y="776"/>
                    <a:pt x="3311" y="717"/>
                  </a:cubicBezTo>
                  <a:cubicBezTo>
                    <a:pt x="3311" y="693"/>
                    <a:pt x="3299" y="669"/>
                    <a:pt x="3275" y="657"/>
                  </a:cubicBezTo>
                  <a:close/>
                  <a:moveTo>
                    <a:pt x="49" y="928"/>
                  </a:moveTo>
                  <a:cubicBezTo>
                    <a:pt x="45" y="928"/>
                    <a:pt x="41" y="929"/>
                    <a:pt x="36" y="931"/>
                  </a:cubicBezTo>
                  <a:cubicBezTo>
                    <a:pt x="12" y="931"/>
                    <a:pt x="1" y="955"/>
                    <a:pt x="1" y="979"/>
                  </a:cubicBezTo>
                  <a:cubicBezTo>
                    <a:pt x="1" y="991"/>
                    <a:pt x="12" y="1062"/>
                    <a:pt x="48" y="1169"/>
                  </a:cubicBezTo>
                  <a:cubicBezTo>
                    <a:pt x="60" y="1193"/>
                    <a:pt x="72" y="1205"/>
                    <a:pt x="96" y="1205"/>
                  </a:cubicBezTo>
                  <a:cubicBezTo>
                    <a:pt x="96" y="1205"/>
                    <a:pt x="108" y="1205"/>
                    <a:pt x="108" y="1193"/>
                  </a:cubicBezTo>
                  <a:cubicBezTo>
                    <a:pt x="132" y="1193"/>
                    <a:pt x="143" y="1157"/>
                    <a:pt x="143" y="1134"/>
                  </a:cubicBezTo>
                  <a:cubicBezTo>
                    <a:pt x="108" y="1038"/>
                    <a:pt x="96" y="967"/>
                    <a:pt x="96" y="967"/>
                  </a:cubicBezTo>
                  <a:cubicBezTo>
                    <a:pt x="86" y="947"/>
                    <a:pt x="68" y="928"/>
                    <a:pt x="49" y="928"/>
                  </a:cubicBezTo>
                  <a:close/>
                  <a:moveTo>
                    <a:pt x="1571" y="1011"/>
                  </a:moveTo>
                  <a:cubicBezTo>
                    <a:pt x="1552" y="1011"/>
                    <a:pt x="1536" y="1031"/>
                    <a:pt x="1536" y="1050"/>
                  </a:cubicBezTo>
                  <a:cubicBezTo>
                    <a:pt x="1525" y="1074"/>
                    <a:pt x="1548" y="1098"/>
                    <a:pt x="1572" y="1098"/>
                  </a:cubicBezTo>
                  <a:lnTo>
                    <a:pt x="1584" y="1110"/>
                  </a:lnTo>
                  <a:cubicBezTo>
                    <a:pt x="1620" y="1122"/>
                    <a:pt x="1644" y="1146"/>
                    <a:pt x="1667" y="1193"/>
                  </a:cubicBezTo>
                  <a:cubicBezTo>
                    <a:pt x="1667" y="1205"/>
                    <a:pt x="1691" y="1229"/>
                    <a:pt x="1703" y="1229"/>
                  </a:cubicBezTo>
                  <a:cubicBezTo>
                    <a:pt x="1715" y="1229"/>
                    <a:pt x="1727" y="1229"/>
                    <a:pt x="1727" y="1217"/>
                  </a:cubicBezTo>
                  <a:cubicBezTo>
                    <a:pt x="1751" y="1205"/>
                    <a:pt x="1763" y="1181"/>
                    <a:pt x="1751" y="1157"/>
                  </a:cubicBezTo>
                  <a:cubicBezTo>
                    <a:pt x="1727" y="1086"/>
                    <a:pt x="1667" y="1038"/>
                    <a:pt x="1608" y="1015"/>
                  </a:cubicBezTo>
                  <a:lnTo>
                    <a:pt x="1584" y="1015"/>
                  </a:lnTo>
                  <a:cubicBezTo>
                    <a:pt x="1580" y="1012"/>
                    <a:pt x="1575" y="1011"/>
                    <a:pt x="1571" y="1011"/>
                  </a:cubicBezTo>
                  <a:close/>
                  <a:moveTo>
                    <a:pt x="3134" y="1007"/>
                  </a:moveTo>
                  <a:cubicBezTo>
                    <a:pt x="3118" y="1007"/>
                    <a:pt x="3103" y="1012"/>
                    <a:pt x="3096" y="1026"/>
                  </a:cubicBezTo>
                  <a:cubicBezTo>
                    <a:pt x="3072" y="1086"/>
                    <a:pt x="3037" y="1134"/>
                    <a:pt x="3001" y="1181"/>
                  </a:cubicBezTo>
                  <a:cubicBezTo>
                    <a:pt x="2977" y="1205"/>
                    <a:pt x="2989" y="1229"/>
                    <a:pt x="3001" y="1241"/>
                  </a:cubicBezTo>
                  <a:cubicBezTo>
                    <a:pt x="3013" y="1253"/>
                    <a:pt x="3025" y="1253"/>
                    <a:pt x="3037" y="1253"/>
                  </a:cubicBezTo>
                  <a:cubicBezTo>
                    <a:pt x="3049" y="1253"/>
                    <a:pt x="3060" y="1253"/>
                    <a:pt x="3072" y="1229"/>
                  </a:cubicBezTo>
                  <a:cubicBezTo>
                    <a:pt x="3108" y="1181"/>
                    <a:pt x="3144" y="1134"/>
                    <a:pt x="3180" y="1074"/>
                  </a:cubicBezTo>
                  <a:cubicBezTo>
                    <a:pt x="3191" y="1050"/>
                    <a:pt x="3180" y="1026"/>
                    <a:pt x="3168" y="1015"/>
                  </a:cubicBezTo>
                  <a:cubicBezTo>
                    <a:pt x="3158" y="1010"/>
                    <a:pt x="3146" y="1007"/>
                    <a:pt x="3134" y="1007"/>
                  </a:cubicBezTo>
                  <a:close/>
                  <a:moveTo>
                    <a:pt x="1407" y="1068"/>
                  </a:moveTo>
                  <a:cubicBezTo>
                    <a:pt x="1397" y="1068"/>
                    <a:pt x="1388" y="1074"/>
                    <a:pt x="1382" y="1086"/>
                  </a:cubicBezTo>
                  <a:cubicBezTo>
                    <a:pt x="1334" y="1146"/>
                    <a:pt x="1310" y="1205"/>
                    <a:pt x="1310" y="1288"/>
                  </a:cubicBezTo>
                  <a:lnTo>
                    <a:pt x="1394" y="1288"/>
                  </a:lnTo>
                  <a:cubicBezTo>
                    <a:pt x="1394" y="1229"/>
                    <a:pt x="1417" y="1181"/>
                    <a:pt x="1441" y="1146"/>
                  </a:cubicBezTo>
                  <a:cubicBezTo>
                    <a:pt x="1465" y="1134"/>
                    <a:pt x="1465" y="1098"/>
                    <a:pt x="1441" y="1086"/>
                  </a:cubicBezTo>
                  <a:cubicBezTo>
                    <a:pt x="1429" y="1074"/>
                    <a:pt x="1417" y="1068"/>
                    <a:pt x="1407" y="1068"/>
                  </a:cubicBezTo>
                  <a:close/>
                  <a:moveTo>
                    <a:pt x="2912" y="1294"/>
                  </a:moveTo>
                  <a:cubicBezTo>
                    <a:pt x="2900" y="1294"/>
                    <a:pt x="2888" y="1300"/>
                    <a:pt x="2882" y="1312"/>
                  </a:cubicBezTo>
                  <a:cubicBezTo>
                    <a:pt x="2834" y="1348"/>
                    <a:pt x="2787" y="1396"/>
                    <a:pt x="2739" y="1431"/>
                  </a:cubicBezTo>
                  <a:cubicBezTo>
                    <a:pt x="2715" y="1443"/>
                    <a:pt x="2715" y="1467"/>
                    <a:pt x="2727" y="1491"/>
                  </a:cubicBezTo>
                  <a:cubicBezTo>
                    <a:pt x="2739" y="1503"/>
                    <a:pt x="2751" y="1515"/>
                    <a:pt x="2763" y="1515"/>
                  </a:cubicBezTo>
                  <a:cubicBezTo>
                    <a:pt x="2775" y="1515"/>
                    <a:pt x="2787" y="1503"/>
                    <a:pt x="2799" y="1503"/>
                  </a:cubicBezTo>
                  <a:cubicBezTo>
                    <a:pt x="2846" y="1467"/>
                    <a:pt x="2894" y="1419"/>
                    <a:pt x="2941" y="1384"/>
                  </a:cubicBezTo>
                  <a:cubicBezTo>
                    <a:pt x="2965" y="1360"/>
                    <a:pt x="2965" y="1336"/>
                    <a:pt x="2941" y="1312"/>
                  </a:cubicBezTo>
                  <a:cubicBezTo>
                    <a:pt x="2935" y="1300"/>
                    <a:pt x="2924" y="1294"/>
                    <a:pt x="2912" y="1294"/>
                  </a:cubicBezTo>
                  <a:close/>
                  <a:moveTo>
                    <a:pt x="172" y="1281"/>
                  </a:moveTo>
                  <a:cubicBezTo>
                    <a:pt x="163" y="1281"/>
                    <a:pt x="153" y="1283"/>
                    <a:pt x="143" y="1288"/>
                  </a:cubicBezTo>
                  <a:cubicBezTo>
                    <a:pt x="120" y="1300"/>
                    <a:pt x="120" y="1324"/>
                    <a:pt x="132" y="1348"/>
                  </a:cubicBezTo>
                  <a:cubicBezTo>
                    <a:pt x="155" y="1407"/>
                    <a:pt x="191" y="1455"/>
                    <a:pt x="227" y="1515"/>
                  </a:cubicBezTo>
                  <a:cubicBezTo>
                    <a:pt x="239" y="1527"/>
                    <a:pt x="251" y="1527"/>
                    <a:pt x="263" y="1527"/>
                  </a:cubicBezTo>
                  <a:lnTo>
                    <a:pt x="286" y="1527"/>
                  </a:lnTo>
                  <a:cubicBezTo>
                    <a:pt x="310" y="1503"/>
                    <a:pt x="322" y="1479"/>
                    <a:pt x="298" y="1455"/>
                  </a:cubicBezTo>
                  <a:cubicBezTo>
                    <a:pt x="263" y="1407"/>
                    <a:pt x="239" y="1360"/>
                    <a:pt x="203" y="1300"/>
                  </a:cubicBezTo>
                  <a:cubicBezTo>
                    <a:pt x="196" y="1286"/>
                    <a:pt x="185" y="1281"/>
                    <a:pt x="172" y="1281"/>
                  </a:cubicBezTo>
                  <a:close/>
                  <a:moveTo>
                    <a:pt x="1727" y="1312"/>
                  </a:moveTo>
                  <a:cubicBezTo>
                    <a:pt x="1703" y="1312"/>
                    <a:pt x="1679" y="1324"/>
                    <a:pt x="1679" y="1348"/>
                  </a:cubicBezTo>
                  <a:cubicBezTo>
                    <a:pt x="1667" y="1407"/>
                    <a:pt x="1656" y="1467"/>
                    <a:pt x="1632" y="1515"/>
                  </a:cubicBezTo>
                  <a:cubicBezTo>
                    <a:pt x="1620" y="1538"/>
                    <a:pt x="1632" y="1562"/>
                    <a:pt x="1644" y="1574"/>
                  </a:cubicBezTo>
                  <a:cubicBezTo>
                    <a:pt x="1656" y="1586"/>
                    <a:pt x="1667" y="1586"/>
                    <a:pt x="1667" y="1586"/>
                  </a:cubicBezTo>
                  <a:cubicBezTo>
                    <a:pt x="1691" y="1586"/>
                    <a:pt x="1703" y="1574"/>
                    <a:pt x="1715" y="1550"/>
                  </a:cubicBezTo>
                  <a:cubicBezTo>
                    <a:pt x="1739" y="1491"/>
                    <a:pt x="1763" y="1431"/>
                    <a:pt x="1775" y="1360"/>
                  </a:cubicBezTo>
                  <a:cubicBezTo>
                    <a:pt x="1775" y="1336"/>
                    <a:pt x="1751" y="1312"/>
                    <a:pt x="1727" y="1312"/>
                  </a:cubicBezTo>
                  <a:close/>
                  <a:moveTo>
                    <a:pt x="1401" y="1415"/>
                  </a:moveTo>
                  <a:cubicBezTo>
                    <a:pt x="1394" y="1415"/>
                    <a:pt x="1388" y="1416"/>
                    <a:pt x="1382" y="1419"/>
                  </a:cubicBezTo>
                  <a:cubicBezTo>
                    <a:pt x="1358" y="1431"/>
                    <a:pt x="1358" y="1467"/>
                    <a:pt x="1370" y="1491"/>
                  </a:cubicBezTo>
                  <a:cubicBezTo>
                    <a:pt x="1406" y="1538"/>
                    <a:pt x="1453" y="1586"/>
                    <a:pt x="1513" y="1634"/>
                  </a:cubicBezTo>
                  <a:lnTo>
                    <a:pt x="1548" y="1634"/>
                  </a:lnTo>
                  <a:cubicBezTo>
                    <a:pt x="1560" y="1634"/>
                    <a:pt x="1572" y="1634"/>
                    <a:pt x="1584" y="1610"/>
                  </a:cubicBezTo>
                  <a:cubicBezTo>
                    <a:pt x="1596" y="1586"/>
                    <a:pt x="1584" y="1562"/>
                    <a:pt x="1560" y="1550"/>
                  </a:cubicBezTo>
                  <a:cubicBezTo>
                    <a:pt x="1513" y="1515"/>
                    <a:pt x="1477" y="1479"/>
                    <a:pt x="1441" y="1443"/>
                  </a:cubicBezTo>
                  <a:cubicBezTo>
                    <a:pt x="1433" y="1426"/>
                    <a:pt x="1417" y="1415"/>
                    <a:pt x="1401" y="1415"/>
                  </a:cubicBezTo>
                  <a:close/>
                  <a:moveTo>
                    <a:pt x="2620" y="1519"/>
                  </a:moveTo>
                  <a:cubicBezTo>
                    <a:pt x="2610" y="1519"/>
                    <a:pt x="2601" y="1522"/>
                    <a:pt x="2596" y="1527"/>
                  </a:cubicBezTo>
                  <a:cubicBezTo>
                    <a:pt x="2537" y="1550"/>
                    <a:pt x="2477" y="1574"/>
                    <a:pt x="2429" y="1598"/>
                  </a:cubicBezTo>
                  <a:cubicBezTo>
                    <a:pt x="2406" y="1598"/>
                    <a:pt x="2394" y="1634"/>
                    <a:pt x="2394" y="1657"/>
                  </a:cubicBezTo>
                  <a:cubicBezTo>
                    <a:pt x="2406" y="1669"/>
                    <a:pt x="2418" y="1681"/>
                    <a:pt x="2441" y="1681"/>
                  </a:cubicBezTo>
                  <a:lnTo>
                    <a:pt x="2453" y="1681"/>
                  </a:lnTo>
                  <a:cubicBezTo>
                    <a:pt x="2513" y="1657"/>
                    <a:pt x="2572" y="1634"/>
                    <a:pt x="2632" y="1598"/>
                  </a:cubicBezTo>
                  <a:cubicBezTo>
                    <a:pt x="2656" y="1598"/>
                    <a:pt x="2668" y="1562"/>
                    <a:pt x="2656" y="1538"/>
                  </a:cubicBezTo>
                  <a:cubicBezTo>
                    <a:pt x="2649" y="1524"/>
                    <a:pt x="2634" y="1519"/>
                    <a:pt x="2620" y="1519"/>
                  </a:cubicBezTo>
                  <a:close/>
                  <a:moveTo>
                    <a:pt x="1708" y="1617"/>
                  </a:moveTo>
                  <a:cubicBezTo>
                    <a:pt x="1691" y="1617"/>
                    <a:pt x="1676" y="1628"/>
                    <a:pt x="1667" y="1646"/>
                  </a:cubicBezTo>
                  <a:cubicBezTo>
                    <a:pt x="1656" y="1681"/>
                    <a:pt x="1667" y="1705"/>
                    <a:pt x="1703" y="1705"/>
                  </a:cubicBezTo>
                  <a:cubicBezTo>
                    <a:pt x="1751" y="1729"/>
                    <a:pt x="1822" y="1741"/>
                    <a:pt x="1894" y="1741"/>
                  </a:cubicBezTo>
                  <a:cubicBezTo>
                    <a:pt x="1917" y="1741"/>
                    <a:pt x="1941" y="1729"/>
                    <a:pt x="1941" y="1705"/>
                  </a:cubicBezTo>
                  <a:cubicBezTo>
                    <a:pt x="1941" y="1681"/>
                    <a:pt x="1929" y="1657"/>
                    <a:pt x="1906" y="1657"/>
                  </a:cubicBezTo>
                  <a:cubicBezTo>
                    <a:pt x="1834" y="1646"/>
                    <a:pt x="1775" y="1634"/>
                    <a:pt x="1727" y="1622"/>
                  </a:cubicBezTo>
                  <a:cubicBezTo>
                    <a:pt x="1721" y="1619"/>
                    <a:pt x="1714" y="1617"/>
                    <a:pt x="1708" y="1617"/>
                  </a:cubicBezTo>
                  <a:close/>
                  <a:moveTo>
                    <a:pt x="2264" y="1642"/>
                  </a:moveTo>
                  <a:cubicBezTo>
                    <a:pt x="2260" y="1642"/>
                    <a:pt x="2255" y="1643"/>
                    <a:pt x="2251" y="1646"/>
                  </a:cubicBezTo>
                  <a:cubicBezTo>
                    <a:pt x="2191" y="1657"/>
                    <a:pt x="2132" y="1657"/>
                    <a:pt x="2072" y="1657"/>
                  </a:cubicBezTo>
                  <a:cubicBezTo>
                    <a:pt x="2048" y="1657"/>
                    <a:pt x="2037" y="1681"/>
                    <a:pt x="2037" y="1705"/>
                  </a:cubicBezTo>
                  <a:cubicBezTo>
                    <a:pt x="2037" y="1729"/>
                    <a:pt x="2048" y="1753"/>
                    <a:pt x="2072" y="1753"/>
                  </a:cubicBezTo>
                  <a:cubicBezTo>
                    <a:pt x="2144" y="1753"/>
                    <a:pt x="2203" y="1741"/>
                    <a:pt x="2275" y="1729"/>
                  </a:cubicBezTo>
                  <a:cubicBezTo>
                    <a:pt x="2298" y="1729"/>
                    <a:pt x="2310" y="1705"/>
                    <a:pt x="2310" y="1681"/>
                  </a:cubicBezTo>
                  <a:cubicBezTo>
                    <a:pt x="2301" y="1662"/>
                    <a:pt x="2283" y="1642"/>
                    <a:pt x="2264" y="1642"/>
                  </a:cubicBezTo>
                  <a:close/>
                  <a:moveTo>
                    <a:pt x="388" y="1577"/>
                  </a:moveTo>
                  <a:cubicBezTo>
                    <a:pt x="376" y="1577"/>
                    <a:pt x="364" y="1580"/>
                    <a:pt x="358" y="1586"/>
                  </a:cubicBezTo>
                  <a:cubicBezTo>
                    <a:pt x="334" y="1610"/>
                    <a:pt x="334" y="1634"/>
                    <a:pt x="358" y="1657"/>
                  </a:cubicBezTo>
                  <a:cubicBezTo>
                    <a:pt x="405" y="1705"/>
                    <a:pt x="453" y="1741"/>
                    <a:pt x="513" y="1777"/>
                  </a:cubicBezTo>
                  <a:cubicBezTo>
                    <a:pt x="513" y="1777"/>
                    <a:pt x="524" y="1788"/>
                    <a:pt x="536" y="1788"/>
                  </a:cubicBezTo>
                  <a:cubicBezTo>
                    <a:pt x="548" y="1788"/>
                    <a:pt x="560" y="1777"/>
                    <a:pt x="572" y="1765"/>
                  </a:cubicBezTo>
                  <a:cubicBezTo>
                    <a:pt x="584" y="1741"/>
                    <a:pt x="584" y="1717"/>
                    <a:pt x="560" y="1693"/>
                  </a:cubicBezTo>
                  <a:cubicBezTo>
                    <a:pt x="513" y="1669"/>
                    <a:pt x="465" y="1634"/>
                    <a:pt x="417" y="1586"/>
                  </a:cubicBezTo>
                  <a:cubicBezTo>
                    <a:pt x="411" y="1580"/>
                    <a:pt x="399" y="1577"/>
                    <a:pt x="388" y="1577"/>
                  </a:cubicBezTo>
                  <a:close/>
                  <a:moveTo>
                    <a:pt x="1560" y="1640"/>
                  </a:moveTo>
                  <a:cubicBezTo>
                    <a:pt x="1548" y="1640"/>
                    <a:pt x="1536" y="1646"/>
                    <a:pt x="1525" y="1657"/>
                  </a:cubicBezTo>
                  <a:cubicBezTo>
                    <a:pt x="1489" y="1693"/>
                    <a:pt x="1441" y="1729"/>
                    <a:pt x="1394" y="1765"/>
                  </a:cubicBezTo>
                  <a:cubicBezTo>
                    <a:pt x="1370" y="1765"/>
                    <a:pt x="1370" y="1800"/>
                    <a:pt x="1382" y="1824"/>
                  </a:cubicBezTo>
                  <a:cubicBezTo>
                    <a:pt x="1382" y="1836"/>
                    <a:pt x="1406" y="1848"/>
                    <a:pt x="1417" y="1848"/>
                  </a:cubicBezTo>
                  <a:cubicBezTo>
                    <a:pt x="1429" y="1848"/>
                    <a:pt x="1429" y="1848"/>
                    <a:pt x="1441" y="1836"/>
                  </a:cubicBezTo>
                  <a:cubicBezTo>
                    <a:pt x="1501" y="1812"/>
                    <a:pt x="1548" y="1765"/>
                    <a:pt x="1596" y="1717"/>
                  </a:cubicBezTo>
                  <a:cubicBezTo>
                    <a:pt x="1620" y="1705"/>
                    <a:pt x="1608" y="1669"/>
                    <a:pt x="1596" y="1657"/>
                  </a:cubicBezTo>
                  <a:cubicBezTo>
                    <a:pt x="1584" y="1646"/>
                    <a:pt x="1572" y="1640"/>
                    <a:pt x="1560" y="1640"/>
                  </a:cubicBezTo>
                  <a:close/>
                  <a:moveTo>
                    <a:pt x="696" y="1772"/>
                  </a:moveTo>
                  <a:cubicBezTo>
                    <a:pt x="679" y="1772"/>
                    <a:pt x="664" y="1783"/>
                    <a:pt x="655" y="1800"/>
                  </a:cubicBezTo>
                  <a:cubicBezTo>
                    <a:pt x="644" y="1824"/>
                    <a:pt x="655" y="1848"/>
                    <a:pt x="679" y="1860"/>
                  </a:cubicBezTo>
                  <a:cubicBezTo>
                    <a:pt x="739" y="1884"/>
                    <a:pt x="798" y="1896"/>
                    <a:pt x="870" y="1908"/>
                  </a:cubicBezTo>
                  <a:cubicBezTo>
                    <a:pt x="870" y="1919"/>
                    <a:pt x="870" y="1919"/>
                    <a:pt x="882" y="1919"/>
                  </a:cubicBezTo>
                  <a:cubicBezTo>
                    <a:pt x="894" y="1919"/>
                    <a:pt x="917" y="1896"/>
                    <a:pt x="917" y="1872"/>
                  </a:cubicBezTo>
                  <a:cubicBezTo>
                    <a:pt x="929" y="1848"/>
                    <a:pt x="905" y="1824"/>
                    <a:pt x="882" y="1824"/>
                  </a:cubicBezTo>
                  <a:cubicBezTo>
                    <a:pt x="822" y="1812"/>
                    <a:pt x="763" y="1800"/>
                    <a:pt x="715" y="1777"/>
                  </a:cubicBezTo>
                  <a:cubicBezTo>
                    <a:pt x="709" y="1773"/>
                    <a:pt x="702" y="1772"/>
                    <a:pt x="696" y="1772"/>
                  </a:cubicBezTo>
                  <a:close/>
                  <a:moveTo>
                    <a:pt x="1252" y="1821"/>
                  </a:moveTo>
                  <a:cubicBezTo>
                    <a:pt x="1248" y="1821"/>
                    <a:pt x="1243" y="1822"/>
                    <a:pt x="1239" y="1824"/>
                  </a:cubicBezTo>
                  <a:cubicBezTo>
                    <a:pt x="1179" y="1836"/>
                    <a:pt x="1120" y="1836"/>
                    <a:pt x="1060" y="1836"/>
                  </a:cubicBezTo>
                  <a:cubicBezTo>
                    <a:pt x="1036" y="1836"/>
                    <a:pt x="1013" y="1860"/>
                    <a:pt x="1013" y="1884"/>
                  </a:cubicBezTo>
                  <a:cubicBezTo>
                    <a:pt x="1013" y="1908"/>
                    <a:pt x="1036" y="1931"/>
                    <a:pt x="1060" y="1931"/>
                  </a:cubicBezTo>
                  <a:cubicBezTo>
                    <a:pt x="1132" y="1931"/>
                    <a:pt x="1191" y="1919"/>
                    <a:pt x="1251" y="1908"/>
                  </a:cubicBezTo>
                  <a:cubicBezTo>
                    <a:pt x="1286" y="1908"/>
                    <a:pt x="1298" y="1884"/>
                    <a:pt x="1286" y="1860"/>
                  </a:cubicBezTo>
                  <a:cubicBezTo>
                    <a:pt x="1286" y="1840"/>
                    <a:pt x="1271" y="1821"/>
                    <a:pt x="1252" y="182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3041;p57"/>
            <p:cNvSpPr/>
            <p:nvPr/>
          </p:nvSpPr>
          <p:spPr>
            <a:xfrm>
              <a:off x="5226551" y="2726994"/>
              <a:ext cx="42603" cy="129966"/>
            </a:xfrm>
            <a:custGeom>
              <a:avLst/>
              <a:gdLst/>
              <a:ahLst/>
              <a:cxnLst/>
              <a:rect l="l" t="t" r="r" b="b"/>
              <a:pathLst>
                <a:path w="1383" h="4219" extrusionOk="0">
                  <a:moveTo>
                    <a:pt x="871" y="1"/>
                  </a:moveTo>
                  <a:cubicBezTo>
                    <a:pt x="867" y="1"/>
                    <a:pt x="863" y="2"/>
                    <a:pt x="858" y="4"/>
                  </a:cubicBezTo>
                  <a:cubicBezTo>
                    <a:pt x="846" y="4"/>
                    <a:pt x="775" y="16"/>
                    <a:pt x="668" y="51"/>
                  </a:cubicBezTo>
                  <a:cubicBezTo>
                    <a:pt x="644" y="63"/>
                    <a:pt x="632" y="87"/>
                    <a:pt x="644" y="111"/>
                  </a:cubicBezTo>
                  <a:cubicBezTo>
                    <a:pt x="644" y="135"/>
                    <a:pt x="656" y="147"/>
                    <a:pt x="680" y="147"/>
                  </a:cubicBezTo>
                  <a:cubicBezTo>
                    <a:pt x="691" y="147"/>
                    <a:pt x="691" y="147"/>
                    <a:pt x="703" y="135"/>
                  </a:cubicBezTo>
                  <a:cubicBezTo>
                    <a:pt x="799" y="99"/>
                    <a:pt x="870" y="87"/>
                    <a:pt x="870" y="87"/>
                  </a:cubicBezTo>
                  <a:cubicBezTo>
                    <a:pt x="894" y="87"/>
                    <a:pt x="918" y="63"/>
                    <a:pt x="906" y="40"/>
                  </a:cubicBezTo>
                  <a:cubicBezTo>
                    <a:pt x="906" y="20"/>
                    <a:pt x="890" y="1"/>
                    <a:pt x="871" y="1"/>
                  </a:cubicBezTo>
                  <a:close/>
                  <a:moveTo>
                    <a:pt x="508" y="118"/>
                  </a:moveTo>
                  <a:cubicBezTo>
                    <a:pt x="502" y="118"/>
                    <a:pt x="495" y="120"/>
                    <a:pt x="489" y="123"/>
                  </a:cubicBezTo>
                  <a:cubicBezTo>
                    <a:pt x="430" y="159"/>
                    <a:pt x="370" y="194"/>
                    <a:pt x="322" y="230"/>
                  </a:cubicBezTo>
                  <a:cubicBezTo>
                    <a:pt x="310" y="254"/>
                    <a:pt x="299" y="278"/>
                    <a:pt x="322" y="301"/>
                  </a:cubicBezTo>
                  <a:cubicBezTo>
                    <a:pt x="322" y="313"/>
                    <a:pt x="346" y="313"/>
                    <a:pt x="358" y="313"/>
                  </a:cubicBezTo>
                  <a:cubicBezTo>
                    <a:pt x="370" y="313"/>
                    <a:pt x="370" y="313"/>
                    <a:pt x="382" y="301"/>
                  </a:cubicBezTo>
                  <a:cubicBezTo>
                    <a:pt x="430" y="266"/>
                    <a:pt x="477" y="242"/>
                    <a:pt x="537" y="206"/>
                  </a:cubicBezTo>
                  <a:cubicBezTo>
                    <a:pt x="561" y="194"/>
                    <a:pt x="561" y="171"/>
                    <a:pt x="549" y="147"/>
                  </a:cubicBezTo>
                  <a:cubicBezTo>
                    <a:pt x="540" y="129"/>
                    <a:pt x="525" y="118"/>
                    <a:pt x="508" y="118"/>
                  </a:cubicBezTo>
                  <a:close/>
                  <a:moveTo>
                    <a:pt x="221" y="353"/>
                  </a:moveTo>
                  <a:cubicBezTo>
                    <a:pt x="207" y="353"/>
                    <a:pt x="193" y="359"/>
                    <a:pt x="180" y="373"/>
                  </a:cubicBezTo>
                  <a:cubicBezTo>
                    <a:pt x="144" y="421"/>
                    <a:pt x="108" y="480"/>
                    <a:pt x="72" y="528"/>
                  </a:cubicBezTo>
                  <a:cubicBezTo>
                    <a:pt x="72" y="552"/>
                    <a:pt x="72" y="587"/>
                    <a:pt x="96" y="599"/>
                  </a:cubicBezTo>
                  <a:lnTo>
                    <a:pt x="120" y="599"/>
                  </a:lnTo>
                  <a:cubicBezTo>
                    <a:pt x="132" y="599"/>
                    <a:pt x="156" y="587"/>
                    <a:pt x="168" y="575"/>
                  </a:cubicBezTo>
                  <a:cubicBezTo>
                    <a:pt x="191" y="516"/>
                    <a:pt x="215" y="468"/>
                    <a:pt x="251" y="432"/>
                  </a:cubicBezTo>
                  <a:cubicBezTo>
                    <a:pt x="275" y="409"/>
                    <a:pt x="275" y="373"/>
                    <a:pt x="251" y="361"/>
                  </a:cubicBezTo>
                  <a:cubicBezTo>
                    <a:pt x="241" y="356"/>
                    <a:pt x="231" y="353"/>
                    <a:pt x="221" y="353"/>
                  </a:cubicBezTo>
                  <a:close/>
                  <a:moveTo>
                    <a:pt x="72" y="682"/>
                  </a:moveTo>
                  <a:cubicBezTo>
                    <a:pt x="49" y="682"/>
                    <a:pt x="25" y="694"/>
                    <a:pt x="25" y="718"/>
                  </a:cubicBezTo>
                  <a:cubicBezTo>
                    <a:pt x="13" y="766"/>
                    <a:pt x="1" y="813"/>
                    <a:pt x="1" y="873"/>
                  </a:cubicBezTo>
                  <a:cubicBezTo>
                    <a:pt x="1" y="885"/>
                    <a:pt x="1" y="897"/>
                    <a:pt x="13" y="909"/>
                  </a:cubicBezTo>
                  <a:cubicBezTo>
                    <a:pt x="13" y="944"/>
                    <a:pt x="25" y="956"/>
                    <a:pt x="49" y="956"/>
                  </a:cubicBezTo>
                  <a:lnTo>
                    <a:pt x="60" y="956"/>
                  </a:lnTo>
                  <a:cubicBezTo>
                    <a:pt x="84" y="956"/>
                    <a:pt x="96" y="933"/>
                    <a:pt x="96" y="909"/>
                  </a:cubicBezTo>
                  <a:cubicBezTo>
                    <a:pt x="96" y="897"/>
                    <a:pt x="96" y="885"/>
                    <a:pt x="96" y="873"/>
                  </a:cubicBezTo>
                  <a:cubicBezTo>
                    <a:pt x="96" y="825"/>
                    <a:pt x="96" y="778"/>
                    <a:pt x="108" y="730"/>
                  </a:cubicBezTo>
                  <a:cubicBezTo>
                    <a:pt x="108" y="706"/>
                    <a:pt x="96" y="682"/>
                    <a:pt x="72" y="682"/>
                  </a:cubicBezTo>
                  <a:close/>
                  <a:moveTo>
                    <a:pt x="72" y="1052"/>
                  </a:moveTo>
                  <a:cubicBezTo>
                    <a:pt x="49" y="1052"/>
                    <a:pt x="25" y="1087"/>
                    <a:pt x="37" y="1111"/>
                  </a:cubicBezTo>
                  <a:cubicBezTo>
                    <a:pt x="49" y="1171"/>
                    <a:pt x="60" y="1230"/>
                    <a:pt x="96" y="1290"/>
                  </a:cubicBezTo>
                  <a:cubicBezTo>
                    <a:pt x="96" y="1314"/>
                    <a:pt x="108" y="1325"/>
                    <a:pt x="132" y="1325"/>
                  </a:cubicBezTo>
                  <a:cubicBezTo>
                    <a:pt x="132" y="1325"/>
                    <a:pt x="144" y="1314"/>
                    <a:pt x="144" y="1314"/>
                  </a:cubicBezTo>
                  <a:cubicBezTo>
                    <a:pt x="168" y="1314"/>
                    <a:pt x="180" y="1278"/>
                    <a:pt x="180" y="1254"/>
                  </a:cubicBezTo>
                  <a:cubicBezTo>
                    <a:pt x="156" y="1194"/>
                    <a:pt x="132" y="1147"/>
                    <a:pt x="120" y="1087"/>
                  </a:cubicBezTo>
                  <a:cubicBezTo>
                    <a:pt x="120" y="1063"/>
                    <a:pt x="96" y="1052"/>
                    <a:pt x="72" y="1052"/>
                  </a:cubicBezTo>
                  <a:close/>
                  <a:moveTo>
                    <a:pt x="1084" y="1468"/>
                  </a:moveTo>
                  <a:cubicBezTo>
                    <a:pt x="1025" y="1480"/>
                    <a:pt x="965" y="1504"/>
                    <a:pt x="894" y="1540"/>
                  </a:cubicBezTo>
                  <a:cubicBezTo>
                    <a:pt x="882" y="1552"/>
                    <a:pt x="870" y="1575"/>
                    <a:pt x="882" y="1599"/>
                  </a:cubicBezTo>
                  <a:cubicBezTo>
                    <a:pt x="882" y="1611"/>
                    <a:pt x="906" y="1623"/>
                    <a:pt x="918" y="1623"/>
                  </a:cubicBezTo>
                  <a:lnTo>
                    <a:pt x="942" y="1623"/>
                  </a:lnTo>
                  <a:cubicBezTo>
                    <a:pt x="1001" y="1599"/>
                    <a:pt x="1049" y="1575"/>
                    <a:pt x="1108" y="1564"/>
                  </a:cubicBezTo>
                  <a:cubicBezTo>
                    <a:pt x="1132" y="1552"/>
                    <a:pt x="1144" y="1528"/>
                    <a:pt x="1144" y="1504"/>
                  </a:cubicBezTo>
                  <a:cubicBezTo>
                    <a:pt x="1132" y="1480"/>
                    <a:pt x="1108" y="1468"/>
                    <a:pt x="1084" y="1468"/>
                  </a:cubicBezTo>
                  <a:close/>
                  <a:moveTo>
                    <a:pt x="210" y="1392"/>
                  </a:moveTo>
                  <a:cubicBezTo>
                    <a:pt x="204" y="1392"/>
                    <a:pt x="198" y="1394"/>
                    <a:pt x="191" y="1397"/>
                  </a:cubicBezTo>
                  <a:cubicBezTo>
                    <a:pt x="168" y="1409"/>
                    <a:pt x="156" y="1444"/>
                    <a:pt x="168" y="1468"/>
                  </a:cubicBezTo>
                  <a:lnTo>
                    <a:pt x="180" y="1480"/>
                  </a:lnTo>
                  <a:cubicBezTo>
                    <a:pt x="203" y="1540"/>
                    <a:pt x="227" y="1587"/>
                    <a:pt x="263" y="1635"/>
                  </a:cubicBezTo>
                  <a:cubicBezTo>
                    <a:pt x="263" y="1647"/>
                    <a:pt x="287" y="1647"/>
                    <a:pt x="299" y="1647"/>
                  </a:cubicBezTo>
                  <a:lnTo>
                    <a:pt x="322" y="1647"/>
                  </a:lnTo>
                  <a:cubicBezTo>
                    <a:pt x="346" y="1635"/>
                    <a:pt x="346" y="1599"/>
                    <a:pt x="334" y="1575"/>
                  </a:cubicBezTo>
                  <a:cubicBezTo>
                    <a:pt x="310" y="1540"/>
                    <a:pt x="287" y="1492"/>
                    <a:pt x="263" y="1444"/>
                  </a:cubicBezTo>
                  <a:lnTo>
                    <a:pt x="251" y="1421"/>
                  </a:lnTo>
                  <a:cubicBezTo>
                    <a:pt x="242" y="1403"/>
                    <a:pt x="227" y="1392"/>
                    <a:pt x="210" y="1392"/>
                  </a:cubicBezTo>
                  <a:close/>
                  <a:moveTo>
                    <a:pt x="1268" y="1464"/>
                  </a:moveTo>
                  <a:cubicBezTo>
                    <a:pt x="1251" y="1464"/>
                    <a:pt x="1236" y="1475"/>
                    <a:pt x="1227" y="1492"/>
                  </a:cubicBezTo>
                  <a:cubicBezTo>
                    <a:pt x="1215" y="1516"/>
                    <a:pt x="1227" y="1540"/>
                    <a:pt x="1251" y="1552"/>
                  </a:cubicBezTo>
                  <a:cubicBezTo>
                    <a:pt x="1275" y="1564"/>
                    <a:pt x="1287" y="1575"/>
                    <a:pt x="1287" y="1599"/>
                  </a:cubicBezTo>
                  <a:cubicBezTo>
                    <a:pt x="1287" y="1611"/>
                    <a:pt x="1287" y="1635"/>
                    <a:pt x="1275" y="1647"/>
                  </a:cubicBezTo>
                  <a:cubicBezTo>
                    <a:pt x="1275" y="1671"/>
                    <a:pt x="1287" y="1706"/>
                    <a:pt x="1311" y="1706"/>
                  </a:cubicBezTo>
                  <a:cubicBezTo>
                    <a:pt x="1311" y="1718"/>
                    <a:pt x="1323" y="1718"/>
                    <a:pt x="1323" y="1718"/>
                  </a:cubicBezTo>
                  <a:cubicBezTo>
                    <a:pt x="1346" y="1718"/>
                    <a:pt x="1358" y="1706"/>
                    <a:pt x="1370" y="1683"/>
                  </a:cubicBezTo>
                  <a:cubicBezTo>
                    <a:pt x="1382" y="1659"/>
                    <a:pt x="1382" y="1623"/>
                    <a:pt x="1382" y="1599"/>
                  </a:cubicBezTo>
                  <a:cubicBezTo>
                    <a:pt x="1382" y="1540"/>
                    <a:pt x="1346" y="1492"/>
                    <a:pt x="1287" y="1468"/>
                  </a:cubicBezTo>
                  <a:cubicBezTo>
                    <a:pt x="1280" y="1465"/>
                    <a:pt x="1274" y="1464"/>
                    <a:pt x="1268" y="1464"/>
                  </a:cubicBezTo>
                  <a:close/>
                  <a:moveTo>
                    <a:pt x="760" y="1627"/>
                  </a:moveTo>
                  <a:cubicBezTo>
                    <a:pt x="749" y="1627"/>
                    <a:pt x="737" y="1630"/>
                    <a:pt x="727" y="1635"/>
                  </a:cubicBezTo>
                  <a:cubicBezTo>
                    <a:pt x="680" y="1671"/>
                    <a:pt x="632" y="1718"/>
                    <a:pt x="584" y="1754"/>
                  </a:cubicBezTo>
                  <a:cubicBezTo>
                    <a:pt x="572" y="1778"/>
                    <a:pt x="561" y="1802"/>
                    <a:pt x="584" y="1825"/>
                  </a:cubicBezTo>
                  <a:cubicBezTo>
                    <a:pt x="596" y="1837"/>
                    <a:pt x="608" y="1837"/>
                    <a:pt x="620" y="1837"/>
                  </a:cubicBezTo>
                  <a:cubicBezTo>
                    <a:pt x="632" y="1837"/>
                    <a:pt x="644" y="1837"/>
                    <a:pt x="644" y="1825"/>
                  </a:cubicBezTo>
                  <a:cubicBezTo>
                    <a:pt x="691" y="1778"/>
                    <a:pt x="739" y="1742"/>
                    <a:pt x="787" y="1706"/>
                  </a:cubicBezTo>
                  <a:cubicBezTo>
                    <a:pt x="811" y="1695"/>
                    <a:pt x="811" y="1671"/>
                    <a:pt x="799" y="1647"/>
                  </a:cubicBezTo>
                  <a:cubicBezTo>
                    <a:pt x="792" y="1633"/>
                    <a:pt x="777" y="1627"/>
                    <a:pt x="760" y="1627"/>
                  </a:cubicBezTo>
                  <a:close/>
                  <a:moveTo>
                    <a:pt x="1221" y="1772"/>
                  </a:moveTo>
                  <a:cubicBezTo>
                    <a:pt x="1209" y="1772"/>
                    <a:pt x="1197" y="1778"/>
                    <a:pt x="1192" y="1790"/>
                  </a:cubicBezTo>
                  <a:cubicBezTo>
                    <a:pt x="1144" y="1825"/>
                    <a:pt x="1096" y="1861"/>
                    <a:pt x="1049" y="1885"/>
                  </a:cubicBezTo>
                  <a:cubicBezTo>
                    <a:pt x="1025" y="1897"/>
                    <a:pt x="1013" y="1933"/>
                    <a:pt x="1025" y="1945"/>
                  </a:cubicBezTo>
                  <a:cubicBezTo>
                    <a:pt x="1037" y="1968"/>
                    <a:pt x="1049" y="1980"/>
                    <a:pt x="1072" y="1980"/>
                  </a:cubicBezTo>
                  <a:cubicBezTo>
                    <a:pt x="1072" y="1980"/>
                    <a:pt x="1084" y="1968"/>
                    <a:pt x="1084" y="1968"/>
                  </a:cubicBezTo>
                  <a:cubicBezTo>
                    <a:pt x="1144" y="1945"/>
                    <a:pt x="1203" y="1897"/>
                    <a:pt x="1251" y="1849"/>
                  </a:cubicBezTo>
                  <a:cubicBezTo>
                    <a:pt x="1275" y="1837"/>
                    <a:pt x="1275" y="1802"/>
                    <a:pt x="1251" y="1790"/>
                  </a:cubicBezTo>
                  <a:cubicBezTo>
                    <a:pt x="1245" y="1778"/>
                    <a:pt x="1233" y="1772"/>
                    <a:pt x="1221" y="1772"/>
                  </a:cubicBezTo>
                  <a:close/>
                  <a:moveTo>
                    <a:pt x="701" y="1916"/>
                  </a:moveTo>
                  <a:cubicBezTo>
                    <a:pt x="680" y="1916"/>
                    <a:pt x="668" y="1927"/>
                    <a:pt x="668" y="1945"/>
                  </a:cubicBezTo>
                  <a:cubicBezTo>
                    <a:pt x="656" y="1968"/>
                    <a:pt x="668" y="2004"/>
                    <a:pt x="691" y="2004"/>
                  </a:cubicBezTo>
                  <a:cubicBezTo>
                    <a:pt x="739" y="2016"/>
                    <a:pt x="799" y="2028"/>
                    <a:pt x="846" y="2028"/>
                  </a:cubicBezTo>
                  <a:lnTo>
                    <a:pt x="894" y="2028"/>
                  </a:lnTo>
                  <a:cubicBezTo>
                    <a:pt x="918" y="2028"/>
                    <a:pt x="942" y="2004"/>
                    <a:pt x="942" y="1980"/>
                  </a:cubicBezTo>
                  <a:cubicBezTo>
                    <a:pt x="930" y="1945"/>
                    <a:pt x="918" y="1933"/>
                    <a:pt x="882" y="1933"/>
                  </a:cubicBezTo>
                  <a:cubicBezTo>
                    <a:pt x="834" y="1933"/>
                    <a:pt x="775" y="1933"/>
                    <a:pt x="727" y="1921"/>
                  </a:cubicBezTo>
                  <a:cubicBezTo>
                    <a:pt x="718" y="1918"/>
                    <a:pt x="709" y="1916"/>
                    <a:pt x="701" y="1916"/>
                  </a:cubicBezTo>
                  <a:close/>
                  <a:moveTo>
                    <a:pt x="400" y="1711"/>
                  </a:moveTo>
                  <a:cubicBezTo>
                    <a:pt x="390" y="1711"/>
                    <a:pt x="380" y="1713"/>
                    <a:pt x="370" y="1718"/>
                  </a:cubicBezTo>
                  <a:cubicBezTo>
                    <a:pt x="358" y="1742"/>
                    <a:pt x="358" y="1766"/>
                    <a:pt x="370" y="1790"/>
                  </a:cubicBezTo>
                  <a:cubicBezTo>
                    <a:pt x="406" y="1825"/>
                    <a:pt x="441" y="1861"/>
                    <a:pt x="465" y="1885"/>
                  </a:cubicBezTo>
                  <a:cubicBezTo>
                    <a:pt x="465" y="1885"/>
                    <a:pt x="453" y="1897"/>
                    <a:pt x="453" y="1897"/>
                  </a:cubicBezTo>
                  <a:cubicBezTo>
                    <a:pt x="418" y="1945"/>
                    <a:pt x="370" y="1992"/>
                    <a:pt x="334" y="2052"/>
                  </a:cubicBezTo>
                  <a:cubicBezTo>
                    <a:pt x="322" y="2076"/>
                    <a:pt x="322" y="2099"/>
                    <a:pt x="346" y="2111"/>
                  </a:cubicBezTo>
                  <a:cubicBezTo>
                    <a:pt x="358" y="2123"/>
                    <a:pt x="370" y="2123"/>
                    <a:pt x="382" y="2123"/>
                  </a:cubicBezTo>
                  <a:cubicBezTo>
                    <a:pt x="394" y="2123"/>
                    <a:pt x="406" y="2111"/>
                    <a:pt x="418" y="2099"/>
                  </a:cubicBezTo>
                  <a:cubicBezTo>
                    <a:pt x="441" y="2052"/>
                    <a:pt x="489" y="2004"/>
                    <a:pt x="525" y="1956"/>
                  </a:cubicBezTo>
                  <a:cubicBezTo>
                    <a:pt x="525" y="1945"/>
                    <a:pt x="537" y="1933"/>
                    <a:pt x="537" y="1933"/>
                  </a:cubicBezTo>
                  <a:cubicBezTo>
                    <a:pt x="549" y="1933"/>
                    <a:pt x="572" y="1921"/>
                    <a:pt x="572" y="1909"/>
                  </a:cubicBezTo>
                  <a:cubicBezTo>
                    <a:pt x="596" y="1885"/>
                    <a:pt x="584" y="1861"/>
                    <a:pt x="572" y="1849"/>
                  </a:cubicBezTo>
                  <a:cubicBezTo>
                    <a:pt x="525" y="1814"/>
                    <a:pt x="477" y="1778"/>
                    <a:pt x="441" y="1730"/>
                  </a:cubicBezTo>
                  <a:cubicBezTo>
                    <a:pt x="427" y="1716"/>
                    <a:pt x="414" y="1711"/>
                    <a:pt x="400" y="1711"/>
                  </a:cubicBezTo>
                  <a:close/>
                  <a:moveTo>
                    <a:pt x="278" y="2190"/>
                  </a:moveTo>
                  <a:cubicBezTo>
                    <a:pt x="262" y="2190"/>
                    <a:pt x="247" y="2198"/>
                    <a:pt x="239" y="2206"/>
                  </a:cubicBezTo>
                  <a:cubicBezTo>
                    <a:pt x="203" y="2266"/>
                    <a:pt x="180" y="2326"/>
                    <a:pt x="156" y="2385"/>
                  </a:cubicBezTo>
                  <a:cubicBezTo>
                    <a:pt x="144" y="2409"/>
                    <a:pt x="156" y="2433"/>
                    <a:pt x="180" y="2445"/>
                  </a:cubicBezTo>
                  <a:lnTo>
                    <a:pt x="203" y="2445"/>
                  </a:lnTo>
                  <a:cubicBezTo>
                    <a:pt x="215" y="2445"/>
                    <a:pt x="239" y="2433"/>
                    <a:pt x="239" y="2421"/>
                  </a:cubicBezTo>
                  <a:cubicBezTo>
                    <a:pt x="263" y="2361"/>
                    <a:pt x="287" y="2314"/>
                    <a:pt x="322" y="2254"/>
                  </a:cubicBezTo>
                  <a:cubicBezTo>
                    <a:pt x="334" y="2230"/>
                    <a:pt x="322" y="2206"/>
                    <a:pt x="299" y="2195"/>
                  </a:cubicBezTo>
                  <a:cubicBezTo>
                    <a:pt x="292" y="2191"/>
                    <a:pt x="285" y="2190"/>
                    <a:pt x="278" y="2190"/>
                  </a:cubicBezTo>
                  <a:close/>
                  <a:moveTo>
                    <a:pt x="156" y="2528"/>
                  </a:moveTo>
                  <a:cubicBezTo>
                    <a:pt x="120" y="2528"/>
                    <a:pt x="96" y="2540"/>
                    <a:pt x="96" y="2564"/>
                  </a:cubicBezTo>
                  <a:cubicBezTo>
                    <a:pt x="72" y="2623"/>
                    <a:pt x="60" y="2683"/>
                    <a:pt x="49" y="2742"/>
                  </a:cubicBezTo>
                  <a:cubicBezTo>
                    <a:pt x="37" y="2766"/>
                    <a:pt x="60" y="2790"/>
                    <a:pt x="84" y="2802"/>
                  </a:cubicBezTo>
                  <a:lnTo>
                    <a:pt x="96" y="2802"/>
                  </a:lnTo>
                  <a:cubicBezTo>
                    <a:pt x="108" y="2802"/>
                    <a:pt x="132" y="2778"/>
                    <a:pt x="144" y="2766"/>
                  </a:cubicBezTo>
                  <a:cubicBezTo>
                    <a:pt x="144" y="2707"/>
                    <a:pt x="168" y="2647"/>
                    <a:pt x="180" y="2587"/>
                  </a:cubicBezTo>
                  <a:cubicBezTo>
                    <a:pt x="191" y="2564"/>
                    <a:pt x="180" y="2540"/>
                    <a:pt x="156" y="2528"/>
                  </a:cubicBezTo>
                  <a:close/>
                  <a:moveTo>
                    <a:pt x="59" y="2894"/>
                  </a:moveTo>
                  <a:cubicBezTo>
                    <a:pt x="41" y="2894"/>
                    <a:pt x="25" y="2913"/>
                    <a:pt x="25" y="2933"/>
                  </a:cubicBezTo>
                  <a:cubicBezTo>
                    <a:pt x="13" y="2980"/>
                    <a:pt x="13" y="3040"/>
                    <a:pt x="13" y="3088"/>
                  </a:cubicBezTo>
                  <a:lnTo>
                    <a:pt x="13" y="3123"/>
                  </a:lnTo>
                  <a:cubicBezTo>
                    <a:pt x="13" y="3147"/>
                    <a:pt x="37" y="3171"/>
                    <a:pt x="60" y="3171"/>
                  </a:cubicBezTo>
                  <a:cubicBezTo>
                    <a:pt x="84" y="3171"/>
                    <a:pt x="108" y="3147"/>
                    <a:pt x="108" y="3123"/>
                  </a:cubicBezTo>
                  <a:lnTo>
                    <a:pt x="108" y="3088"/>
                  </a:lnTo>
                  <a:cubicBezTo>
                    <a:pt x="108" y="3040"/>
                    <a:pt x="108" y="2992"/>
                    <a:pt x="108" y="2945"/>
                  </a:cubicBezTo>
                  <a:cubicBezTo>
                    <a:pt x="120" y="2921"/>
                    <a:pt x="96" y="2897"/>
                    <a:pt x="72" y="2897"/>
                  </a:cubicBezTo>
                  <a:cubicBezTo>
                    <a:pt x="68" y="2895"/>
                    <a:pt x="64" y="2894"/>
                    <a:pt x="59" y="2894"/>
                  </a:cubicBezTo>
                  <a:close/>
                  <a:moveTo>
                    <a:pt x="85" y="3263"/>
                  </a:moveTo>
                  <a:cubicBezTo>
                    <a:pt x="81" y="3263"/>
                    <a:pt x="77" y="3264"/>
                    <a:pt x="72" y="3266"/>
                  </a:cubicBezTo>
                  <a:cubicBezTo>
                    <a:pt x="49" y="3266"/>
                    <a:pt x="25" y="3290"/>
                    <a:pt x="25" y="3314"/>
                  </a:cubicBezTo>
                  <a:cubicBezTo>
                    <a:pt x="37" y="3373"/>
                    <a:pt x="49" y="3433"/>
                    <a:pt x="60" y="3504"/>
                  </a:cubicBezTo>
                  <a:cubicBezTo>
                    <a:pt x="72" y="3516"/>
                    <a:pt x="84" y="3540"/>
                    <a:pt x="108" y="3540"/>
                  </a:cubicBezTo>
                  <a:lnTo>
                    <a:pt x="120" y="3540"/>
                  </a:lnTo>
                  <a:cubicBezTo>
                    <a:pt x="144" y="3528"/>
                    <a:pt x="156" y="3504"/>
                    <a:pt x="156" y="3480"/>
                  </a:cubicBezTo>
                  <a:cubicBezTo>
                    <a:pt x="144" y="3421"/>
                    <a:pt x="132" y="3361"/>
                    <a:pt x="120" y="3302"/>
                  </a:cubicBezTo>
                  <a:cubicBezTo>
                    <a:pt x="120" y="3282"/>
                    <a:pt x="104" y="3263"/>
                    <a:pt x="85" y="3263"/>
                  </a:cubicBezTo>
                  <a:close/>
                  <a:moveTo>
                    <a:pt x="144" y="3623"/>
                  </a:moveTo>
                  <a:cubicBezTo>
                    <a:pt x="120" y="3635"/>
                    <a:pt x="108" y="3659"/>
                    <a:pt x="108" y="3683"/>
                  </a:cubicBezTo>
                  <a:cubicBezTo>
                    <a:pt x="132" y="3742"/>
                    <a:pt x="156" y="3802"/>
                    <a:pt x="180" y="3861"/>
                  </a:cubicBezTo>
                  <a:cubicBezTo>
                    <a:pt x="191" y="3873"/>
                    <a:pt x="203" y="3885"/>
                    <a:pt x="227" y="3885"/>
                  </a:cubicBezTo>
                  <a:lnTo>
                    <a:pt x="239" y="3885"/>
                  </a:lnTo>
                  <a:cubicBezTo>
                    <a:pt x="263" y="3873"/>
                    <a:pt x="275" y="3850"/>
                    <a:pt x="263" y="3826"/>
                  </a:cubicBezTo>
                  <a:cubicBezTo>
                    <a:pt x="239" y="3766"/>
                    <a:pt x="215" y="3707"/>
                    <a:pt x="203" y="3659"/>
                  </a:cubicBezTo>
                  <a:cubicBezTo>
                    <a:pt x="191" y="3623"/>
                    <a:pt x="168" y="3623"/>
                    <a:pt x="144" y="3623"/>
                  </a:cubicBezTo>
                  <a:close/>
                  <a:moveTo>
                    <a:pt x="300" y="3964"/>
                  </a:moveTo>
                  <a:cubicBezTo>
                    <a:pt x="295" y="3964"/>
                    <a:pt x="290" y="3965"/>
                    <a:pt x="287" y="3969"/>
                  </a:cubicBezTo>
                  <a:cubicBezTo>
                    <a:pt x="263" y="3981"/>
                    <a:pt x="251" y="4004"/>
                    <a:pt x="263" y="4028"/>
                  </a:cubicBezTo>
                  <a:cubicBezTo>
                    <a:pt x="299" y="4088"/>
                    <a:pt x="322" y="4135"/>
                    <a:pt x="358" y="4195"/>
                  </a:cubicBezTo>
                  <a:cubicBezTo>
                    <a:pt x="370" y="4207"/>
                    <a:pt x="382" y="4219"/>
                    <a:pt x="394" y="4219"/>
                  </a:cubicBezTo>
                  <a:cubicBezTo>
                    <a:pt x="406" y="4219"/>
                    <a:pt x="418" y="4207"/>
                    <a:pt x="418" y="4207"/>
                  </a:cubicBezTo>
                  <a:cubicBezTo>
                    <a:pt x="441" y="4195"/>
                    <a:pt x="453" y="4159"/>
                    <a:pt x="441" y="4147"/>
                  </a:cubicBezTo>
                  <a:cubicBezTo>
                    <a:pt x="406" y="4088"/>
                    <a:pt x="370" y="4040"/>
                    <a:pt x="346" y="3992"/>
                  </a:cubicBezTo>
                  <a:cubicBezTo>
                    <a:pt x="337" y="3975"/>
                    <a:pt x="316" y="3964"/>
                    <a:pt x="300" y="396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2" name="Google Shape;3042;p57"/>
          <p:cNvGrpSpPr/>
          <p:nvPr/>
        </p:nvGrpSpPr>
        <p:grpSpPr>
          <a:xfrm>
            <a:off x="1498651" y="3122394"/>
            <a:ext cx="1208698" cy="1371601"/>
            <a:chOff x="3797384" y="3544990"/>
            <a:chExt cx="518510" cy="597309"/>
          </a:xfrm>
        </p:grpSpPr>
        <p:sp>
          <p:nvSpPr>
            <p:cNvPr id="163" name="Google Shape;3043;p57"/>
            <p:cNvSpPr/>
            <p:nvPr/>
          </p:nvSpPr>
          <p:spPr>
            <a:xfrm>
              <a:off x="4219413" y="3914342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5" y="119"/>
                  </a:moveTo>
                  <a:cubicBezTo>
                    <a:pt x="405" y="155"/>
                    <a:pt x="417" y="191"/>
                    <a:pt x="417" y="215"/>
                  </a:cubicBezTo>
                  <a:cubicBezTo>
                    <a:pt x="441" y="286"/>
                    <a:pt x="453" y="298"/>
                    <a:pt x="453" y="310"/>
                  </a:cubicBezTo>
                  <a:cubicBezTo>
                    <a:pt x="465" y="334"/>
                    <a:pt x="489" y="334"/>
                    <a:pt x="548" y="357"/>
                  </a:cubicBezTo>
                  <a:cubicBezTo>
                    <a:pt x="572" y="369"/>
                    <a:pt x="608" y="381"/>
                    <a:pt x="631" y="393"/>
                  </a:cubicBezTo>
                  <a:cubicBezTo>
                    <a:pt x="596" y="405"/>
                    <a:pt x="536" y="429"/>
                    <a:pt x="477" y="453"/>
                  </a:cubicBezTo>
                  <a:cubicBezTo>
                    <a:pt x="477" y="453"/>
                    <a:pt x="465" y="453"/>
                    <a:pt x="453" y="465"/>
                  </a:cubicBezTo>
                  <a:cubicBezTo>
                    <a:pt x="429" y="524"/>
                    <a:pt x="405" y="596"/>
                    <a:pt x="381" y="643"/>
                  </a:cubicBezTo>
                  <a:cubicBezTo>
                    <a:pt x="358" y="596"/>
                    <a:pt x="346" y="524"/>
                    <a:pt x="322" y="453"/>
                  </a:cubicBezTo>
                  <a:cubicBezTo>
                    <a:pt x="322" y="441"/>
                    <a:pt x="310" y="429"/>
                    <a:pt x="298" y="429"/>
                  </a:cubicBezTo>
                  <a:cubicBezTo>
                    <a:pt x="238" y="417"/>
                    <a:pt x="167" y="405"/>
                    <a:pt x="119" y="393"/>
                  </a:cubicBezTo>
                  <a:cubicBezTo>
                    <a:pt x="167" y="369"/>
                    <a:pt x="238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1" y="167"/>
                    <a:pt x="405" y="119"/>
                  </a:cubicBezTo>
                  <a:close/>
                  <a:moveTo>
                    <a:pt x="405" y="0"/>
                  </a:moveTo>
                  <a:cubicBezTo>
                    <a:pt x="393" y="0"/>
                    <a:pt x="358" y="0"/>
                    <a:pt x="262" y="238"/>
                  </a:cubicBezTo>
                  <a:cubicBezTo>
                    <a:pt x="24" y="334"/>
                    <a:pt x="12" y="369"/>
                    <a:pt x="12" y="381"/>
                  </a:cubicBezTo>
                  <a:cubicBezTo>
                    <a:pt x="0" y="393"/>
                    <a:pt x="12" y="417"/>
                    <a:pt x="12" y="429"/>
                  </a:cubicBezTo>
                  <a:cubicBezTo>
                    <a:pt x="24" y="429"/>
                    <a:pt x="36" y="465"/>
                    <a:pt x="250" y="500"/>
                  </a:cubicBezTo>
                  <a:cubicBezTo>
                    <a:pt x="322" y="750"/>
                    <a:pt x="346" y="750"/>
                    <a:pt x="369" y="750"/>
                  </a:cubicBezTo>
                  <a:lnTo>
                    <a:pt x="381" y="750"/>
                  </a:lnTo>
                  <a:cubicBezTo>
                    <a:pt x="405" y="750"/>
                    <a:pt x="417" y="750"/>
                    <a:pt x="524" y="512"/>
                  </a:cubicBezTo>
                  <a:cubicBezTo>
                    <a:pt x="596" y="488"/>
                    <a:pt x="715" y="441"/>
                    <a:pt x="739" y="417"/>
                  </a:cubicBezTo>
                  <a:cubicBezTo>
                    <a:pt x="750" y="417"/>
                    <a:pt x="750" y="393"/>
                    <a:pt x="750" y="381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4"/>
                    <a:pt x="536" y="262"/>
                    <a:pt x="524" y="262"/>
                  </a:cubicBezTo>
                  <a:cubicBezTo>
                    <a:pt x="512" y="250"/>
                    <a:pt x="500" y="215"/>
                    <a:pt x="500" y="191"/>
                  </a:cubicBezTo>
                  <a:cubicBezTo>
                    <a:pt x="477" y="84"/>
                    <a:pt x="465" y="48"/>
                    <a:pt x="441" y="24"/>
                  </a:cubicBezTo>
                  <a:cubicBezTo>
                    <a:pt x="441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3044;p57"/>
            <p:cNvSpPr/>
            <p:nvPr/>
          </p:nvSpPr>
          <p:spPr>
            <a:xfrm>
              <a:off x="3929661" y="3978509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20"/>
                  </a:moveTo>
                  <a:cubicBezTo>
                    <a:pt x="405" y="144"/>
                    <a:pt x="417" y="179"/>
                    <a:pt x="417" y="203"/>
                  </a:cubicBezTo>
                  <a:cubicBezTo>
                    <a:pt x="441" y="275"/>
                    <a:pt x="441" y="299"/>
                    <a:pt x="453" y="310"/>
                  </a:cubicBezTo>
                  <a:cubicBezTo>
                    <a:pt x="465" y="322"/>
                    <a:pt x="477" y="334"/>
                    <a:pt x="548" y="358"/>
                  </a:cubicBezTo>
                  <a:cubicBezTo>
                    <a:pt x="572" y="358"/>
                    <a:pt x="596" y="370"/>
                    <a:pt x="631" y="382"/>
                  </a:cubicBezTo>
                  <a:cubicBezTo>
                    <a:pt x="584" y="406"/>
                    <a:pt x="524" y="430"/>
                    <a:pt x="477" y="441"/>
                  </a:cubicBezTo>
                  <a:cubicBezTo>
                    <a:pt x="465" y="441"/>
                    <a:pt x="453" y="453"/>
                    <a:pt x="453" y="465"/>
                  </a:cubicBezTo>
                  <a:cubicBezTo>
                    <a:pt x="429" y="525"/>
                    <a:pt x="393" y="596"/>
                    <a:pt x="370" y="644"/>
                  </a:cubicBezTo>
                  <a:cubicBezTo>
                    <a:pt x="358" y="596"/>
                    <a:pt x="334" y="513"/>
                    <a:pt x="322" y="453"/>
                  </a:cubicBezTo>
                  <a:cubicBezTo>
                    <a:pt x="310" y="441"/>
                    <a:pt x="298" y="430"/>
                    <a:pt x="286" y="430"/>
                  </a:cubicBezTo>
                  <a:cubicBezTo>
                    <a:pt x="227" y="418"/>
                    <a:pt x="155" y="394"/>
                    <a:pt x="119" y="382"/>
                  </a:cubicBezTo>
                  <a:cubicBezTo>
                    <a:pt x="155" y="358"/>
                    <a:pt x="239" y="322"/>
                    <a:pt x="310" y="299"/>
                  </a:cubicBezTo>
                  <a:cubicBezTo>
                    <a:pt x="322" y="299"/>
                    <a:pt x="322" y="287"/>
                    <a:pt x="334" y="275"/>
                  </a:cubicBezTo>
                  <a:cubicBezTo>
                    <a:pt x="346" y="227"/>
                    <a:pt x="370" y="156"/>
                    <a:pt x="393" y="120"/>
                  </a:cubicBezTo>
                  <a:close/>
                  <a:moveTo>
                    <a:pt x="405" y="1"/>
                  </a:moveTo>
                  <a:cubicBezTo>
                    <a:pt x="381" y="1"/>
                    <a:pt x="346" y="1"/>
                    <a:pt x="262" y="227"/>
                  </a:cubicBezTo>
                  <a:cubicBezTo>
                    <a:pt x="12" y="334"/>
                    <a:pt x="0" y="370"/>
                    <a:pt x="0" y="382"/>
                  </a:cubicBezTo>
                  <a:cubicBezTo>
                    <a:pt x="0" y="394"/>
                    <a:pt x="0" y="406"/>
                    <a:pt x="12" y="418"/>
                  </a:cubicBezTo>
                  <a:cubicBezTo>
                    <a:pt x="12" y="430"/>
                    <a:pt x="36" y="453"/>
                    <a:pt x="250" y="501"/>
                  </a:cubicBezTo>
                  <a:cubicBezTo>
                    <a:pt x="310" y="751"/>
                    <a:pt x="334" y="751"/>
                    <a:pt x="370" y="751"/>
                  </a:cubicBezTo>
                  <a:cubicBezTo>
                    <a:pt x="393" y="751"/>
                    <a:pt x="417" y="751"/>
                    <a:pt x="524" y="513"/>
                  </a:cubicBezTo>
                  <a:cubicBezTo>
                    <a:pt x="596" y="489"/>
                    <a:pt x="703" y="441"/>
                    <a:pt x="727" y="418"/>
                  </a:cubicBezTo>
                  <a:cubicBezTo>
                    <a:pt x="739" y="406"/>
                    <a:pt x="751" y="394"/>
                    <a:pt x="751" y="382"/>
                  </a:cubicBezTo>
                  <a:cubicBezTo>
                    <a:pt x="739" y="346"/>
                    <a:pt x="703" y="322"/>
                    <a:pt x="572" y="287"/>
                  </a:cubicBezTo>
                  <a:cubicBezTo>
                    <a:pt x="560" y="275"/>
                    <a:pt x="524" y="263"/>
                    <a:pt x="512" y="263"/>
                  </a:cubicBezTo>
                  <a:cubicBezTo>
                    <a:pt x="512" y="239"/>
                    <a:pt x="500" y="215"/>
                    <a:pt x="489" y="179"/>
                  </a:cubicBezTo>
                  <a:cubicBezTo>
                    <a:pt x="465" y="84"/>
                    <a:pt x="453" y="37"/>
                    <a:pt x="441" y="13"/>
                  </a:cubicBezTo>
                  <a:cubicBezTo>
                    <a:pt x="429" y="13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3045;p57"/>
            <p:cNvSpPr/>
            <p:nvPr/>
          </p:nvSpPr>
          <p:spPr>
            <a:xfrm>
              <a:off x="3822182" y="3744514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406" y="120"/>
                  </a:moveTo>
                  <a:cubicBezTo>
                    <a:pt x="406" y="155"/>
                    <a:pt x="418" y="191"/>
                    <a:pt x="418" y="215"/>
                  </a:cubicBezTo>
                  <a:cubicBezTo>
                    <a:pt x="441" y="286"/>
                    <a:pt x="441" y="298"/>
                    <a:pt x="453" y="310"/>
                  </a:cubicBezTo>
                  <a:cubicBezTo>
                    <a:pt x="465" y="334"/>
                    <a:pt x="477" y="334"/>
                    <a:pt x="549" y="358"/>
                  </a:cubicBezTo>
                  <a:cubicBezTo>
                    <a:pt x="572" y="370"/>
                    <a:pt x="608" y="382"/>
                    <a:pt x="632" y="394"/>
                  </a:cubicBezTo>
                  <a:cubicBezTo>
                    <a:pt x="596" y="406"/>
                    <a:pt x="537" y="429"/>
                    <a:pt x="477" y="453"/>
                  </a:cubicBezTo>
                  <a:cubicBezTo>
                    <a:pt x="465" y="453"/>
                    <a:pt x="465" y="453"/>
                    <a:pt x="453" y="465"/>
                  </a:cubicBezTo>
                  <a:cubicBezTo>
                    <a:pt x="430" y="525"/>
                    <a:pt x="406" y="596"/>
                    <a:pt x="382" y="644"/>
                  </a:cubicBezTo>
                  <a:cubicBezTo>
                    <a:pt x="358" y="596"/>
                    <a:pt x="346" y="525"/>
                    <a:pt x="322" y="453"/>
                  </a:cubicBezTo>
                  <a:cubicBezTo>
                    <a:pt x="322" y="441"/>
                    <a:pt x="310" y="429"/>
                    <a:pt x="299" y="429"/>
                  </a:cubicBezTo>
                  <a:cubicBezTo>
                    <a:pt x="227" y="417"/>
                    <a:pt x="168" y="406"/>
                    <a:pt x="120" y="394"/>
                  </a:cubicBezTo>
                  <a:cubicBezTo>
                    <a:pt x="168" y="370"/>
                    <a:pt x="239" y="334"/>
                    <a:pt x="310" y="298"/>
                  </a:cubicBezTo>
                  <a:cubicBezTo>
                    <a:pt x="322" y="298"/>
                    <a:pt x="334" y="286"/>
                    <a:pt x="334" y="286"/>
                  </a:cubicBezTo>
                  <a:cubicBezTo>
                    <a:pt x="358" y="227"/>
                    <a:pt x="382" y="167"/>
                    <a:pt x="406" y="120"/>
                  </a:cubicBezTo>
                  <a:close/>
                  <a:moveTo>
                    <a:pt x="406" y="1"/>
                  </a:moveTo>
                  <a:cubicBezTo>
                    <a:pt x="382" y="1"/>
                    <a:pt x="358" y="1"/>
                    <a:pt x="263" y="239"/>
                  </a:cubicBezTo>
                  <a:cubicBezTo>
                    <a:pt x="25" y="334"/>
                    <a:pt x="13" y="370"/>
                    <a:pt x="1" y="382"/>
                  </a:cubicBezTo>
                  <a:cubicBezTo>
                    <a:pt x="1" y="394"/>
                    <a:pt x="1" y="417"/>
                    <a:pt x="13" y="429"/>
                  </a:cubicBezTo>
                  <a:cubicBezTo>
                    <a:pt x="25" y="429"/>
                    <a:pt x="37" y="465"/>
                    <a:pt x="251" y="501"/>
                  </a:cubicBezTo>
                  <a:cubicBezTo>
                    <a:pt x="322" y="751"/>
                    <a:pt x="346" y="751"/>
                    <a:pt x="370" y="751"/>
                  </a:cubicBezTo>
                  <a:cubicBezTo>
                    <a:pt x="394" y="751"/>
                    <a:pt x="418" y="751"/>
                    <a:pt x="525" y="513"/>
                  </a:cubicBezTo>
                  <a:cubicBezTo>
                    <a:pt x="596" y="489"/>
                    <a:pt x="715" y="441"/>
                    <a:pt x="739" y="417"/>
                  </a:cubicBezTo>
                  <a:cubicBezTo>
                    <a:pt x="751" y="417"/>
                    <a:pt x="751" y="394"/>
                    <a:pt x="751" y="382"/>
                  </a:cubicBezTo>
                  <a:cubicBezTo>
                    <a:pt x="739" y="346"/>
                    <a:pt x="715" y="334"/>
                    <a:pt x="584" y="286"/>
                  </a:cubicBezTo>
                  <a:cubicBezTo>
                    <a:pt x="560" y="275"/>
                    <a:pt x="537" y="263"/>
                    <a:pt x="513" y="263"/>
                  </a:cubicBezTo>
                  <a:cubicBezTo>
                    <a:pt x="513" y="251"/>
                    <a:pt x="501" y="215"/>
                    <a:pt x="501" y="191"/>
                  </a:cubicBezTo>
                  <a:cubicBezTo>
                    <a:pt x="477" y="84"/>
                    <a:pt x="465" y="48"/>
                    <a:pt x="441" y="25"/>
                  </a:cubicBezTo>
                  <a:cubicBezTo>
                    <a:pt x="441" y="13"/>
                    <a:pt x="418" y="1"/>
                    <a:pt x="40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3046;p57"/>
            <p:cNvSpPr/>
            <p:nvPr/>
          </p:nvSpPr>
          <p:spPr>
            <a:xfrm>
              <a:off x="4179428" y="3602226"/>
              <a:ext cx="23135" cy="23135"/>
            </a:xfrm>
            <a:custGeom>
              <a:avLst/>
              <a:gdLst/>
              <a:ahLst/>
              <a:cxnLst/>
              <a:rect l="l" t="t" r="r" b="b"/>
              <a:pathLst>
                <a:path w="751" h="751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57"/>
                  </a:cubicBezTo>
                  <a:cubicBezTo>
                    <a:pt x="572" y="357"/>
                    <a:pt x="608" y="369"/>
                    <a:pt x="632" y="381"/>
                  </a:cubicBezTo>
                  <a:cubicBezTo>
                    <a:pt x="584" y="405"/>
                    <a:pt x="536" y="417"/>
                    <a:pt x="477" y="441"/>
                  </a:cubicBezTo>
                  <a:cubicBezTo>
                    <a:pt x="465" y="441"/>
                    <a:pt x="465" y="453"/>
                    <a:pt x="453" y="464"/>
                  </a:cubicBezTo>
                  <a:cubicBezTo>
                    <a:pt x="429" y="524"/>
                    <a:pt x="393" y="584"/>
                    <a:pt x="370" y="631"/>
                  </a:cubicBezTo>
                  <a:cubicBezTo>
                    <a:pt x="358" y="584"/>
                    <a:pt x="334" y="512"/>
                    <a:pt x="322" y="453"/>
                  </a:cubicBezTo>
                  <a:cubicBezTo>
                    <a:pt x="322" y="441"/>
                    <a:pt x="310" y="417"/>
                    <a:pt x="286" y="417"/>
                  </a:cubicBezTo>
                  <a:cubicBezTo>
                    <a:pt x="227" y="405"/>
                    <a:pt x="155" y="393"/>
                    <a:pt x="120" y="381"/>
                  </a:cubicBezTo>
                  <a:cubicBezTo>
                    <a:pt x="167" y="357"/>
                    <a:pt x="239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58" y="214"/>
                    <a:pt x="382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2" y="0"/>
                    <a:pt x="358" y="0"/>
                    <a:pt x="263" y="226"/>
                  </a:cubicBezTo>
                  <a:cubicBezTo>
                    <a:pt x="24" y="333"/>
                    <a:pt x="12" y="357"/>
                    <a:pt x="1" y="381"/>
                  </a:cubicBezTo>
                  <a:cubicBezTo>
                    <a:pt x="1" y="393"/>
                    <a:pt x="1" y="405"/>
                    <a:pt x="12" y="417"/>
                  </a:cubicBezTo>
                  <a:cubicBezTo>
                    <a:pt x="24" y="429"/>
                    <a:pt x="36" y="453"/>
                    <a:pt x="251" y="488"/>
                  </a:cubicBezTo>
                  <a:cubicBezTo>
                    <a:pt x="322" y="750"/>
                    <a:pt x="346" y="750"/>
                    <a:pt x="370" y="750"/>
                  </a:cubicBezTo>
                  <a:cubicBezTo>
                    <a:pt x="393" y="750"/>
                    <a:pt x="417" y="750"/>
                    <a:pt x="524" y="512"/>
                  </a:cubicBezTo>
                  <a:cubicBezTo>
                    <a:pt x="596" y="476"/>
                    <a:pt x="715" y="441"/>
                    <a:pt x="739" y="417"/>
                  </a:cubicBezTo>
                  <a:cubicBezTo>
                    <a:pt x="751" y="405"/>
                    <a:pt x="751" y="381"/>
                    <a:pt x="751" y="369"/>
                  </a:cubicBezTo>
                  <a:cubicBezTo>
                    <a:pt x="739" y="345"/>
                    <a:pt x="715" y="322"/>
                    <a:pt x="584" y="274"/>
                  </a:cubicBezTo>
                  <a:cubicBezTo>
                    <a:pt x="560" y="274"/>
                    <a:pt x="536" y="262"/>
                    <a:pt x="513" y="250"/>
                  </a:cubicBezTo>
                  <a:cubicBezTo>
                    <a:pt x="513" y="238"/>
                    <a:pt x="501" y="203"/>
                    <a:pt x="501" y="179"/>
                  </a:cubicBezTo>
                  <a:cubicBezTo>
                    <a:pt x="477" y="83"/>
                    <a:pt x="465" y="36"/>
                    <a:pt x="441" y="12"/>
                  </a:cubicBezTo>
                  <a:cubicBezTo>
                    <a:pt x="441" y="0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3047;p57"/>
            <p:cNvSpPr/>
            <p:nvPr/>
          </p:nvSpPr>
          <p:spPr>
            <a:xfrm>
              <a:off x="4216486" y="3740479"/>
              <a:ext cx="17251" cy="16912"/>
            </a:xfrm>
            <a:custGeom>
              <a:avLst/>
              <a:gdLst/>
              <a:ahLst/>
              <a:cxnLst/>
              <a:rect l="l" t="t" r="r" b="b"/>
              <a:pathLst>
                <a:path w="560" h="549" extrusionOk="0">
                  <a:moveTo>
                    <a:pt x="286" y="72"/>
                  </a:moveTo>
                  <a:cubicBezTo>
                    <a:pt x="393" y="72"/>
                    <a:pt x="476" y="167"/>
                    <a:pt x="476" y="275"/>
                  </a:cubicBezTo>
                  <a:cubicBezTo>
                    <a:pt x="476" y="382"/>
                    <a:pt x="393" y="477"/>
                    <a:pt x="286" y="477"/>
                  </a:cubicBezTo>
                  <a:lnTo>
                    <a:pt x="286" y="513"/>
                  </a:lnTo>
                  <a:lnTo>
                    <a:pt x="274" y="477"/>
                  </a:lnTo>
                  <a:cubicBezTo>
                    <a:pt x="226" y="477"/>
                    <a:pt x="179" y="453"/>
                    <a:pt x="143" y="417"/>
                  </a:cubicBezTo>
                  <a:cubicBezTo>
                    <a:pt x="107" y="382"/>
                    <a:pt x="83" y="322"/>
                    <a:pt x="83" y="275"/>
                  </a:cubicBezTo>
                  <a:cubicBezTo>
                    <a:pt x="83" y="167"/>
                    <a:pt x="167" y="72"/>
                    <a:pt x="286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346"/>
                    <a:pt x="36" y="417"/>
                    <a:pt x="83" y="465"/>
                  </a:cubicBezTo>
                  <a:cubicBezTo>
                    <a:pt x="131" y="525"/>
                    <a:pt x="203" y="548"/>
                    <a:pt x="274" y="548"/>
                  </a:cubicBezTo>
                  <a:cubicBezTo>
                    <a:pt x="429" y="548"/>
                    <a:pt x="560" y="429"/>
                    <a:pt x="560" y="275"/>
                  </a:cubicBezTo>
                  <a:cubicBezTo>
                    <a:pt x="560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3048;p57"/>
            <p:cNvSpPr/>
            <p:nvPr/>
          </p:nvSpPr>
          <p:spPr>
            <a:xfrm>
              <a:off x="3866572" y="4002352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84"/>
                  </a:moveTo>
                  <a:cubicBezTo>
                    <a:pt x="382" y="84"/>
                    <a:pt x="477" y="167"/>
                    <a:pt x="477" y="275"/>
                  </a:cubicBezTo>
                  <a:cubicBezTo>
                    <a:pt x="477" y="382"/>
                    <a:pt x="382" y="477"/>
                    <a:pt x="274" y="477"/>
                  </a:cubicBezTo>
                  <a:cubicBezTo>
                    <a:pt x="167" y="477"/>
                    <a:pt x="72" y="382"/>
                    <a:pt x="72" y="275"/>
                  </a:cubicBezTo>
                  <a:cubicBezTo>
                    <a:pt x="72" y="167"/>
                    <a:pt x="167" y="84"/>
                    <a:pt x="274" y="84"/>
                  </a:cubicBezTo>
                  <a:close/>
                  <a:moveTo>
                    <a:pt x="274" y="1"/>
                  </a:moveTo>
                  <a:cubicBezTo>
                    <a:pt x="120" y="1"/>
                    <a:pt x="1" y="120"/>
                    <a:pt x="1" y="275"/>
                  </a:cubicBezTo>
                  <a:cubicBezTo>
                    <a:pt x="1" y="429"/>
                    <a:pt x="120" y="548"/>
                    <a:pt x="274" y="548"/>
                  </a:cubicBezTo>
                  <a:cubicBezTo>
                    <a:pt x="429" y="548"/>
                    <a:pt x="548" y="429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3049;p57"/>
            <p:cNvSpPr/>
            <p:nvPr/>
          </p:nvSpPr>
          <p:spPr>
            <a:xfrm>
              <a:off x="4029068" y="4039041"/>
              <a:ext cx="17251" cy="17251"/>
            </a:xfrm>
            <a:custGeom>
              <a:avLst/>
              <a:gdLst/>
              <a:ahLst/>
              <a:cxnLst/>
              <a:rect l="l" t="t" r="r" b="b"/>
              <a:pathLst>
                <a:path w="560" h="560" extrusionOk="0">
                  <a:moveTo>
                    <a:pt x="274" y="84"/>
                  </a:moveTo>
                  <a:cubicBezTo>
                    <a:pt x="393" y="84"/>
                    <a:pt x="476" y="179"/>
                    <a:pt x="476" y="286"/>
                  </a:cubicBezTo>
                  <a:cubicBezTo>
                    <a:pt x="476" y="393"/>
                    <a:pt x="393" y="477"/>
                    <a:pt x="274" y="477"/>
                  </a:cubicBezTo>
                  <a:cubicBezTo>
                    <a:pt x="226" y="477"/>
                    <a:pt x="179" y="465"/>
                    <a:pt x="143" y="417"/>
                  </a:cubicBezTo>
                  <a:cubicBezTo>
                    <a:pt x="95" y="381"/>
                    <a:pt x="83" y="334"/>
                    <a:pt x="83" y="286"/>
                  </a:cubicBezTo>
                  <a:cubicBezTo>
                    <a:pt x="83" y="179"/>
                    <a:pt x="167" y="84"/>
                    <a:pt x="274" y="84"/>
                  </a:cubicBezTo>
                  <a:close/>
                  <a:moveTo>
                    <a:pt x="274" y="0"/>
                  </a:moveTo>
                  <a:cubicBezTo>
                    <a:pt x="131" y="0"/>
                    <a:pt x="0" y="131"/>
                    <a:pt x="0" y="286"/>
                  </a:cubicBezTo>
                  <a:cubicBezTo>
                    <a:pt x="0" y="358"/>
                    <a:pt x="36" y="429"/>
                    <a:pt x="83" y="477"/>
                  </a:cubicBezTo>
                  <a:cubicBezTo>
                    <a:pt x="131" y="524"/>
                    <a:pt x="202" y="560"/>
                    <a:pt x="274" y="560"/>
                  </a:cubicBezTo>
                  <a:cubicBezTo>
                    <a:pt x="429" y="560"/>
                    <a:pt x="560" y="441"/>
                    <a:pt x="560" y="286"/>
                  </a:cubicBezTo>
                  <a:cubicBezTo>
                    <a:pt x="560" y="131"/>
                    <a:pt x="429" y="0"/>
                    <a:pt x="27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3050;p57"/>
            <p:cNvSpPr/>
            <p:nvPr/>
          </p:nvSpPr>
          <p:spPr>
            <a:xfrm>
              <a:off x="3797384" y="3882736"/>
              <a:ext cx="90166" cy="51444"/>
            </a:xfrm>
            <a:custGeom>
              <a:avLst/>
              <a:gdLst/>
              <a:ahLst/>
              <a:cxnLst/>
              <a:rect l="l" t="t" r="r" b="b"/>
              <a:pathLst>
                <a:path w="2927" h="1670" extrusionOk="0">
                  <a:moveTo>
                    <a:pt x="1778" y="1"/>
                  </a:moveTo>
                  <a:cubicBezTo>
                    <a:pt x="1645" y="1"/>
                    <a:pt x="1527" y="74"/>
                    <a:pt x="1446" y="170"/>
                  </a:cubicBezTo>
                  <a:lnTo>
                    <a:pt x="1446" y="170"/>
                  </a:lnTo>
                  <a:cubicBezTo>
                    <a:pt x="1390" y="124"/>
                    <a:pt x="1317" y="82"/>
                    <a:pt x="1223" y="50"/>
                  </a:cubicBezTo>
                  <a:cubicBezTo>
                    <a:pt x="1148" y="26"/>
                    <a:pt x="1085" y="16"/>
                    <a:pt x="1031" y="16"/>
                  </a:cubicBezTo>
                  <a:cubicBezTo>
                    <a:pt x="681" y="16"/>
                    <a:pt x="734" y="455"/>
                    <a:pt x="734" y="455"/>
                  </a:cubicBezTo>
                  <a:cubicBezTo>
                    <a:pt x="698" y="432"/>
                    <a:pt x="659" y="421"/>
                    <a:pt x="620" y="421"/>
                  </a:cubicBezTo>
                  <a:cubicBezTo>
                    <a:pt x="332" y="421"/>
                    <a:pt x="1" y="970"/>
                    <a:pt x="377" y="1253"/>
                  </a:cubicBezTo>
                  <a:cubicBezTo>
                    <a:pt x="496" y="1341"/>
                    <a:pt x="608" y="1382"/>
                    <a:pt x="704" y="1389"/>
                  </a:cubicBezTo>
                  <a:lnTo>
                    <a:pt x="704" y="1389"/>
                  </a:lnTo>
                  <a:cubicBezTo>
                    <a:pt x="736" y="1536"/>
                    <a:pt x="841" y="1665"/>
                    <a:pt x="1068" y="1669"/>
                  </a:cubicBezTo>
                  <a:cubicBezTo>
                    <a:pt x="1081" y="1669"/>
                    <a:pt x="1094" y="1670"/>
                    <a:pt x="1107" y="1670"/>
                  </a:cubicBezTo>
                  <a:cubicBezTo>
                    <a:pt x="1408" y="1670"/>
                    <a:pt x="1607" y="1600"/>
                    <a:pt x="1717" y="1496"/>
                  </a:cubicBezTo>
                  <a:lnTo>
                    <a:pt x="1717" y="1496"/>
                  </a:lnTo>
                  <a:cubicBezTo>
                    <a:pt x="1741" y="1527"/>
                    <a:pt x="1770" y="1557"/>
                    <a:pt x="1806" y="1586"/>
                  </a:cubicBezTo>
                  <a:cubicBezTo>
                    <a:pt x="1859" y="1630"/>
                    <a:pt x="1924" y="1649"/>
                    <a:pt x="1993" y="1649"/>
                  </a:cubicBezTo>
                  <a:cubicBezTo>
                    <a:pt x="2379" y="1649"/>
                    <a:pt x="2926" y="1058"/>
                    <a:pt x="2604" y="705"/>
                  </a:cubicBezTo>
                  <a:cubicBezTo>
                    <a:pt x="2511" y="610"/>
                    <a:pt x="2414" y="574"/>
                    <a:pt x="2323" y="574"/>
                  </a:cubicBezTo>
                  <a:cubicBezTo>
                    <a:pt x="2314" y="574"/>
                    <a:pt x="2306" y="574"/>
                    <a:pt x="2298" y="575"/>
                  </a:cubicBezTo>
                  <a:lnTo>
                    <a:pt x="2298" y="575"/>
                  </a:lnTo>
                  <a:cubicBezTo>
                    <a:pt x="2302" y="405"/>
                    <a:pt x="2218" y="208"/>
                    <a:pt x="2008" y="74"/>
                  </a:cubicBezTo>
                  <a:cubicBezTo>
                    <a:pt x="1929" y="22"/>
                    <a:pt x="1851" y="1"/>
                    <a:pt x="1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3051;p57"/>
            <p:cNvSpPr/>
            <p:nvPr/>
          </p:nvSpPr>
          <p:spPr>
            <a:xfrm>
              <a:off x="3801296" y="3881319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5"/>
                  </a:moveTo>
                  <a:cubicBezTo>
                    <a:pt x="1429" y="382"/>
                    <a:pt x="1441" y="501"/>
                    <a:pt x="1417" y="572"/>
                  </a:cubicBezTo>
                  <a:cubicBezTo>
                    <a:pt x="1403" y="615"/>
                    <a:pt x="1376" y="637"/>
                    <a:pt x="1346" y="637"/>
                  </a:cubicBezTo>
                  <a:cubicBezTo>
                    <a:pt x="1326" y="637"/>
                    <a:pt x="1305" y="627"/>
                    <a:pt x="1286" y="608"/>
                  </a:cubicBezTo>
                  <a:cubicBezTo>
                    <a:pt x="1215" y="548"/>
                    <a:pt x="1227" y="406"/>
                    <a:pt x="1322" y="275"/>
                  </a:cubicBezTo>
                  <a:close/>
                  <a:moveTo>
                    <a:pt x="2120" y="667"/>
                  </a:moveTo>
                  <a:cubicBezTo>
                    <a:pt x="2108" y="810"/>
                    <a:pt x="2012" y="918"/>
                    <a:pt x="1905" y="929"/>
                  </a:cubicBezTo>
                  <a:lnTo>
                    <a:pt x="1881" y="929"/>
                  </a:lnTo>
                  <a:cubicBezTo>
                    <a:pt x="1846" y="929"/>
                    <a:pt x="1846" y="918"/>
                    <a:pt x="1846" y="918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5"/>
                  </a:moveTo>
                  <a:cubicBezTo>
                    <a:pt x="750" y="1025"/>
                    <a:pt x="774" y="1048"/>
                    <a:pt x="786" y="1060"/>
                  </a:cubicBezTo>
                  <a:cubicBezTo>
                    <a:pt x="846" y="1132"/>
                    <a:pt x="857" y="1215"/>
                    <a:pt x="822" y="1275"/>
                  </a:cubicBezTo>
                  <a:cubicBezTo>
                    <a:pt x="786" y="1346"/>
                    <a:pt x="703" y="1394"/>
                    <a:pt x="607" y="1394"/>
                  </a:cubicBezTo>
                  <a:cubicBezTo>
                    <a:pt x="584" y="1263"/>
                    <a:pt x="631" y="1132"/>
                    <a:pt x="679" y="1060"/>
                  </a:cubicBezTo>
                  <a:cubicBezTo>
                    <a:pt x="703" y="1037"/>
                    <a:pt x="715" y="1025"/>
                    <a:pt x="738" y="1025"/>
                  </a:cubicBezTo>
                  <a:close/>
                  <a:moveTo>
                    <a:pt x="1608" y="1144"/>
                  </a:moveTo>
                  <a:cubicBezTo>
                    <a:pt x="1619" y="1144"/>
                    <a:pt x="1631" y="1156"/>
                    <a:pt x="1643" y="1203"/>
                  </a:cubicBezTo>
                  <a:cubicBezTo>
                    <a:pt x="1679" y="1299"/>
                    <a:pt x="1655" y="1406"/>
                    <a:pt x="1596" y="1477"/>
                  </a:cubicBezTo>
                  <a:cubicBezTo>
                    <a:pt x="1536" y="1370"/>
                    <a:pt x="1536" y="1251"/>
                    <a:pt x="1572" y="1179"/>
                  </a:cubicBezTo>
                  <a:cubicBezTo>
                    <a:pt x="1584" y="1156"/>
                    <a:pt x="1608" y="1144"/>
                    <a:pt x="1608" y="1144"/>
                  </a:cubicBezTo>
                  <a:close/>
                  <a:moveTo>
                    <a:pt x="1655" y="86"/>
                  </a:moveTo>
                  <a:cubicBezTo>
                    <a:pt x="1722" y="86"/>
                    <a:pt x="1791" y="106"/>
                    <a:pt x="1858" y="144"/>
                  </a:cubicBezTo>
                  <a:cubicBezTo>
                    <a:pt x="2024" y="251"/>
                    <a:pt x="2120" y="417"/>
                    <a:pt x="2131" y="584"/>
                  </a:cubicBezTo>
                  <a:cubicBezTo>
                    <a:pt x="1929" y="620"/>
                    <a:pt x="1762" y="810"/>
                    <a:pt x="1774" y="918"/>
                  </a:cubicBezTo>
                  <a:cubicBezTo>
                    <a:pt x="1774" y="965"/>
                    <a:pt x="1798" y="1013"/>
                    <a:pt x="1881" y="1013"/>
                  </a:cubicBezTo>
                  <a:cubicBezTo>
                    <a:pt x="1893" y="1013"/>
                    <a:pt x="1905" y="1013"/>
                    <a:pt x="1905" y="1001"/>
                  </a:cubicBezTo>
                  <a:cubicBezTo>
                    <a:pt x="2072" y="989"/>
                    <a:pt x="2191" y="846"/>
                    <a:pt x="2203" y="656"/>
                  </a:cubicBezTo>
                  <a:cubicBezTo>
                    <a:pt x="2286" y="667"/>
                    <a:pt x="2370" y="703"/>
                    <a:pt x="2441" y="775"/>
                  </a:cubicBezTo>
                  <a:cubicBezTo>
                    <a:pt x="2572" y="918"/>
                    <a:pt x="2548" y="1072"/>
                    <a:pt x="2501" y="1179"/>
                  </a:cubicBezTo>
                  <a:cubicBezTo>
                    <a:pt x="2381" y="1429"/>
                    <a:pt x="2084" y="1656"/>
                    <a:pt x="1858" y="1656"/>
                  </a:cubicBezTo>
                  <a:cubicBezTo>
                    <a:pt x="1798" y="1656"/>
                    <a:pt x="1739" y="1644"/>
                    <a:pt x="1703" y="1608"/>
                  </a:cubicBezTo>
                  <a:cubicBezTo>
                    <a:pt x="1679" y="1584"/>
                    <a:pt x="1655" y="1560"/>
                    <a:pt x="1643" y="1549"/>
                  </a:cubicBezTo>
                  <a:cubicBezTo>
                    <a:pt x="1739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4"/>
                  </a:cubicBezTo>
                  <a:cubicBezTo>
                    <a:pt x="1453" y="1239"/>
                    <a:pt x="1453" y="1394"/>
                    <a:pt x="1536" y="1537"/>
                  </a:cubicBezTo>
                  <a:cubicBezTo>
                    <a:pt x="1441" y="1608"/>
                    <a:pt x="1274" y="1680"/>
                    <a:pt x="965" y="1680"/>
                  </a:cubicBezTo>
                  <a:lnTo>
                    <a:pt x="941" y="1680"/>
                  </a:lnTo>
                  <a:cubicBezTo>
                    <a:pt x="750" y="1668"/>
                    <a:pt x="667" y="1572"/>
                    <a:pt x="631" y="1477"/>
                  </a:cubicBezTo>
                  <a:cubicBezTo>
                    <a:pt x="750" y="1465"/>
                    <a:pt x="846" y="1406"/>
                    <a:pt x="893" y="1310"/>
                  </a:cubicBezTo>
                  <a:cubicBezTo>
                    <a:pt x="941" y="1215"/>
                    <a:pt x="929" y="1108"/>
                    <a:pt x="846" y="1013"/>
                  </a:cubicBezTo>
                  <a:cubicBezTo>
                    <a:pt x="810" y="965"/>
                    <a:pt x="762" y="953"/>
                    <a:pt x="738" y="953"/>
                  </a:cubicBezTo>
                  <a:cubicBezTo>
                    <a:pt x="691" y="953"/>
                    <a:pt x="655" y="977"/>
                    <a:pt x="619" y="1013"/>
                  </a:cubicBezTo>
                  <a:cubicBezTo>
                    <a:pt x="560" y="1084"/>
                    <a:pt x="512" y="1239"/>
                    <a:pt x="536" y="1394"/>
                  </a:cubicBezTo>
                  <a:cubicBezTo>
                    <a:pt x="441" y="1370"/>
                    <a:pt x="357" y="1334"/>
                    <a:pt x="274" y="1263"/>
                  </a:cubicBezTo>
                  <a:cubicBezTo>
                    <a:pt x="72" y="1120"/>
                    <a:pt x="119" y="906"/>
                    <a:pt x="143" y="834"/>
                  </a:cubicBezTo>
                  <a:cubicBezTo>
                    <a:pt x="203" y="644"/>
                    <a:pt x="357" y="501"/>
                    <a:pt x="500" y="501"/>
                  </a:cubicBezTo>
                  <a:cubicBezTo>
                    <a:pt x="524" y="501"/>
                    <a:pt x="560" y="513"/>
                    <a:pt x="584" y="525"/>
                  </a:cubicBezTo>
                  <a:cubicBezTo>
                    <a:pt x="590" y="531"/>
                    <a:pt x="599" y="534"/>
                    <a:pt x="607" y="534"/>
                  </a:cubicBezTo>
                  <a:cubicBezTo>
                    <a:pt x="616" y="534"/>
                    <a:pt x="625" y="531"/>
                    <a:pt x="631" y="525"/>
                  </a:cubicBezTo>
                  <a:cubicBezTo>
                    <a:pt x="643" y="525"/>
                    <a:pt x="643" y="501"/>
                    <a:pt x="643" y="489"/>
                  </a:cubicBezTo>
                  <a:cubicBezTo>
                    <a:pt x="643" y="489"/>
                    <a:pt x="619" y="286"/>
                    <a:pt x="715" y="167"/>
                  </a:cubicBezTo>
                  <a:cubicBezTo>
                    <a:pt x="757" y="125"/>
                    <a:pt x="822" y="103"/>
                    <a:pt x="902" y="103"/>
                  </a:cubicBezTo>
                  <a:cubicBezTo>
                    <a:pt x="956" y="103"/>
                    <a:pt x="1017" y="113"/>
                    <a:pt x="1084" y="132"/>
                  </a:cubicBezTo>
                  <a:cubicBezTo>
                    <a:pt x="1155" y="156"/>
                    <a:pt x="1215" y="191"/>
                    <a:pt x="1262" y="227"/>
                  </a:cubicBezTo>
                  <a:cubicBezTo>
                    <a:pt x="1155" y="370"/>
                    <a:pt x="1119" y="572"/>
                    <a:pt x="1238" y="667"/>
                  </a:cubicBezTo>
                  <a:cubicBezTo>
                    <a:pt x="1274" y="698"/>
                    <a:pt x="1312" y="713"/>
                    <a:pt x="1349" y="713"/>
                  </a:cubicBezTo>
                  <a:cubicBezTo>
                    <a:pt x="1411" y="713"/>
                    <a:pt x="1466" y="671"/>
                    <a:pt x="1489" y="596"/>
                  </a:cubicBezTo>
                  <a:cubicBezTo>
                    <a:pt x="1524" y="501"/>
                    <a:pt x="1500" y="346"/>
                    <a:pt x="1369" y="215"/>
                  </a:cubicBezTo>
                  <a:cubicBezTo>
                    <a:pt x="1455" y="129"/>
                    <a:pt x="1554" y="86"/>
                    <a:pt x="1655" y="86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60"/>
                    <a:pt x="1310" y="167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7"/>
                    <a:pt x="956" y="25"/>
                    <a:pt x="893" y="25"/>
                  </a:cubicBezTo>
                  <a:cubicBezTo>
                    <a:pt x="793" y="25"/>
                    <a:pt x="713" y="55"/>
                    <a:pt x="655" y="120"/>
                  </a:cubicBezTo>
                  <a:cubicBezTo>
                    <a:pt x="572" y="215"/>
                    <a:pt x="560" y="358"/>
                    <a:pt x="560" y="441"/>
                  </a:cubicBezTo>
                  <a:cubicBezTo>
                    <a:pt x="548" y="429"/>
                    <a:pt x="524" y="429"/>
                    <a:pt x="500" y="429"/>
                  </a:cubicBezTo>
                  <a:cubicBezTo>
                    <a:pt x="322" y="429"/>
                    <a:pt x="131" y="596"/>
                    <a:pt x="72" y="810"/>
                  </a:cubicBezTo>
                  <a:cubicBezTo>
                    <a:pt x="0" y="1013"/>
                    <a:pt x="60" y="1203"/>
                    <a:pt x="226" y="1334"/>
                  </a:cubicBezTo>
                  <a:cubicBezTo>
                    <a:pt x="334" y="1406"/>
                    <a:pt x="441" y="1453"/>
                    <a:pt x="548" y="1465"/>
                  </a:cubicBezTo>
                  <a:cubicBezTo>
                    <a:pt x="596" y="1644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703"/>
                    <a:pt x="1584" y="1596"/>
                  </a:cubicBezTo>
                  <a:cubicBezTo>
                    <a:pt x="1596" y="1620"/>
                    <a:pt x="1619" y="1644"/>
                    <a:pt x="1655" y="1668"/>
                  </a:cubicBezTo>
                  <a:cubicBezTo>
                    <a:pt x="1703" y="1715"/>
                    <a:pt x="1774" y="1727"/>
                    <a:pt x="1858" y="1727"/>
                  </a:cubicBezTo>
                  <a:cubicBezTo>
                    <a:pt x="2108" y="1727"/>
                    <a:pt x="2441" y="1489"/>
                    <a:pt x="2560" y="1203"/>
                  </a:cubicBezTo>
                  <a:cubicBezTo>
                    <a:pt x="2643" y="1025"/>
                    <a:pt x="2620" y="846"/>
                    <a:pt x="2501" y="727"/>
                  </a:cubicBezTo>
                  <a:cubicBezTo>
                    <a:pt x="2417" y="632"/>
                    <a:pt x="2310" y="584"/>
                    <a:pt x="2203" y="572"/>
                  </a:cubicBezTo>
                  <a:cubicBezTo>
                    <a:pt x="2191" y="382"/>
                    <a:pt x="2084" y="203"/>
                    <a:pt x="1893" y="84"/>
                  </a:cubicBezTo>
                  <a:cubicBezTo>
                    <a:pt x="1822" y="25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3052;p57"/>
            <p:cNvSpPr/>
            <p:nvPr/>
          </p:nvSpPr>
          <p:spPr>
            <a:xfrm>
              <a:off x="4188700" y="3841273"/>
              <a:ext cx="90228" cy="51475"/>
            </a:xfrm>
            <a:custGeom>
              <a:avLst/>
              <a:gdLst/>
              <a:ahLst/>
              <a:cxnLst/>
              <a:rect l="l" t="t" r="r" b="b"/>
              <a:pathLst>
                <a:path w="2929" h="1671" extrusionOk="0">
                  <a:moveTo>
                    <a:pt x="1770" y="0"/>
                  </a:moveTo>
                  <a:cubicBezTo>
                    <a:pt x="1639" y="0"/>
                    <a:pt x="1523" y="72"/>
                    <a:pt x="1444" y="168"/>
                  </a:cubicBezTo>
                  <a:lnTo>
                    <a:pt x="1444" y="168"/>
                  </a:lnTo>
                  <a:cubicBezTo>
                    <a:pt x="1388" y="123"/>
                    <a:pt x="1316" y="82"/>
                    <a:pt x="1224" y="51"/>
                  </a:cubicBezTo>
                  <a:cubicBezTo>
                    <a:pt x="1145" y="24"/>
                    <a:pt x="1078" y="13"/>
                    <a:pt x="1023" y="13"/>
                  </a:cubicBezTo>
                  <a:cubicBezTo>
                    <a:pt x="673" y="13"/>
                    <a:pt x="735" y="455"/>
                    <a:pt x="735" y="455"/>
                  </a:cubicBezTo>
                  <a:cubicBezTo>
                    <a:pt x="699" y="432"/>
                    <a:pt x="660" y="422"/>
                    <a:pt x="620" y="422"/>
                  </a:cubicBezTo>
                  <a:cubicBezTo>
                    <a:pt x="333" y="422"/>
                    <a:pt x="0" y="971"/>
                    <a:pt x="366" y="1253"/>
                  </a:cubicBezTo>
                  <a:cubicBezTo>
                    <a:pt x="487" y="1341"/>
                    <a:pt x="601" y="1382"/>
                    <a:pt x="698" y="1389"/>
                  </a:cubicBezTo>
                  <a:lnTo>
                    <a:pt x="698" y="1389"/>
                  </a:lnTo>
                  <a:cubicBezTo>
                    <a:pt x="731" y="1537"/>
                    <a:pt x="835" y="1665"/>
                    <a:pt x="1057" y="1670"/>
                  </a:cubicBezTo>
                  <a:cubicBezTo>
                    <a:pt x="1070" y="1670"/>
                    <a:pt x="1082" y="1670"/>
                    <a:pt x="1095" y="1670"/>
                  </a:cubicBezTo>
                  <a:cubicBezTo>
                    <a:pt x="1397" y="1670"/>
                    <a:pt x="1600" y="1597"/>
                    <a:pt x="1714" y="1491"/>
                  </a:cubicBezTo>
                  <a:lnTo>
                    <a:pt x="1714" y="1491"/>
                  </a:lnTo>
                  <a:cubicBezTo>
                    <a:pt x="1738" y="1524"/>
                    <a:pt x="1769" y="1556"/>
                    <a:pt x="1807" y="1586"/>
                  </a:cubicBezTo>
                  <a:cubicBezTo>
                    <a:pt x="1857" y="1628"/>
                    <a:pt x="1919" y="1646"/>
                    <a:pt x="1986" y="1646"/>
                  </a:cubicBezTo>
                  <a:cubicBezTo>
                    <a:pt x="2367" y="1646"/>
                    <a:pt x="2928" y="1060"/>
                    <a:pt x="2605" y="705"/>
                  </a:cubicBezTo>
                  <a:cubicBezTo>
                    <a:pt x="2512" y="610"/>
                    <a:pt x="2415" y="574"/>
                    <a:pt x="2324" y="574"/>
                  </a:cubicBezTo>
                  <a:cubicBezTo>
                    <a:pt x="2313" y="574"/>
                    <a:pt x="2303" y="575"/>
                    <a:pt x="2293" y="576"/>
                  </a:cubicBezTo>
                  <a:lnTo>
                    <a:pt x="2293" y="576"/>
                  </a:lnTo>
                  <a:cubicBezTo>
                    <a:pt x="2298" y="405"/>
                    <a:pt x="2213" y="209"/>
                    <a:pt x="1997" y="74"/>
                  </a:cubicBezTo>
                  <a:cubicBezTo>
                    <a:pt x="1919" y="22"/>
                    <a:pt x="1842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3053;p57"/>
            <p:cNvSpPr/>
            <p:nvPr/>
          </p:nvSpPr>
          <p:spPr>
            <a:xfrm>
              <a:off x="4192643" y="3839887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500"/>
                    <a:pt x="1417" y="572"/>
                  </a:cubicBezTo>
                  <a:cubicBezTo>
                    <a:pt x="1403" y="615"/>
                    <a:pt x="1376" y="636"/>
                    <a:pt x="1346" y="636"/>
                  </a:cubicBezTo>
                  <a:cubicBezTo>
                    <a:pt x="1326" y="636"/>
                    <a:pt x="1305" y="627"/>
                    <a:pt x="1286" y="608"/>
                  </a:cubicBezTo>
                  <a:cubicBezTo>
                    <a:pt x="1215" y="548"/>
                    <a:pt x="1227" y="405"/>
                    <a:pt x="1322" y="274"/>
                  </a:cubicBezTo>
                  <a:close/>
                  <a:moveTo>
                    <a:pt x="2120" y="667"/>
                  </a:moveTo>
                  <a:lnTo>
                    <a:pt x="2120" y="667"/>
                  </a:lnTo>
                  <a:cubicBezTo>
                    <a:pt x="2108" y="810"/>
                    <a:pt x="2012" y="917"/>
                    <a:pt x="1893" y="929"/>
                  </a:cubicBezTo>
                  <a:lnTo>
                    <a:pt x="1881" y="929"/>
                  </a:lnTo>
                  <a:cubicBezTo>
                    <a:pt x="1846" y="929"/>
                    <a:pt x="1846" y="917"/>
                    <a:pt x="1846" y="905"/>
                  </a:cubicBezTo>
                  <a:cubicBezTo>
                    <a:pt x="1846" y="846"/>
                    <a:pt x="1965" y="703"/>
                    <a:pt x="2120" y="667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48"/>
                    <a:pt x="786" y="1060"/>
                  </a:cubicBezTo>
                  <a:cubicBezTo>
                    <a:pt x="846" y="1131"/>
                    <a:pt x="857" y="1215"/>
                    <a:pt x="822" y="1274"/>
                  </a:cubicBezTo>
                  <a:cubicBezTo>
                    <a:pt x="786" y="1346"/>
                    <a:pt x="703" y="1393"/>
                    <a:pt x="607" y="1393"/>
                  </a:cubicBezTo>
                  <a:cubicBezTo>
                    <a:pt x="584" y="1262"/>
                    <a:pt x="631" y="1120"/>
                    <a:pt x="679" y="1060"/>
                  </a:cubicBezTo>
                  <a:cubicBezTo>
                    <a:pt x="703" y="1036"/>
                    <a:pt x="715" y="1024"/>
                    <a:pt x="738" y="1024"/>
                  </a:cubicBezTo>
                  <a:close/>
                  <a:moveTo>
                    <a:pt x="1608" y="1143"/>
                  </a:moveTo>
                  <a:cubicBezTo>
                    <a:pt x="1619" y="1143"/>
                    <a:pt x="1631" y="1155"/>
                    <a:pt x="1643" y="1203"/>
                  </a:cubicBezTo>
                  <a:cubicBezTo>
                    <a:pt x="1679" y="1298"/>
                    <a:pt x="1655" y="1405"/>
                    <a:pt x="1596" y="1477"/>
                  </a:cubicBezTo>
                  <a:cubicBezTo>
                    <a:pt x="1536" y="1370"/>
                    <a:pt x="1536" y="1250"/>
                    <a:pt x="1572" y="1179"/>
                  </a:cubicBezTo>
                  <a:cubicBezTo>
                    <a:pt x="1584" y="1155"/>
                    <a:pt x="1608" y="1143"/>
                    <a:pt x="1608" y="1143"/>
                  </a:cubicBezTo>
                  <a:close/>
                  <a:moveTo>
                    <a:pt x="1654" y="81"/>
                  </a:moveTo>
                  <a:cubicBezTo>
                    <a:pt x="1722" y="81"/>
                    <a:pt x="1792" y="101"/>
                    <a:pt x="1858" y="143"/>
                  </a:cubicBezTo>
                  <a:cubicBezTo>
                    <a:pt x="2024" y="250"/>
                    <a:pt x="2120" y="417"/>
                    <a:pt x="2131" y="584"/>
                  </a:cubicBezTo>
                  <a:cubicBezTo>
                    <a:pt x="1929" y="619"/>
                    <a:pt x="1762" y="798"/>
                    <a:pt x="1774" y="917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89"/>
                    <a:pt x="2179" y="846"/>
                    <a:pt x="2203" y="655"/>
                  </a:cubicBezTo>
                  <a:cubicBezTo>
                    <a:pt x="2286" y="655"/>
                    <a:pt x="2370" y="703"/>
                    <a:pt x="2441" y="774"/>
                  </a:cubicBezTo>
                  <a:cubicBezTo>
                    <a:pt x="2572" y="905"/>
                    <a:pt x="2536" y="1072"/>
                    <a:pt x="2489" y="1179"/>
                  </a:cubicBezTo>
                  <a:cubicBezTo>
                    <a:pt x="2381" y="1429"/>
                    <a:pt x="2084" y="1655"/>
                    <a:pt x="1858" y="1655"/>
                  </a:cubicBezTo>
                  <a:cubicBezTo>
                    <a:pt x="1798" y="1655"/>
                    <a:pt x="1739" y="1643"/>
                    <a:pt x="1703" y="1608"/>
                  </a:cubicBezTo>
                  <a:cubicBezTo>
                    <a:pt x="1679" y="1584"/>
                    <a:pt x="1655" y="1560"/>
                    <a:pt x="1643" y="1548"/>
                  </a:cubicBezTo>
                  <a:cubicBezTo>
                    <a:pt x="1727" y="1441"/>
                    <a:pt x="1762" y="1310"/>
                    <a:pt x="1727" y="1179"/>
                  </a:cubicBezTo>
                  <a:cubicBezTo>
                    <a:pt x="1691" y="1084"/>
                    <a:pt x="1643" y="1060"/>
                    <a:pt x="1608" y="1060"/>
                  </a:cubicBezTo>
                  <a:cubicBezTo>
                    <a:pt x="1572" y="1060"/>
                    <a:pt x="1524" y="1096"/>
                    <a:pt x="1500" y="1143"/>
                  </a:cubicBezTo>
                  <a:cubicBezTo>
                    <a:pt x="1453" y="1239"/>
                    <a:pt x="1441" y="1393"/>
                    <a:pt x="1536" y="1536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41" y="1667"/>
                  </a:lnTo>
                  <a:cubicBezTo>
                    <a:pt x="750" y="1667"/>
                    <a:pt x="667" y="1572"/>
                    <a:pt x="631" y="1477"/>
                  </a:cubicBezTo>
                  <a:cubicBezTo>
                    <a:pt x="750" y="1465"/>
                    <a:pt x="846" y="1405"/>
                    <a:pt x="893" y="1310"/>
                  </a:cubicBezTo>
                  <a:cubicBezTo>
                    <a:pt x="941" y="1215"/>
                    <a:pt x="917" y="1108"/>
                    <a:pt x="846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5"/>
                    <a:pt x="619" y="1012"/>
                  </a:cubicBezTo>
                  <a:cubicBezTo>
                    <a:pt x="560" y="1084"/>
                    <a:pt x="512" y="1239"/>
                    <a:pt x="524" y="1381"/>
                  </a:cubicBezTo>
                  <a:cubicBezTo>
                    <a:pt x="441" y="1370"/>
                    <a:pt x="357" y="1334"/>
                    <a:pt x="274" y="1262"/>
                  </a:cubicBezTo>
                  <a:cubicBezTo>
                    <a:pt x="72" y="1120"/>
                    <a:pt x="107" y="905"/>
                    <a:pt x="143" y="822"/>
                  </a:cubicBezTo>
                  <a:cubicBezTo>
                    <a:pt x="203" y="643"/>
                    <a:pt x="357" y="500"/>
                    <a:pt x="488" y="500"/>
                  </a:cubicBezTo>
                  <a:cubicBezTo>
                    <a:pt x="524" y="500"/>
                    <a:pt x="560" y="512"/>
                    <a:pt x="584" y="524"/>
                  </a:cubicBezTo>
                  <a:cubicBezTo>
                    <a:pt x="590" y="530"/>
                    <a:pt x="598" y="533"/>
                    <a:pt x="607" y="533"/>
                  </a:cubicBezTo>
                  <a:cubicBezTo>
                    <a:pt x="616" y="533"/>
                    <a:pt x="625" y="530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88"/>
                    <a:pt x="619" y="286"/>
                    <a:pt x="715" y="167"/>
                  </a:cubicBezTo>
                  <a:cubicBezTo>
                    <a:pt x="755" y="120"/>
                    <a:pt x="811" y="99"/>
                    <a:pt x="885" y="99"/>
                  </a:cubicBezTo>
                  <a:cubicBezTo>
                    <a:pt x="941" y="99"/>
                    <a:pt x="1007" y="111"/>
                    <a:pt x="1084" y="131"/>
                  </a:cubicBezTo>
                  <a:cubicBezTo>
                    <a:pt x="1143" y="155"/>
                    <a:pt x="1203" y="191"/>
                    <a:pt x="1262" y="227"/>
                  </a:cubicBezTo>
                  <a:cubicBezTo>
                    <a:pt x="1155" y="369"/>
                    <a:pt x="1107" y="572"/>
                    <a:pt x="1227" y="667"/>
                  </a:cubicBezTo>
                  <a:cubicBezTo>
                    <a:pt x="1262" y="703"/>
                    <a:pt x="1310" y="715"/>
                    <a:pt x="1346" y="715"/>
                  </a:cubicBezTo>
                  <a:cubicBezTo>
                    <a:pt x="1405" y="715"/>
                    <a:pt x="1465" y="667"/>
                    <a:pt x="1488" y="596"/>
                  </a:cubicBezTo>
                  <a:cubicBezTo>
                    <a:pt x="1524" y="500"/>
                    <a:pt x="1500" y="346"/>
                    <a:pt x="1369" y="215"/>
                  </a:cubicBezTo>
                  <a:cubicBezTo>
                    <a:pt x="1449" y="128"/>
                    <a:pt x="1550" y="81"/>
                    <a:pt x="1654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4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4" y="215"/>
                    <a:pt x="560" y="346"/>
                    <a:pt x="572" y="429"/>
                  </a:cubicBezTo>
                  <a:lnTo>
                    <a:pt x="500" y="429"/>
                  </a:lnTo>
                  <a:cubicBezTo>
                    <a:pt x="322" y="429"/>
                    <a:pt x="131" y="584"/>
                    <a:pt x="72" y="798"/>
                  </a:cubicBezTo>
                  <a:cubicBezTo>
                    <a:pt x="0" y="1012"/>
                    <a:pt x="60" y="1203"/>
                    <a:pt x="226" y="1322"/>
                  </a:cubicBezTo>
                  <a:cubicBezTo>
                    <a:pt x="322" y="1405"/>
                    <a:pt x="441" y="1453"/>
                    <a:pt x="548" y="1465"/>
                  </a:cubicBezTo>
                  <a:cubicBezTo>
                    <a:pt x="596" y="1643"/>
                    <a:pt x="738" y="1751"/>
                    <a:pt x="929" y="1751"/>
                  </a:cubicBezTo>
                  <a:lnTo>
                    <a:pt x="965" y="1751"/>
                  </a:lnTo>
                  <a:cubicBezTo>
                    <a:pt x="1238" y="1751"/>
                    <a:pt x="1441" y="1691"/>
                    <a:pt x="1584" y="1596"/>
                  </a:cubicBezTo>
                  <a:cubicBezTo>
                    <a:pt x="1608" y="1620"/>
                    <a:pt x="1631" y="1643"/>
                    <a:pt x="1655" y="1667"/>
                  </a:cubicBezTo>
                  <a:cubicBezTo>
                    <a:pt x="1715" y="1715"/>
                    <a:pt x="1774" y="1727"/>
                    <a:pt x="1858" y="1727"/>
                  </a:cubicBezTo>
                  <a:cubicBezTo>
                    <a:pt x="2120" y="1727"/>
                    <a:pt x="2441" y="1489"/>
                    <a:pt x="2572" y="1203"/>
                  </a:cubicBezTo>
                  <a:cubicBezTo>
                    <a:pt x="2643" y="1024"/>
                    <a:pt x="2620" y="846"/>
                    <a:pt x="2501" y="727"/>
                  </a:cubicBezTo>
                  <a:cubicBezTo>
                    <a:pt x="2417" y="631"/>
                    <a:pt x="2310" y="584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9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3054;p57"/>
            <p:cNvSpPr/>
            <p:nvPr/>
          </p:nvSpPr>
          <p:spPr>
            <a:xfrm>
              <a:off x="3929784" y="4066827"/>
              <a:ext cx="90567" cy="51475"/>
            </a:xfrm>
            <a:custGeom>
              <a:avLst/>
              <a:gdLst/>
              <a:ahLst/>
              <a:cxnLst/>
              <a:rect l="l" t="t" r="r" b="b"/>
              <a:pathLst>
                <a:path w="2940" h="1671" extrusionOk="0">
                  <a:moveTo>
                    <a:pt x="1781" y="1"/>
                  </a:moveTo>
                  <a:cubicBezTo>
                    <a:pt x="1650" y="1"/>
                    <a:pt x="1535" y="73"/>
                    <a:pt x="1455" y="169"/>
                  </a:cubicBezTo>
                  <a:lnTo>
                    <a:pt x="1455" y="169"/>
                  </a:lnTo>
                  <a:cubicBezTo>
                    <a:pt x="1399" y="123"/>
                    <a:pt x="1327" y="82"/>
                    <a:pt x="1235" y="51"/>
                  </a:cubicBezTo>
                  <a:cubicBezTo>
                    <a:pt x="1159" y="27"/>
                    <a:pt x="1094" y="17"/>
                    <a:pt x="1040" y="17"/>
                  </a:cubicBezTo>
                  <a:cubicBezTo>
                    <a:pt x="684" y="17"/>
                    <a:pt x="747" y="456"/>
                    <a:pt x="747" y="456"/>
                  </a:cubicBezTo>
                  <a:cubicBezTo>
                    <a:pt x="710" y="433"/>
                    <a:pt x="671" y="422"/>
                    <a:pt x="631" y="422"/>
                  </a:cubicBezTo>
                  <a:cubicBezTo>
                    <a:pt x="341" y="422"/>
                    <a:pt x="1" y="971"/>
                    <a:pt x="377" y="1253"/>
                  </a:cubicBezTo>
                  <a:cubicBezTo>
                    <a:pt x="498" y="1342"/>
                    <a:pt x="612" y="1382"/>
                    <a:pt x="709" y="1389"/>
                  </a:cubicBezTo>
                  <a:lnTo>
                    <a:pt x="709" y="1389"/>
                  </a:lnTo>
                  <a:cubicBezTo>
                    <a:pt x="742" y="1537"/>
                    <a:pt x="846" y="1666"/>
                    <a:pt x="1068" y="1670"/>
                  </a:cubicBezTo>
                  <a:cubicBezTo>
                    <a:pt x="1081" y="1670"/>
                    <a:pt x="1093" y="1671"/>
                    <a:pt x="1106" y="1671"/>
                  </a:cubicBezTo>
                  <a:cubicBezTo>
                    <a:pt x="1408" y="1671"/>
                    <a:pt x="1611" y="1597"/>
                    <a:pt x="1725" y="1491"/>
                  </a:cubicBezTo>
                  <a:lnTo>
                    <a:pt x="1725" y="1491"/>
                  </a:lnTo>
                  <a:cubicBezTo>
                    <a:pt x="1749" y="1524"/>
                    <a:pt x="1780" y="1557"/>
                    <a:pt x="1818" y="1587"/>
                  </a:cubicBezTo>
                  <a:cubicBezTo>
                    <a:pt x="1868" y="1628"/>
                    <a:pt x="1930" y="1646"/>
                    <a:pt x="1997" y="1646"/>
                  </a:cubicBezTo>
                  <a:cubicBezTo>
                    <a:pt x="2378" y="1646"/>
                    <a:pt x="2940" y="1060"/>
                    <a:pt x="2616" y="706"/>
                  </a:cubicBezTo>
                  <a:cubicBezTo>
                    <a:pt x="2522" y="610"/>
                    <a:pt x="2424" y="573"/>
                    <a:pt x="2332" y="573"/>
                  </a:cubicBezTo>
                  <a:cubicBezTo>
                    <a:pt x="2322" y="573"/>
                    <a:pt x="2313" y="574"/>
                    <a:pt x="2304" y="574"/>
                  </a:cubicBezTo>
                  <a:lnTo>
                    <a:pt x="2304" y="574"/>
                  </a:lnTo>
                  <a:cubicBezTo>
                    <a:pt x="2308" y="404"/>
                    <a:pt x="2224" y="208"/>
                    <a:pt x="2009" y="75"/>
                  </a:cubicBezTo>
                  <a:cubicBezTo>
                    <a:pt x="1930" y="23"/>
                    <a:pt x="1853" y="1"/>
                    <a:pt x="17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3055;p57"/>
            <p:cNvSpPr/>
            <p:nvPr/>
          </p:nvSpPr>
          <p:spPr>
            <a:xfrm>
              <a:off x="3934066" y="4065810"/>
              <a:ext cx="81448" cy="53570"/>
            </a:xfrm>
            <a:custGeom>
              <a:avLst/>
              <a:gdLst/>
              <a:ahLst/>
              <a:cxnLst/>
              <a:rect l="l" t="t" r="r" b="b"/>
              <a:pathLst>
                <a:path w="2644" h="1739" extrusionOk="0">
                  <a:moveTo>
                    <a:pt x="1322" y="262"/>
                  </a:moveTo>
                  <a:cubicBezTo>
                    <a:pt x="1417" y="370"/>
                    <a:pt x="1441" y="489"/>
                    <a:pt x="1417" y="560"/>
                  </a:cubicBezTo>
                  <a:cubicBezTo>
                    <a:pt x="1403" y="603"/>
                    <a:pt x="1376" y="624"/>
                    <a:pt x="1346" y="624"/>
                  </a:cubicBezTo>
                  <a:cubicBezTo>
                    <a:pt x="1326" y="624"/>
                    <a:pt x="1305" y="615"/>
                    <a:pt x="1286" y="596"/>
                  </a:cubicBezTo>
                  <a:cubicBezTo>
                    <a:pt x="1203" y="536"/>
                    <a:pt x="1227" y="393"/>
                    <a:pt x="1322" y="262"/>
                  </a:cubicBezTo>
                  <a:close/>
                  <a:moveTo>
                    <a:pt x="2120" y="655"/>
                  </a:moveTo>
                  <a:lnTo>
                    <a:pt x="2120" y="655"/>
                  </a:lnTo>
                  <a:cubicBezTo>
                    <a:pt x="2108" y="798"/>
                    <a:pt x="2012" y="905"/>
                    <a:pt x="1893" y="917"/>
                  </a:cubicBezTo>
                  <a:lnTo>
                    <a:pt x="1881" y="917"/>
                  </a:lnTo>
                  <a:cubicBezTo>
                    <a:pt x="1846" y="917"/>
                    <a:pt x="1846" y="905"/>
                    <a:pt x="1846" y="905"/>
                  </a:cubicBezTo>
                  <a:cubicBezTo>
                    <a:pt x="1846" y="846"/>
                    <a:pt x="1953" y="691"/>
                    <a:pt x="2120" y="655"/>
                  </a:cubicBezTo>
                  <a:close/>
                  <a:moveTo>
                    <a:pt x="727" y="1013"/>
                  </a:moveTo>
                  <a:cubicBezTo>
                    <a:pt x="750" y="1013"/>
                    <a:pt x="774" y="1036"/>
                    <a:pt x="786" y="1048"/>
                  </a:cubicBezTo>
                  <a:cubicBezTo>
                    <a:pt x="846" y="1120"/>
                    <a:pt x="858" y="1203"/>
                    <a:pt x="822" y="1275"/>
                  </a:cubicBezTo>
                  <a:cubicBezTo>
                    <a:pt x="786" y="1334"/>
                    <a:pt x="703" y="1382"/>
                    <a:pt x="608" y="1382"/>
                  </a:cubicBezTo>
                  <a:cubicBezTo>
                    <a:pt x="584" y="1251"/>
                    <a:pt x="619" y="1120"/>
                    <a:pt x="679" y="1048"/>
                  </a:cubicBezTo>
                  <a:cubicBezTo>
                    <a:pt x="691" y="1024"/>
                    <a:pt x="715" y="1013"/>
                    <a:pt x="727" y="1013"/>
                  </a:cubicBezTo>
                  <a:close/>
                  <a:moveTo>
                    <a:pt x="1608" y="1132"/>
                  </a:moveTo>
                  <a:cubicBezTo>
                    <a:pt x="1620" y="1132"/>
                    <a:pt x="1631" y="1144"/>
                    <a:pt x="1643" y="1191"/>
                  </a:cubicBezTo>
                  <a:cubicBezTo>
                    <a:pt x="1679" y="1286"/>
                    <a:pt x="1655" y="1394"/>
                    <a:pt x="1596" y="1465"/>
                  </a:cubicBezTo>
                  <a:cubicBezTo>
                    <a:pt x="1524" y="1358"/>
                    <a:pt x="1536" y="1239"/>
                    <a:pt x="1572" y="1179"/>
                  </a:cubicBezTo>
                  <a:cubicBezTo>
                    <a:pt x="1584" y="1144"/>
                    <a:pt x="1608" y="1132"/>
                    <a:pt x="1608" y="1132"/>
                  </a:cubicBezTo>
                  <a:close/>
                  <a:moveTo>
                    <a:pt x="1652" y="74"/>
                  </a:moveTo>
                  <a:cubicBezTo>
                    <a:pt x="1721" y="74"/>
                    <a:pt x="1791" y="93"/>
                    <a:pt x="1858" y="132"/>
                  </a:cubicBezTo>
                  <a:cubicBezTo>
                    <a:pt x="2012" y="239"/>
                    <a:pt x="2120" y="405"/>
                    <a:pt x="2120" y="572"/>
                  </a:cubicBezTo>
                  <a:cubicBezTo>
                    <a:pt x="1917" y="608"/>
                    <a:pt x="1762" y="798"/>
                    <a:pt x="1762" y="905"/>
                  </a:cubicBezTo>
                  <a:cubicBezTo>
                    <a:pt x="1774" y="953"/>
                    <a:pt x="1798" y="1001"/>
                    <a:pt x="1881" y="1001"/>
                  </a:cubicBezTo>
                  <a:cubicBezTo>
                    <a:pt x="1887" y="995"/>
                    <a:pt x="1890" y="995"/>
                    <a:pt x="1893" y="995"/>
                  </a:cubicBezTo>
                  <a:cubicBezTo>
                    <a:pt x="1896" y="995"/>
                    <a:pt x="1899" y="995"/>
                    <a:pt x="1905" y="989"/>
                  </a:cubicBezTo>
                  <a:cubicBezTo>
                    <a:pt x="2072" y="977"/>
                    <a:pt x="2179" y="834"/>
                    <a:pt x="2203" y="643"/>
                  </a:cubicBezTo>
                  <a:cubicBezTo>
                    <a:pt x="2286" y="643"/>
                    <a:pt x="2370" y="691"/>
                    <a:pt x="2441" y="763"/>
                  </a:cubicBezTo>
                  <a:cubicBezTo>
                    <a:pt x="2572" y="905"/>
                    <a:pt x="2536" y="1060"/>
                    <a:pt x="2489" y="1167"/>
                  </a:cubicBezTo>
                  <a:cubicBezTo>
                    <a:pt x="2382" y="1417"/>
                    <a:pt x="2084" y="1644"/>
                    <a:pt x="1858" y="1644"/>
                  </a:cubicBezTo>
                  <a:cubicBezTo>
                    <a:pt x="1798" y="1644"/>
                    <a:pt x="1739" y="1632"/>
                    <a:pt x="1703" y="1596"/>
                  </a:cubicBezTo>
                  <a:cubicBezTo>
                    <a:pt x="1679" y="1572"/>
                    <a:pt x="1655" y="1548"/>
                    <a:pt x="1631" y="1536"/>
                  </a:cubicBezTo>
                  <a:cubicBezTo>
                    <a:pt x="1727" y="1429"/>
                    <a:pt x="1762" y="1298"/>
                    <a:pt x="1715" y="1167"/>
                  </a:cubicBezTo>
                  <a:cubicBezTo>
                    <a:pt x="1691" y="1072"/>
                    <a:pt x="1643" y="1048"/>
                    <a:pt x="1608" y="1048"/>
                  </a:cubicBezTo>
                  <a:cubicBezTo>
                    <a:pt x="1572" y="1048"/>
                    <a:pt x="1524" y="1084"/>
                    <a:pt x="1500" y="1132"/>
                  </a:cubicBezTo>
                  <a:cubicBezTo>
                    <a:pt x="1453" y="1227"/>
                    <a:pt x="1441" y="1382"/>
                    <a:pt x="1536" y="1525"/>
                  </a:cubicBezTo>
                  <a:cubicBezTo>
                    <a:pt x="1441" y="1596"/>
                    <a:pt x="1274" y="1667"/>
                    <a:pt x="965" y="1667"/>
                  </a:cubicBezTo>
                  <a:lnTo>
                    <a:pt x="929" y="1667"/>
                  </a:lnTo>
                  <a:cubicBezTo>
                    <a:pt x="738" y="1656"/>
                    <a:pt x="655" y="1560"/>
                    <a:pt x="631" y="1465"/>
                  </a:cubicBezTo>
                  <a:cubicBezTo>
                    <a:pt x="750" y="1453"/>
                    <a:pt x="846" y="1394"/>
                    <a:pt x="893" y="1298"/>
                  </a:cubicBezTo>
                  <a:cubicBezTo>
                    <a:pt x="941" y="1203"/>
                    <a:pt x="917" y="1096"/>
                    <a:pt x="846" y="1001"/>
                  </a:cubicBezTo>
                  <a:cubicBezTo>
                    <a:pt x="798" y="953"/>
                    <a:pt x="762" y="941"/>
                    <a:pt x="727" y="941"/>
                  </a:cubicBezTo>
                  <a:cubicBezTo>
                    <a:pt x="691" y="941"/>
                    <a:pt x="655" y="953"/>
                    <a:pt x="619" y="1001"/>
                  </a:cubicBezTo>
                  <a:cubicBezTo>
                    <a:pt x="560" y="1072"/>
                    <a:pt x="512" y="1227"/>
                    <a:pt x="524" y="1370"/>
                  </a:cubicBezTo>
                  <a:cubicBezTo>
                    <a:pt x="441" y="1358"/>
                    <a:pt x="357" y="1322"/>
                    <a:pt x="262" y="1251"/>
                  </a:cubicBezTo>
                  <a:cubicBezTo>
                    <a:pt x="131" y="1144"/>
                    <a:pt x="84" y="989"/>
                    <a:pt x="143" y="810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501"/>
                    <a:pt x="584" y="513"/>
                  </a:cubicBezTo>
                  <a:cubicBezTo>
                    <a:pt x="590" y="518"/>
                    <a:pt x="599" y="521"/>
                    <a:pt x="608" y="521"/>
                  </a:cubicBezTo>
                  <a:cubicBezTo>
                    <a:pt x="616" y="521"/>
                    <a:pt x="625" y="518"/>
                    <a:pt x="631" y="513"/>
                  </a:cubicBezTo>
                  <a:cubicBezTo>
                    <a:pt x="643" y="513"/>
                    <a:pt x="643" y="489"/>
                    <a:pt x="643" y="477"/>
                  </a:cubicBezTo>
                  <a:cubicBezTo>
                    <a:pt x="643" y="477"/>
                    <a:pt x="619" y="274"/>
                    <a:pt x="715" y="155"/>
                  </a:cubicBezTo>
                  <a:cubicBezTo>
                    <a:pt x="758" y="112"/>
                    <a:pt x="818" y="91"/>
                    <a:pt x="897" y="91"/>
                  </a:cubicBezTo>
                  <a:cubicBezTo>
                    <a:pt x="950" y="91"/>
                    <a:pt x="1012" y="101"/>
                    <a:pt x="1084" y="120"/>
                  </a:cubicBezTo>
                  <a:cubicBezTo>
                    <a:pt x="1143" y="143"/>
                    <a:pt x="1203" y="179"/>
                    <a:pt x="1262" y="215"/>
                  </a:cubicBezTo>
                  <a:cubicBezTo>
                    <a:pt x="1155" y="358"/>
                    <a:pt x="1108" y="560"/>
                    <a:pt x="1227" y="655"/>
                  </a:cubicBezTo>
                  <a:cubicBezTo>
                    <a:pt x="1262" y="691"/>
                    <a:pt x="1310" y="703"/>
                    <a:pt x="1346" y="703"/>
                  </a:cubicBezTo>
                  <a:cubicBezTo>
                    <a:pt x="1405" y="703"/>
                    <a:pt x="1465" y="667"/>
                    <a:pt x="1489" y="584"/>
                  </a:cubicBezTo>
                  <a:cubicBezTo>
                    <a:pt x="1524" y="489"/>
                    <a:pt x="1500" y="334"/>
                    <a:pt x="1370" y="203"/>
                  </a:cubicBezTo>
                  <a:cubicBezTo>
                    <a:pt x="1448" y="117"/>
                    <a:pt x="1548" y="74"/>
                    <a:pt x="1652" y="74"/>
                  </a:cubicBezTo>
                  <a:close/>
                  <a:moveTo>
                    <a:pt x="1655" y="1"/>
                  </a:moveTo>
                  <a:cubicBezTo>
                    <a:pt x="1524" y="1"/>
                    <a:pt x="1405" y="48"/>
                    <a:pt x="1310" y="155"/>
                  </a:cubicBezTo>
                  <a:cubicBezTo>
                    <a:pt x="1250" y="120"/>
                    <a:pt x="1179" y="84"/>
                    <a:pt x="1108" y="60"/>
                  </a:cubicBezTo>
                  <a:cubicBezTo>
                    <a:pt x="1028" y="32"/>
                    <a:pt x="955" y="19"/>
                    <a:pt x="891" y="19"/>
                  </a:cubicBezTo>
                  <a:cubicBezTo>
                    <a:pt x="792" y="19"/>
                    <a:pt x="713" y="50"/>
                    <a:pt x="655" y="108"/>
                  </a:cubicBezTo>
                  <a:cubicBezTo>
                    <a:pt x="572" y="203"/>
                    <a:pt x="560" y="346"/>
                    <a:pt x="560" y="429"/>
                  </a:cubicBezTo>
                  <a:cubicBezTo>
                    <a:pt x="536" y="417"/>
                    <a:pt x="512" y="417"/>
                    <a:pt x="488" y="417"/>
                  </a:cubicBezTo>
                  <a:cubicBezTo>
                    <a:pt x="322" y="417"/>
                    <a:pt x="131" y="584"/>
                    <a:pt x="60" y="798"/>
                  </a:cubicBezTo>
                  <a:cubicBezTo>
                    <a:pt x="0" y="1001"/>
                    <a:pt x="48" y="1191"/>
                    <a:pt x="227" y="1322"/>
                  </a:cubicBezTo>
                  <a:cubicBezTo>
                    <a:pt x="322" y="1394"/>
                    <a:pt x="441" y="1441"/>
                    <a:pt x="548" y="1465"/>
                  </a:cubicBezTo>
                  <a:cubicBezTo>
                    <a:pt x="596" y="1632"/>
                    <a:pt x="738" y="1739"/>
                    <a:pt x="929" y="1739"/>
                  </a:cubicBezTo>
                  <a:lnTo>
                    <a:pt x="965" y="1739"/>
                  </a:lnTo>
                  <a:cubicBezTo>
                    <a:pt x="1239" y="1739"/>
                    <a:pt x="1441" y="1691"/>
                    <a:pt x="1584" y="1584"/>
                  </a:cubicBezTo>
                  <a:cubicBezTo>
                    <a:pt x="1596" y="1608"/>
                    <a:pt x="1620" y="1632"/>
                    <a:pt x="1655" y="1656"/>
                  </a:cubicBezTo>
                  <a:cubicBezTo>
                    <a:pt x="1703" y="1703"/>
                    <a:pt x="1774" y="1727"/>
                    <a:pt x="1858" y="1727"/>
                  </a:cubicBezTo>
                  <a:cubicBezTo>
                    <a:pt x="2108" y="1727"/>
                    <a:pt x="2441" y="1477"/>
                    <a:pt x="2560" y="1203"/>
                  </a:cubicBezTo>
                  <a:cubicBezTo>
                    <a:pt x="2643" y="1013"/>
                    <a:pt x="2620" y="846"/>
                    <a:pt x="2501" y="715"/>
                  </a:cubicBezTo>
                  <a:cubicBezTo>
                    <a:pt x="2417" y="620"/>
                    <a:pt x="2310" y="572"/>
                    <a:pt x="2203" y="572"/>
                  </a:cubicBezTo>
                  <a:cubicBezTo>
                    <a:pt x="2191" y="370"/>
                    <a:pt x="2084" y="191"/>
                    <a:pt x="1893" y="72"/>
                  </a:cubicBezTo>
                  <a:cubicBezTo>
                    <a:pt x="1822" y="24"/>
                    <a:pt x="1739" y="1"/>
                    <a:pt x="16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3056;p57"/>
            <p:cNvSpPr/>
            <p:nvPr/>
          </p:nvSpPr>
          <p:spPr>
            <a:xfrm>
              <a:off x="3872487" y="3572222"/>
              <a:ext cx="90289" cy="51660"/>
            </a:xfrm>
            <a:custGeom>
              <a:avLst/>
              <a:gdLst/>
              <a:ahLst/>
              <a:cxnLst/>
              <a:rect l="l" t="t" r="r" b="b"/>
              <a:pathLst>
                <a:path w="2931" h="1677" extrusionOk="0">
                  <a:moveTo>
                    <a:pt x="1790" y="0"/>
                  </a:moveTo>
                  <a:cubicBezTo>
                    <a:pt x="1653" y="0"/>
                    <a:pt x="1532" y="77"/>
                    <a:pt x="1448" y="177"/>
                  </a:cubicBezTo>
                  <a:lnTo>
                    <a:pt x="1448" y="177"/>
                  </a:lnTo>
                  <a:cubicBezTo>
                    <a:pt x="1392" y="131"/>
                    <a:pt x="1319" y="89"/>
                    <a:pt x="1225" y="57"/>
                  </a:cubicBezTo>
                  <a:cubicBezTo>
                    <a:pt x="1147" y="31"/>
                    <a:pt x="1081" y="19"/>
                    <a:pt x="1025" y="19"/>
                  </a:cubicBezTo>
                  <a:cubicBezTo>
                    <a:pt x="684" y="19"/>
                    <a:pt x="737" y="450"/>
                    <a:pt x="737" y="450"/>
                  </a:cubicBezTo>
                  <a:cubicBezTo>
                    <a:pt x="703" y="430"/>
                    <a:pt x="666" y="420"/>
                    <a:pt x="629" y="420"/>
                  </a:cubicBezTo>
                  <a:cubicBezTo>
                    <a:pt x="339" y="420"/>
                    <a:pt x="1" y="975"/>
                    <a:pt x="380" y="1260"/>
                  </a:cubicBezTo>
                  <a:cubicBezTo>
                    <a:pt x="500" y="1350"/>
                    <a:pt x="614" y="1390"/>
                    <a:pt x="712" y="1396"/>
                  </a:cubicBezTo>
                  <a:lnTo>
                    <a:pt x="712" y="1396"/>
                  </a:lnTo>
                  <a:cubicBezTo>
                    <a:pt x="744" y="1544"/>
                    <a:pt x="849" y="1672"/>
                    <a:pt x="1071" y="1677"/>
                  </a:cubicBezTo>
                  <a:cubicBezTo>
                    <a:pt x="1388" y="1677"/>
                    <a:pt x="1598" y="1605"/>
                    <a:pt x="1716" y="1498"/>
                  </a:cubicBezTo>
                  <a:lnTo>
                    <a:pt x="1716" y="1498"/>
                  </a:lnTo>
                  <a:cubicBezTo>
                    <a:pt x="1740" y="1531"/>
                    <a:pt x="1771" y="1563"/>
                    <a:pt x="1809" y="1593"/>
                  </a:cubicBezTo>
                  <a:cubicBezTo>
                    <a:pt x="1860" y="1634"/>
                    <a:pt x="1922" y="1652"/>
                    <a:pt x="1989" y="1652"/>
                  </a:cubicBezTo>
                  <a:cubicBezTo>
                    <a:pt x="2375" y="1652"/>
                    <a:pt x="2931" y="1057"/>
                    <a:pt x="2607" y="712"/>
                  </a:cubicBezTo>
                  <a:cubicBezTo>
                    <a:pt x="2515" y="612"/>
                    <a:pt x="2417" y="575"/>
                    <a:pt x="2325" y="575"/>
                  </a:cubicBezTo>
                  <a:cubicBezTo>
                    <a:pt x="2317" y="575"/>
                    <a:pt x="2309" y="575"/>
                    <a:pt x="2300" y="576"/>
                  </a:cubicBezTo>
                  <a:lnTo>
                    <a:pt x="2300" y="576"/>
                  </a:lnTo>
                  <a:cubicBezTo>
                    <a:pt x="2304" y="405"/>
                    <a:pt x="2219" y="208"/>
                    <a:pt x="2011" y="69"/>
                  </a:cubicBezTo>
                  <a:cubicBezTo>
                    <a:pt x="1936" y="21"/>
                    <a:pt x="1861" y="0"/>
                    <a:pt x="1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3057;p57"/>
            <p:cNvSpPr/>
            <p:nvPr/>
          </p:nvSpPr>
          <p:spPr>
            <a:xfrm>
              <a:off x="3876491" y="3571051"/>
              <a:ext cx="81448" cy="53940"/>
            </a:xfrm>
            <a:custGeom>
              <a:avLst/>
              <a:gdLst/>
              <a:ahLst/>
              <a:cxnLst/>
              <a:rect l="l" t="t" r="r" b="b"/>
              <a:pathLst>
                <a:path w="2644" h="1751" extrusionOk="0">
                  <a:moveTo>
                    <a:pt x="1322" y="274"/>
                  </a:moveTo>
                  <a:cubicBezTo>
                    <a:pt x="1429" y="369"/>
                    <a:pt x="1441" y="488"/>
                    <a:pt x="1417" y="572"/>
                  </a:cubicBezTo>
                  <a:cubicBezTo>
                    <a:pt x="1402" y="609"/>
                    <a:pt x="1377" y="633"/>
                    <a:pt x="1346" y="633"/>
                  </a:cubicBezTo>
                  <a:cubicBezTo>
                    <a:pt x="1328" y="633"/>
                    <a:pt x="1308" y="625"/>
                    <a:pt x="1286" y="607"/>
                  </a:cubicBezTo>
                  <a:cubicBezTo>
                    <a:pt x="1214" y="548"/>
                    <a:pt x="1226" y="393"/>
                    <a:pt x="1322" y="274"/>
                  </a:cubicBezTo>
                  <a:close/>
                  <a:moveTo>
                    <a:pt x="2131" y="655"/>
                  </a:moveTo>
                  <a:lnTo>
                    <a:pt x="2131" y="655"/>
                  </a:lnTo>
                  <a:cubicBezTo>
                    <a:pt x="2107" y="798"/>
                    <a:pt x="2024" y="905"/>
                    <a:pt x="1905" y="929"/>
                  </a:cubicBezTo>
                  <a:lnTo>
                    <a:pt x="1881" y="929"/>
                  </a:lnTo>
                  <a:cubicBezTo>
                    <a:pt x="1845" y="929"/>
                    <a:pt x="1845" y="917"/>
                    <a:pt x="1845" y="905"/>
                  </a:cubicBezTo>
                  <a:cubicBezTo>
                    <a:pt x="1845" y="845"/>
                    <a:pt x="1965" y="691"/>
                    <a:pt x="2131" y="655"/>
                  </a:cubicBezTo>
                  <a:close/>
                  <a:moveTo>
                    <a:pt x="738" y="1024"/>
                  </a:moveTo>
                  <a:cubicBezTo>
                    <a:pt x="750" y="1024"/>
                    <a:pt x="774" y="1036"/>
                    <a:pt x="786" y="1060"/>
                  </a:cubicBezTo>
                  <a:cubicBezTo>
                    <a:pt x="845" y="1131"/>
                    <a:pt x="857" y="1215"/>
                    <a:pt x="822" y="1274"/>
                  </a:cubicBezTo>
                  <a:cubicBezTo>
                    <a:pt x="786" y="1345"/>
                    <a:pt x="702" y="1393"/>
                    <a:pt x="607" y="1393"/>
                  </a:cubicBezTo>
                  <a:cubicBezTo>
                    <a:pt x="595" y="1262"/>
                    <a:pt x="631" y="1119"/>
                    <a:pt x="679" y="1060"/>
                  </a:cubicBezTo>
                  <a:cubicBezTo>
                    <a:pt x="702" y="1036"/>
                    <a:pt x="714" y="1024"/>
                    <a:pt x="738" y="1024"/>
                  </a:cubicBezTo>
                  <a:close/>
                  <a:moveTo>
                    <a:pt x="1607" y="1143"/>
                  </a:moveTo>
                  <a:cubicBezTo>
                    <a:pt x="1619" y="1143"/>
                    <a:pt x="1631" y="1155"/>
                    <a:pt x="1643" y="1191"/>
                  </a:cubicBezTo>
                  <a:cubicBezTo>
                    <a:pt x="1679" y="1298"/>
                    <a:pt x="1655" y="1393"/>
                    <a:pt x="1595" y="1476"/>
                  </a:cubicBezTo>
                  <a:cubicBezTo>
                    <a:pt x="1536" y="1369"/>
                    <a:pt x="1536" y="1250"/>
                    <a:pt x="1572" y="1179"/>
                  </a:cubicBezTo>
                  <a:cubicBezTo>
                    <a:pt x="1584" y="1155"/>
                    <a:pt x="1607" y="1143"/>
                    <a:pt x="1607" y="1143"/>
                  </a:cubicBezTo>
                  <a:close/>
                  <a:moveTo>
                    <a:pt x="1657" y="81"/>
                  </a:moveTo>
                  <a:cubicBezTo>
                    <a:pt x="1724" y="81"/>
                    <a:pt x="1792" y="101"/>
                    <a:pt x="1857" y="143"/>
                  </a:cubicBezTo>
                  <a:cubicBezTo>
                    <a:pt x="2024" y="250"/>
                    <a:pt x="2119" y="405"/>
                    <a:pt x="2131" y="583"/>
                  </a:cubicBezTo>
                  <a:cubicBezTo>
                    <a:pt x="1929" y="619"/>
                    <a:pt x="1762" y="798"/>
                    <a:pt x="1774" y="905"/>
                  </a:cubicBezTo>
                  <a:cubicBezTo>
                    <a:pt x="1774" y="953"/>
                    <a:pt x="1798" y="1000"/>
                    <a:pt x="1881" y="1000"/>
                  </a:cubicBezTo>
                  <a:lnTo>
                    <a:pt x="1905" y="1000"/>
                  </a:lnTo>
                  <a:cubicBezTo>
                    <a:pt x="2072" y="976"/>
                    <a:pt x="2191" y="845"/>
                    <a:pt x="2203" y="655"/>
                  </a:cubicBezTo>
                  <a:cubicBezTo>
                    <a:pt x="2286" y="655"/>
                    <a:pt x="2369" y="691"/>
                    <a:pt x="2441" y="774"/>
                  </a:cubicBezTo>
                  <a:cubicBezTo>
                    <a:pt x="2572" y="905"/>
                    <a:pt x="2548" y="1060"/>
                    <a:pt x="2488" y="1179"/>
                  </a:cubicBezTo>
                  <a:cubicBezTo>
                    <a:pt x="2381" y="1429"/>
                    <a:pt x="2084" y="1655"/>
                    <a:pt x="1857" y="1655"/>
                  </a:cubicBezTo>
                  <a:cubicBezTo>
                    <a:pt x="1798" y="1655"/>
                    <a:pt x="1738" y="1631"/>
                    <a:pt x="1703" y="1596"/>
                  </a:cubicBezTo>
                  <a:cubicBezTo>
                    <a:pt x="1679" y="1584"/>
                    <a:pt x="1655" y="1560"/>
                    <a:pt x="1643" y="1536"/>
                  </a:cubicBezTo>
                  <a:cubicBezTo>
                    <a:pt x="1738" y="1441"/>
                    <a:pt x="1762" y="1310"/>
                    <a:pt x="1726" y="1167"/>
                  </a:cubicBezTo>
                  <a:cubicBezTo>
                    <a:pt x="1691" y="1072"/>
                    <a:pt x="1643" y="1060"/>
                    <a:pt x="1607" y="1060"/>
                  </a:cubicBezTo>
                  <a:cubicBezTo>
                    <a:pt x="1572" y="1060"/>
                    <a:pt x="1536" y="1095"/>
                    <a:pt x="1500" y="1143"/>
                  </a:cubicBezTo>
                  <a:cubicBezTo>
                    <a:pt x="1453" y="1238"/>
                    <a:pt x="1453" y="1393"/>
                    <a:pt x="1536" y="1524"/>
                  </a:cubicBezTo>
                  <a:cubicBezTo>
                    <a:pt x="1441" y="1596"/>
                    <a:pt x="1274" y="1667"/>
                    <a:pt x="976" y="1667"/>
                  </a:cubicBezTo>
                  <a:lnTo>
                    <a:pt x="941" y="1667"/>
                  </a:lnTo>
                  <a:cubicBezTo>
                    <a:pt x="750" y="1667"/>
                    <a:pt x="667" y="1560"/>
                    <a:pt x="631" y="1465"/>
                  </a:cubicBezTo>
                  <a:cubicBezTo>
                    <a:pt x="750" y="1465"/>
                    <a:pt x="845" y="1405"/>
                    <a:pt x="893" y="1310"/>
                  </a:cubicBezTo>
                  <a:cubicBezTo>
                    <a:pt x="941" y="1215"/>
                    <a:pt x="929" y="1107"/>
                    <a:pt x="845" y="1012"/>
                  </a:cubicBezTo>
                  <a:cubicBezTo>
                    <a:pt x="810" y="953"/>
                    <a:pt x="762" y="941"/>
                    <a:pt x="738" y="941"/>
                  </a:cubicBezTo>
                  <a:cubicBezTo>
                    <a:pt x="691" y="941"/>
                    <a:pt x="655" y="964"/>
                    <a:pt x="619" y="1000"/>
                  </a:cubicBezTo>
                  <a:cubicBezTo>
                    <a:pt x="560" y="1084"/>
                    <a:pt x="512" y="1226"/>
                    <a:pt x="524" y="1381"/>
                  </a:cubicBezTo>
                  <a:cubicBezTo>
                    <a:pt x="441" y="1369"/>
                    <a:pt x="357" y="1322"/>
                    <a:pt x="274" y="1262"/>
                  </a:cubicBezTo>
                  <a:cubicBezTo>
                    <a:pt x="71" y="1107"/>
                    <a:pt x="119" y="905"/>
                    <a:pt x="143" y="822"/>
                  </a:cubicBezTo>
                  <a:cubicBezTo>
                    <a:pt x="202" y="643"/>
                    <a:pt x="357" y="500"/>
                    <a:pt x="500" y="500"/>
                  </a:cubicBezTo>
                  <a:cubicBezTo>
                    <a:pt x="524" y="500"/>
                    <a:pt x="560" y="500"/>
                    <a:pt x="583" y="524"/>
                  </a:cubicBezTo>
                  <a:cubicBezTo>
                    <a:pt x="587" y="528"/>
                    <a:pt x="593" y="529"/>
                    <a:pt x="598" y="529"/>
                  </a:cubicBezTo>
                  <a:cubicBezTo>
                    <a:pt x="610" y="529"/>
                    <a:pt x="623" y="524"/>
                    <a:pt x="631" y="524"/>
                  </a:cubicBezTo>
                  <a:cubicBezTo>
                    <a:pt x="643" y="512"/>
                    <a:pt x="643" y="500"/>
                    <a:pt x="643" y="488"/>
                  </a:cubicBezTo>
                  <a:cubicBezTo>
                    <a:pt x="643" y="476"/>
                    <a:pt x="619" y="274"/>
                    <a:pt x="714" y="167"/>
                  </a:cubicBezTo>
                  <a:cubicBezTo>
                    <a:pt x="756" y="118"/>
                    <a:pt x="818" y="94"/>
                    <a:pt x="895" y="94"/>
                  </a:cubicBezTo>
                  <a:cubicBezTo>
                    <a:pt x="951" y="94"/>
                    <a:pt x="1014" y="106"/>
                    <a:pt x="1083" y="131"/>
                  </a:cubicBezTo>
                  <a:cubicBezTo>
                    <a:pt x="1155" y="155"/>
                    <a:pt x="1214" y="179"/>
                    <a:pt x="1262" y="214"/>
                  </a:cubicBezTo>
                  <a:cubicBezTo>
                    <a:pt x="1155" y="369"/>
                    <a:pt x="1119" y="560"/>
                    <a:pt x="1238" y="667"/>
                  </a:cubicBezTo>
                  <a:cubicBezTo>
                    <a:pt x="1274" y="703"/>
                    <a:pt x="1310" y="714"/>
                    <a:pt x="1345" y="714"/>
                  </a:cubicBezTo>
                  <a:cubicBezTo>
                    <a:pt x="1405" y="714"/>
                    <a:pt x="1464" y="667"/>
                    <a:pt x="1488" y="595"/>
                  </a:cubicBezTo>
                  <a:cubicBezTo>
                    <a:pt x="1524" y="488"/>
                    <a:pt x="1500" y="333"/>
                    <a:pt x="1369" y="214"/>
                  </a:cubicBezTo>
                  <a:cubicBezTo>
                    <a:pt x="1456" y="128"/>
                    <a:pt x="1555" y="81"/>
                    <a:pt x="1657" y="81"/>
                  </a:cubicBezTo>
                  <a:close/>
                  <a:moveTo>
                    <a:pt x="1655" y="0"/>
                  </a:moveTo>
                  <a:cubicBezTo>
                    <a:pt x="1536" y="0"/>
                    <a:pt x="1405" y="60"/>
                    <a:pt x="1310" y="167"/>
                  </a:cubicBezTo>
                  <a:cubicBezTo>
                    <a:pt x="1250" y="119"/>
                    <a:pt x="1179" y="83"/>
                    <a:pt x="1107" y="60"/>
                  </a:cubicBezTo>
                  <a:cubicBezTo>
                    <a:pt x="1030" y="32"/>
                    <a:pt x="959" y="19"/>
                    <a:pt x="896" y="19"/>
                  </a:cubicBezTo>
                  <a:cubicBezTo>
                    <a:pt x="795" y="19"/>
                    <a:pt x="714" y="53"/>
                    <a:pt x="655" y="119"/>
                  </a:cubicBezTo>
                  <a:cubicBezTo>
                    <a:pt x="583" y="214"/>
                    <a:pt x="572" y="345"/>
                    <a:pt x="572" y="429"/>
                  </a:cubicBezTo>
                  <a:cubicBezTo>
                    <a:pt x="548" y="429"/>
                    <a:pt x="524" y="417"/>
                    <a:pt x="500" y="417"/>
                  </a:cubicBezTo>
                  <a:cubicBezTo>
                    <a:pt x="321" y="417"/>
                    <a:pt x="143" y="583"/>
                    <a:pt x="71" y="798"/>
                  </a:cubicBezTo>
                  <a:cubicBezTo>
                    <a:pt x="0" y="1000"/>
                    <a:pt x="60" y="1191"/>
                    <a:pt x="226" y="1322"/>
                  </a:cubicBezTo>
                  <a:cubicBezTo>
                    <a:pt x="333" y="1405"/>
                    <a:pt x="441" y="1453"/>
                    <a:pt x="548" y="1465"/>
                  </a:cubicBezTo>
                  <a:cubicBezTo>
                    <a:pt x="595" y="1643"/>
                    <a:pt x="738" y="1738"/>
                    <a:pt x="941" y="1750"/>
                  </a:cubicBezTo>
                  <a:lnTo>
                    <a:pt x="976" y="1750"/>
                  </a:lnTo>
                  <a:cubicBezTo>
                    <a:pt x="1238" y="1750"/>
                    <a:pt x="1441" y="1691"/>
                    <a:pt x="1584" y="1596"/>
                  </a:cubicBezTo>
                  <a:cubicBezTo>
                    <a:pt x="1607" y="1619"/>
                    <a:pt x="1631" y="1643"/>
                    <a:pt x="1655" y="1667"/>
                  </a:cubicBezTo>
                  <a:cubicBezTo>
                    <a:pt x="1715" y="1703"/>
                    <a:pt x="1774" y="1726"/>
                    <a:pt x="1857" y="1726"/>
                  </a:cubicBezTo>
                  <a:cubicBezTo>
                    <a:pt x="2119" y="1726"/>
                    <a:pt x="2441" y="1488"/>
                    <a:pt x="2572" y="1203"/>
                  </a:cubicBezTo>
                  <a:cubicBezTo>
                    <a:pt x="2643" y="1024"/>
                    <a:pt x="2619" y="845"/>
                    <a:pt x="2500" y="726"/>
                  </a:cubicBezTo>
                  <a:cubicBezTo>
                    <a:pt x="2417" y="631"/>
                    <a:pt x="2310" y="583"/>
                    <a:pt x="2203" y="572"/>
                  </a:cubicBezTo>
                  <a:cubicBezTo>
                    <a:pt x="2203" y="381"/>
                    <a:pt x="2084" y="191"/>
                    <a:pt x="1893" y="72"/>
                  </a:cubicBezTo>
                  <a:cubicBezTo>
                    <a:pt x="1822" y="24"/>
                    <a:pt x="1738" y="0"/>
                    <a:pt x="1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3058;p57"/>
            <p:cNvSpPr/>
            <p:nvPr/>
          </p:nvSpPr>
          <p:spPr>
            <a:xfrm>
              <a:off x="4165873" y="3989168"/>
              <a:ext cx="48056" cy="44390"/>
            </a:xfrm>
            <a:custGeom>
              <a:avLst/>
              <a:gdLst/>
              <a:ahLst/>
              <a:cxnLst/>
              <a:rect l="l" t="t" r="r" b="b"/>
              <a:pathLst>
                <a:path w="1560" h="1441" extrusionOk="0">
                  <a:moveTo>
                    <a:pt x="298" y="131"/>
                  </a:moveTo>
                  <a:cubicBezTo>
                    <a:pt x="679" y="226"/>
                    <a:pt x="1369" y="429"/>
                    <a:pt x="1476" y="512"/>
                  </a:cubicBezTo>
                  <a:cubicBezTo>
                    <a:pt x="1441" y="560"/>
                    <a:pt x="1298" y="619"/>
                    <a:pt x="1179" y="655"/>
                  </a:cubicBezTo>
                  <a:cubicBezTo>
                    <a:pt x="917" y="488"/>
                    <a:pt x="548" y="262"/>
                    <a:pt x="298" y="131"/>
                  </a:cubicBezTo>
                  <a:close/>
                  <a:moveTo>
                    <a:pt x="143" y="203"/>
                  </a:moveTo>
                  <a:cubicBezTo>
                    <a:pt x="262" y="322"/>
                    <a:pt x="476" y="512"/>
                    <a:pt x="893" y="881"/>
                  </a:cubicBezTo>
                  <a:cubicBezTo>
                    <a:pt x="845" y="1072"/>
                    <a:pt x="774" y="1298"/>
                    <a:pt x="738" y="1357"/>
                  </a:cubicBezTo>
                  <a:cubicBezTo>
                    <a:pt x="643" y="1238"/>
                    <a:pt x="274" y="524"/>
                    <a:pt x="143" y="203"/>
                  </a:cubicBezTo>
                  <a:close/>
                  <a:moveTo>
                    <a:pt x="71" y="0"/>
                  </a:moveTo>
                  <a:cubicBezTo>
                    <a:pt x="60" y="0"/>
                    <a:pt x="48" y="12"/>
                    <a:pt x="36" y="12"/>
                  </a:cubicBezTo>
                  <a:lnTo>
                    <a:pt x="24" y="12"/>
                  </a:lnTo>
                  <a:cubicBezTo>
                    <a:pt x="24" y="12"/>
                    <a:pt x="24" y="24"/>
                    <a:pt x="24" y="24"/>
                  </a:cubicBezTo>
                  <a:cubicBezTo>
                    <a:pt x="0" y="48"/>
                    <a:pt x="0" y="72"/>
                    <a:pt x="71" y="250"/>
                  </a:cubicBezTo>
                  <a:cubicBezTo>
                    <a:pt x="119" y="345"/>
                    <a:pt x="631" y="1441"/>
                    <a:pt x="738" y="1441"/>
                  </a:cubicBezTo>
                  <a:cubicBezTo>
                    <a:pt x="762" y="1441"/>
                    <a:pt x="845" y="1441"/>
                    <a:pt x="964" y="869"/>
                  </a:cubicBezTo>
                  <a:cubicBezTo>
                    <a:pt x="976" y="857"/>
                    <a:pt x="964" y="846"/>
                    <a:pt x="953" y="834"/>
                  </a:cubicBezTo>
                  <a:cubicBezTo>
                    <a:pt x="726" y="631"/>
                    <a:pt x="393" y="345"/>
                    <a:pt x="214" y="167"/>
                  </a:cubicBezTo>
                  <a:lnTo>
                    <a:pt x="214" y="167"/>
                  </a:lnTo>
                  <a:cubicBezTo>
                    <a:pt x="452" y="298"/>
                    <a:pt x="869" y="548"/>
                    <a:pt x="1155" y="726"/>
                  </a:cubicBezTo>
                  <a:cubicBezTo>
                    <a:pt x="1155" y="732"/>
                    <a:pt x="1158" y="735"/>
                    <a:pt x="1162" y="735"/>
                  </a:cubicBezTo>
                  <a:cubicBezTo>
                    <a:pt x="1167" y="735"/>
                    <a:pt x="1173" y="732"/>
                    <a:pt x="1179" y="726"/>
                  </a:cubicBezTo>
                  <a:cubicBezTo>
                    <a:pt x="1262" y="715"/>
                    <a:pt x="1524" y="631"/>
                    <a:pt x="1560" y="536"/>
                  </a:cubicBezTo>
                  <a:cubicBezTo>
                    <a:pt x="1560" y="512"/>
                    <a:pt x="1560" y="500"/>
                    <a:pt x="1548" y="488"/>
                  </a:cubicBezTo>
                  <a:cubicBezTo>
                    <a:pt x="1465" y="357"/>
                    <a:pt x="238" y="0"/>
                    <a:pt x="7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3059;p57"/>
            <p:cNvSpPr/>
            <p:nvPr/>
          </p:nvSpPr>
          <p:spPr>
            <a:xfrm>
              <a:off x="4191904" y="4009684"/>
              <a:ext cx="11398" cy="18021"/>
            </a:xfrm>
            <a:custGeom>
              <a:avLst/>
              <a:gdLst/>
              <a:ahLst/>
              <a:cxnLst/>
              <a:rect l="l" t="t" r="r" b="b"/>
              <a:pathLst>
                <a:path w="370" h="585" extrusionOk="0">
                  <a:moveTo>
                    <a:pt x="322" y="1"/>
                  </a:moveTo>
                  <a:cubicBezTo>
                    <a:pt x="310" y="1"/>
                    <a:pt x="286" y="13"/>
                    <a:pt x="286" y="37"/>
                  </a:cubicBezTo>
                  <a:cubicBezTo>
                    <a:pt x="274" y="227"/>
                    <a:pt x="239" y="453"/>
                    <a:pt x="227" y="501"/>
                  </a:cubicBezTo>
                  <a:cubicBezTo>
                    <a:pt x="191" y="489"/>
                    <a:pt x="131" y="418"/>
                    <a:pt x="72" y="358"/>
                  </a:cubicBezTo>
                  <a:cubicBezTo>
                    <a:pt x="65" y="344"/>
                    <a:pt x="54" y="338"/>
                    <a:pt x="41" y="338"/>
                  </a:cubicBezTo>
                  <a:cubicBezTo>
                    <a:pt x="32" y="338"/>
                    <a:pt x="22" y="341"/>
                    <a:pt x="12" y="346"/>
                  </a:cubicBezTo>
                  <a:cubicBezTo>
                    <a:pt x="0" y="358"/>
                    <a:pt x="0" y="382"/>
                    <a:pt x="12" y="406"/>
                  </a:cubicBezTo>
                  <a:cubicBezTo>
                    <a:pt x="48" y="453"/>
                    <a:pt x="155" y="584"/>
                    <a:pt x="227" y="584"/>
                  </a:cubicBezTo>
                  <a:cubicBezTo>
                    <a:pt x="250" y="584"/>
                    <a:pt x="262" y="584"/>
                    <a:pt x="262" y="572"/>
                  </a:cubicBezTo>
                  <a:cubicBezTo>
                    <a:pt x="298" y="537"/>
                    <a:pt x="334" y="358"/>
                    <a:pt x="358" y="37"/>
                  </a:cubicBezTo>
                  <a:cubicBezTo>
                    <a:pt x="369" y="13"/>
                    <a:pt x="34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3060;p57"/>
            <p:cNvSpPr/>
            <p:nvPr/>
          </p:nvSpPr>
          <p:spPr>
            <a:xfrm>
              <a:off x="4248369" y="3749874"/>
              <a:ext cx="67525" cy="59392"/>
            </a:xfrm>
            <a:custGeom>
              <a:avLst/>
              <a:gdLst/>
              <a:ahLst/>
              <a:cxnLst/>
              <a:rect l="l" t="t" r="r" b="b"/>
              <a:pathLst>
                <a:path w="2192" h="1928" extrusionOk="0">
                  <a:moveTo>
                    <a:pt x="1097" y="0"/>
                  </a:moveTo>
                  <a:cubicBezTo>
                    <a:pt x="894" y="0"/>
                    <a:pt x="688" y="64"/>
                    <a:pt x="513" y="196"/>
                  </a:cubicBezTo>
                  <a:cubicBezTo>
                    <a:pt x="84" y="517"/>
                    <a:pt x="1" y="1124"/>
                    <a:pt x="322" y="1553"/>
                  </a:cubicBezTo>
                  <a:cubicBezTo>
                    <a:pt x="511" y="1798"/>
                    <a:pt x="799" y="1928"/>
                    <a:pt x="1091" y="1928"/>
                  </a:cubicBezTo>
                  <a:cubicBezTo>
                    <a:pt x="1296" y="1928"/>
                    <a:pt x="1503" y="1864"/>
                    <a:pt x="1680" y="1732"/>
                  </a:cubicBezTo>
                  <a:cubicBezTo>
                    <a:pt x="2108" y="1410"/>
                    <a:pt x="2192" y="815"/>
                    <a:pt x="1870" y="386"/>
                  </a:cubicBezTo>
                  <a:cubicBezTo>
                    <a:pt x="1680" y="133"/>
                    <a:pt x="1391" y="0"/>
                    <a:pt x="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3061;p57"/>
            <p:cNvSpPr/>
            <p:nvPr/>
          </p:nvSpPr>
          <p:spPr>
            <a:xfrm>
              <a:off x="4252405" y="3752216"/>
              <a:ext cx="45530" cy="45899"/>
            </a:xfrm>
            <a:custGeom>
              <a:avLst/>
              <a:gdLst/>
              <a:ahLst/>
              <a:cxnLst/>
              <a:rect l="l" t="t" r="r" b="b"/>
              <a:pathLst>
                <a:path w="1478" h="1490" extrusionOk="0">
                  <a:moveTo>
                    <a:pt x="1417" y="0"/>
                  </a:moveTo>
                  <a:cubicBezTo>
                    <a:pt x="1379" y="0"/>
                    <a:pt x="1269" y="8"/>
                    <a:pt x="1192" y="96"/>
                  </a:cubicBezTo>
                  <a:cubicBezTo>
                    <a:pt x="1132" y="156"/>
                    <a:pt x="1120" y="251"/>
                    <a:pt x="1132" y="358"/>
                  </a:cubicBezTo>
                  <a:cubicBezTo>
                    <a:pt x="1156" y="477"/>
                    <a:pt x="1203" y="596"/>
                    <a:pt x="1239" y="715"/>
                  </a:cubicBezTo>
                  <a:cubicBezTo>
                    <a:pt x="1323" y="906"/>
                    <a:pt x="1394" y="1120"/>
                    <a:pt x="1334" y="1239"/>
                  </a:cubicBezTo>
                  <a:cubicBezTo>
                    <a:pt x="1299" y="1299"/>
                    <a:pt x="1251" y="1346"/>
                    <a:pt x="1168" y="1370"/>
                  </a:cubicBezTo>
                  <a:cubicBezTo>
                    <a:pt x="1090" y="1394"/>
                    <a:pt x="1019" y="1406"/>
                    <a:pt x="955" y="1406"/>
                  </a:cubicBezTo>
                  <a:cubicBezTo>
                    <a:pt x="891" y="1406"/>
                    <a:pt x="834" y="1394"/>
                    <a:pt x="787" y="1370"/>
                  </a:cubicBezTo>
                  <a:cubicBezTo>
                    <a:pt x="644" y="1287"/>
                    <a:pt x="572" y="1084"/>
                    <a:pt x="513" y="906"/>
                  </a:cubicBezTo>
                  <a:cubicBezTo>
                    <a:pt x="465" y="739"/>
                    <a:pt x="406" y="584"/>
                    <a:pt x="287" y="537"/>
                  </a:cubicBezTo>
                  <a:cubicBezTo>
                    <a:pt x="264" y="525"/>
                    <a:pt x="240" y="520"/>
                    <a:pt x="214" y="520"/>
                  </a:cubicBezTo>
                  <a:cubicBezTo>
                    <a:pt x="159" y="520"/>
                    <a:pt x="98" y="544"/>
                    <a:pt x="25" y="584"/>
                  </a:cubicBezTo>
                  <a:cubicBezTo>
                    <a:pt x="1" y="596"/>
                    <a:pt x="1" y="620"/>
                    <a:pt x="13" y="632"/>
                  </a:cubicBezTo>
                  <a:cubicBezTo>
                    <a:pt x="22" y="649"/>
                    <a:pt x="37" y="660"/>
                    <a:pt x="49" y="660"/>
                  </a:cubicBezTo>
                  <a:cubicBezTo>
                    <a:pt x="53" y="660"/>
                    <a:pt x="57" y="659"/>
                    <a:pt x="60" y="656"/>
                  </a:cubicBezTo>
                  <a:cubicBezTo>
                    <a:pt x="117" y="615"/>
                    <a:pt x="169" y="596"/>
                    <a:pt x="211" y="596"/>
                  </a:cubicBezTo>
                  <a:cubicBezTo>
                    <a:pt x="230" y="596"/>
                    <a:pt x="248" y="600"/>
                    <a:pt x="263" y="608"/>
                  </a:cubicBezTo>
                  <a:cubicBezTo>
                    <a:pt x="346" y="644"/>
                    <a:pt x="394" y="787"/>
                    <a:pt x="441" y="929"/>
                  </a:cubicBezTo>
                  <a:cubicBezTo>
                    <a:pt x="501" y="1132"/>
                    <a:pt x="572" y="1346"/>
                    <a:pt x="751" y="1441"/>
                  </a:cubicBezTo>
                  <a:cubicBezTo>
                    <a:pt x="811" y="1465"/>
                    <a:pt x="882" y="1489"/>
                    <a:pt x="953" y="1489"/>
                  </a:cubicBezTo>
                  <a:cubicBezTo>
                    <a:pt x="1025" y="1489"/>
                    <a:pt x="1096" y="1465"/>
                    <a:pt x="1192" y="1441"/>
                  </a:cubicBezTo>
                  <a:cubicBezTo>
                    <a:pt x="1287" y="1406"/>
                    <a:pt x="1358" y="1358"/>
                    <a:pt x="1394" y="1275"/>
                  </a:cubicBezTo>
                  <a:cubicBezTo>
                    <a:pt x="1477" y="1120"/>
                    <a:pt x="1394" y="906"/>
                    <a:pt x="1323" y="679"/>
                  </a:cubicBezTo>
                  <a:cubicBezTo>
                    <a:pt x="1275" y="572"/>
                    <a:pt x="1227" y="453"/>
                    <a:pt x="1215" y="346"/>
                  </a:cubicBezTo>
                  <a:cubicBezTo>
                    <a:pt x="1192" y="263"/>
                    <a:pt x="1215" y="191"/>
                    <a:pt x="1251" y="144"/>
                  </a:cubicBezTo>
                  <a:cubicBezTo>
                    <a:pt x="1311" y="72"/>
                    <a:pt x="1430" y="72"/>
                    <a:pt x="1430" y="72"/>
                  </a:cubicBezTo>
                  <a:cubicBezTo>
                    <a:pt x="1453" y="72"/>
                    <a:pt x="1465" y="60"/>
                    <a:pt x="1465" y="36"/>
                  </a:cubicBezTo>
                  <a:cubicBezTo>
                    <a:pt x="1477" y="13"/>
                    <a:pt x="1453" y="1"/>
                    <a:pt x="1430" y="1"/>
                  </a:cubicBezTo>
                  <a:cubicBezTo>
                    <a:pt x="1430" y="1"/>
                    <a:pt x="1425" y="0"/>
                    <a:pt x="141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3062;p57"/>
            <p:cNvSpPr/>
            <p:nvPr/>
          </p:nvSpPr>
          <p:spPr>
            <a:xfrm>
              <a:off x="3931478" y="3544990"/>
              <a:ext cx="298993" cy="244006"/>
            </a:xfrm>
            <a:custGeom>
              <a:avLst/>
              <a:gdLst/>
              <a:ahLst/>
              <a:cxnLst/>
              <a:rect l="l" t="t" r="r" b="b"/>
              <a:pathLst>
                <a:path w="9706" h="7921" extrusionOk="0">
                  <a:moveTo>
                    <a:pt x="4963" y="0"/>
                  </a:moveTo>
                  <a:cubicBezTo>
                    <a:pt x="3910" y="0"/>
                    <a:pt x="2887" y="851"/>
                    <a:pt x="1954" y="1144"/>
                  </a:cubicBezTo>
                  <a:cubicBezTo>
                    <a:pt x="358" y="1644"/>
                    <a:pt x="1906" y="4489"/>
                    <a:pt x="644" y="6001"/>
                  </a:cubicBezTo>
                  <a:cubicBezTo>
                    <a:pt x="1" y="6763"/>
                    <a:pt x="1346" y="7835"/>
                    <a:pt x="4359" y="7918"/>
                  </a:cubicBezTo>
                  <a:cubicBezTo>
                    <a:pt x="4404" y="7920"/>
                    <a:pt x="4449" y="7920"/>
                    <a:pt x="4495" y="7920"/>
                  </a:cubicBezTo>
                  <a:cubicBezTo>
                    <a:pt x="7430" y="7920"/>
                    <a:pt x="9705" y="5291"/>
                    <a:pt x="8990" y="4751"/>
                  </a:cubicBezTo>
                  <a:cubicBezTo>
                    <a:pt x="8252" y="4192"/>
                    <a:pt x="7228" y="1787"/>
                    <a:pt x="7228" y="1787"/>
                  </a:cubicBezTo>
                  <a:cubicBezTo>
                    <a:pt x="6472" y="428"/>
                    <a:pt x="5710" y="0"/>
                    <a:pt x="4963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3063;p57"/>
            <p:cNvSpPr/>
            <p:nvPr/>
          </p:nvSpPr>
          <p:spPr>
            <a:xfrm>
              <a:off x="4074537" y="3698676"/>
              <a:ext cx="98699" cy="116258"/>
            </a:xfrm>
            <a:custGeom>
              <a:avLst/>
              <a:gdLst/>
              <a:ahLst/>
              <a:cxnLst/>
              <a:rect l="l" t="t" r="r" b="b"/>
              <a:pathLst>
                <a:path w="3204" h="3774" extrusionOk="0">
                  <a:moveTo>
                    <a:pt x="1643" y="0"/>
                  </a:moveTo>
                  <a:lnTo>
                    <a:pt x="441" y="334"/>
                  </a:lnTo>
                  <a:lnTo>
                    <a:pt x="1012" y="2310"/>
                  </a:lnTo>
                  <a:lnTo>
                    <a:pt x="0" y="2620"/>
                  </a:lnTo>
                  <a:cubicBezTo>
                    <a:pt x="0" y="2620"/>
                    <a:pt x="1924" y="3774"/>
                    <a:pt x="2582" y="3774"/>
                  </a:cubicBezTo>
                  <a:cubicBezTo>
                    <a:pt x="2618" y="3774"/>
                    <a:pt x="2651" y="3770"/>
                    <a:pt x="2679" y="3763"/>
                  </a:cubicBezTo>
                  <a:cubicBezTo>
                    <a:pt x="3203" y="3620"/>
                    <a:pt x="2584" y="2191"/>
                    <a:pt x="2584" y="2191"/>
                  </a:cubicBezTo>
                  <a:lnTo>
                    <a:pt x="1917" y="2132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3064;p57"/>
            <p:cNvSpPr/>
            <p:nvPr/>
          </p:nvSpPr>
          <p:spPr>
            <a:xfrm>
              <a:off x="3996785" y="3575703"/>
              <a:ext cx="207256" cy="175897"/>
            </a:xfrm>
            <a:custGeom>
              <a:avLst/>
              <a:gdLst/>
              <a:ahLst/>
              <a:cxnLst/>
              <a:rect l="l" t="t" r="r" b="b"/>
              <a:pathLst>
                <a:path w="6728" h="5710" extrusionOk="0">
                  <a:moveTo>
                    <a:pt x="2211" y="1"/>
                  </a:moveTo>
                  <a:cubicBezTo>
                    <a:pt x="10" y="1"/>
                    <a:pt x="0" y="2968"/>
                    <a:pt x="0" y="2968"/>
                  </a:cubicBezTo>
                  <a:cubicBezTo>
                    <a:pt x="791" y="5176"/>
                    <a:pt x="1999" y="5710"/>
                    <a:pt x="2985" y="5710"/>
                  </a:cubicBezTo>
                  <a:cubicBezTo>
                    <a:pt x="3907" y="5710"/>
                    <a:pt x="4635" y="5243"/>
                    <a:pt x="4644" y="5243"/>
                  </a:cubicBezTo>
                  <a:cubicBezTo>
                    <a:pt x="4644" y="5243"/>
                    <a:pt x="4644" y="5243"/>
                    <a:pt x="4644" y="5243"/>
                  </a:cubicBezTo>
                  <a:cubicBezTo>
                    <a:pt x="6549" y="4052"/>
                    <a:pt x="6727" y="1242"/>
                    <a:pt x="3167" y="159"/>
                  </a:cubicBezTo>
                  <a:cubicBezTo>
                    <a:pt x="2810" y="49"/>
                    <a:pt x="2493" y="1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3065;p57"/>
            <p:cNvSpPr/>
            <p:nvPr/>
          </p:nvSpPr>
          <p:spPr>
            <a:xfrm>
              <a:off x="4089200" y="3639746"/>
              <a:ext cx="37798" cy="29604"/>
            </a:xfrm>
            <a:custGeom>
              <a:avLst/>
              <a:gdLst/>
              <a:ahLst/>
              <a:cxnLst/>
              <a:rect l="l" t="t" r="r" b="b"/>
              <a:pathLst>
                <a:path w="1227" h="961" extrusionOk="0">
                  <a:moveTo>
                    <a:pt x="31" y="1"/>
                  </a:moveTo>
                  <a:cubicBezTo>
                    <a:pt x="19" y="1"/>
                    <a:pt x="8" y="6"/>
                    <a:pt x="1" y="20"/>
                  </a:cubicBezTo>
                  <a:cubicBezTo>
                    <a:pt x="1" y="44"/>
                    <a:pt x="1" y="68"/>
                    <a:pt x="24" y="68"/>
                  </a:cubicBezTo>
                  <a:cubicBezTo>
                    <a:pt x="60" y="92"/>
                    <a:pt x="882" y="520"/>
                    <a:pt x="1120" y="616"/>
                  </a:cubicBezTo>
                  <a:cubicBezTo>
                    <a:pt x="1013" y="675"/>
                    <a:pt x="703" y="794"/>
                    <a:pt x="429" y="889"/>
                  </a:cubicBezTo>
                  <a:cubicBezTo>
                    <a:pt x="405" y="889"/>
                    <a:pt x="394" y="913"/>
                    <a:pt x="405" y="937"/>
                  </a:cubicBezTo>
                  <a:cubicBezTo>
                    <a:pt x="405" y="949"/>
                    <a:pt x="417" y="961"/>
                    <a:pt x="441" y="961"/>
                  </a:cubicBezTo>
                  <a:lnTo>
                    <a:pt x="453" y="961"/>
                  </a:lnTo>
                  <a:cubicBezTo>
                    <a:pt x="1227" y="699"/>
                    <a:pt x="1227" y="639"/>
                    <a:pt x="1215" y="604"/>
                  </a:cubicBezTo>
                  <a:cubicBezTo>
                    <a:pt x="1215" y="592"/>
                    <a:pt x="1215" y="568"/>
                    <a:pt x="1179" y="556"/>
                  </a:cubicBezTo>
                  <a:cubicBezTo>
                    <a:pt x="1060" y="532"/>
                    <a:pt x="394" y="187"/>
                    <a:pt x="60" y="8"/>
                  </a:cubicBezTo>
                  <a:cubicBezTo>
                    <a:pt x="50" y="4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3066;p57"/>
            <p:cNvSpPr/>
            <p:nvPr/>
          </p:nvSpPr>
          <p:spPr>
            <a:xfrm>
              <a:off x="4113413" y="3673201"/>
              <a:ext cx="26061" cy="22210"/>
            </a:xfrm>
            <a:custGeom>
              <a:avLst/>
              <a:gdLst/>
              <a:ahLst/>
              <a:cxnLst/>
              <a:rect l="l" t="t" r="r" b="b"/>
              <a:pathLst>
                <a:path w="846" h="721" extrusionOk="0">
                  <a:moveTo>
                    <a:pt x="366" y="1"/>
                  </a:moveTo>
                  <a:cubicBezTo>
                    <a:pt x="360" y="1"/>
                    <a:pt x="353" y="2"/>
                    <a:pt x="346" y="6"/>
                  </a:cubicBezTo>
                  <a:cubicBezTo>
                    <a:pt x="334" y="18"/>
                    <a:pt x="322" y="42"/>
                    <a:pt x="334" y="65"/>
                  </a:cubicBezTo>
                  <a:cubicBezTo>
                    <a:pt x="334" y="65"/>
                    <a:pt x="346" y="77"/>
                    <a:pt x="370" y="101"/>
                  </a:cubicBezTo>
                  <a:cubicBezTo>
                    <a:pt x="703" y="458"/>
                    <a:pt x="715" y="589"/>
                    <a:pt x="679" y="625"/>
                  </a:cubicBezTo>
                  <a:cubicBezTo>
                    <a:pt x="679" y="625"/>
                    <a:pt x="667" y="637"/>
                    <a:pt x="655" y="637"/>
                  </a:cubicBezTo>
                  <a:cubicBezTo>
                    <a:pt x="649" y="638"/>
                    <a:pt x="642" y="639"/>
                    <a:pt x="635" y="639"/>
                  </a:cubicBezTo>
                  <a:cubicBezTo>
                    <a:pt x="513" y="639"/>
                    <a:pt x="229" y="463"/>
                    <a:pt x="72" y="339"/>
                  </a:cubicBezTo>
                  <a:cubicBezTo>
                    <a:pt x="66" y="333"/>
                    <a:pt x="57" y="330"/>
                    <a:pt x="48" y="330"/>
                  </a:cubicBezTo>
                  <a:cubicBezTo>
                    <a:pt x="39" y="330"/>
                    <a:pt x="30" y="333"/>
                    <a:pt x="24" y="339"/>
                  </a:cubicBezTo>
                  <a:cubicBezTo>
                    <a:pt x="0" y="363"/>
                    <a:pt x="12" y="387"/>
                    <a:pt x="24" y="399"/>
                  </a:cubicBezTo>
                  <a:cubicBezTo>
                    <a:pt x="72" y="435"/>
                    <a:pt x="441" y="720"/>
                    <a:pt x="643" y="720"/>
                  </a:cubicBezTo>
                  <a:lnTo>
                    <a:pt x="667" y="720"/>
                  </a:lnTo>
                  <a:cubicBezTo>
                    <a:pt x="703" y="708"/>
                    <a:pt x="727" y="696"/>
                    <a:pt x="751" y="673"/>
                  </a:cubicBezTo>
                  <a:cubicBezTo>
                    <a:pt x="846" y="518"/>
                    <a:pt x="608" y="244"/>
                    <a:pt x="417" y="42"/>
                  </a:cubicBezTo>
                  <a:cubicBezTo>
                    <a:pt x="405" y="30"/>
                    <a:pt x="405" y="18"/>
                    <a:pt x="405" y="18"/>
                  </a:cubicBezTo>
                  <a:cubicBezTo>
                    <a:pt x="397" y="9"/>
                    <a:pt x="382" y="1"/>
                    <a:pt x="3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3067;p57"/>
            <p:cNvSpPr/>
            <p:nvPr/>
          </p:nvSpPr>
          <p:spPr>
            <a:xfrm>
              <a:off x="4060243" y="3657059"/>
              <a:ext cx="28618" cy="26246"/>
            </a:xfrm>
            <a:custGeom>
              <a:avLst/>
              <a:gdLst/>
              <a:ahLst/>
              <a:cxnLst/>
              <a:rect l="l" t="t" r="r" b="b"/>
              <a:pathLst>
                <a:path w="929" h="852" extrusionOk="0">
                  <a:moveTo>
                    <a:pt x="320" y="0"/>
                  </a:moveTo>
                  <a:cubicBezTo>
                    <a:pt x="310" y="0"/>
                    <a:pt x="298" y="6"/>
                    <a:pt x="286" y="18"/>
                  </a:cubicBezTo>
                  <a:cubicBezTo>
                    <a:pt x="274" y="30"/>
                    <a:pt x="274" y="54"/>
                    <a:pt x="286" y="66"/>
                  </a:cubicBezTo>
                  <a:cubicBezTo>
                    <a:pt x="512" y="292"/>
                    <a:pt x="810" y="649"/>
                    <a:pt x="738" y="744"/>
                  </a:cubicBezTo>
                  <a:cubicBezTo>
                    <a:pt x="733" y="754"/>
                    <a:pt x="715" y="769"/>
                    <a:pt x="657" y="769"/>
                  </a:cubicBezTo>
                  <a:cubicBezTo>
                    <a:pt x="571" y="769"/>
                    <a:pt x="400" y="736"/>
                    <a:pt x="60" y="601"/>
                  </a:cubicBezTo>
                  <a:cubicBezTo>
                    <a:pt x="56" y="598"/>
                    <a:pt x="52" y="597"/>
                    <a:pt x="48" y="597"/>
                  </a:cubicBezTo>
                  <a:cubicBezTo>
                    <a:pt x="36" y="597"/>
                    <a:pt x="21" y="608"/>
                    <a:pt x="12" y="625"/>
                  </a:cubicBezTo>
                  <a:cubicBezTo>
                    <a:pt x="0" y="649"/>
                    <a:pt x="12" y="673"/>
                    <a:pt x="36" y="673"/>
                  </a:cubicBezTo>
                  <a:cubicBezTo>
                    <a:pt x="357" y="804"/>
                    <a:pt x="548" y="851"/>
                    <a:pt x="655" y="851"/>
                  </a:cubicBezTo>
                  <a:cubicBezTo>
                    <a:pt x="750" y="851"/>
                    <a:pt x="786" y="816"/>
                    <a:pt x="810" y="792"/>
                  </a:cubicBezTo>
                  <a:cubicBezTo>
                    <a:pt x="929" y="601"/>
                    <a:pt x="441" y="113"/>
                    <a:pt x="345" y="18"/>
                  </a:cubicBezTo>
                  <a:cubicBezTo>
                    <a:pt x="339" y="6"/>
                    <a:pt x="33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3068;p57"/>
            <p:cNvSpPr/>
            <p:nvPr/>
          </p:nvSpPr>
          <p:spPr>
            <a:xfrm>
              <a:off x="4104602" y="3614979"/>
              <a:ext cx="31575" cy="25044"/>
            </a:xfrm>
            <a:custGeom>
              <a:avLst/>
              <a:gdLst/>
              <a:ahLst/>
              <a:cxnLst/>
              <a:rect l="l" t="t" r="r" b="b"/>
              <a:pathLst>
                <a:path w="1025" h="813" extrusionOk="0">
                  <a:moveTo>
                    <a:pt x="521" y="1"/>
                  </a:moveTo>
                  <a:cubicBezTo>
                    <a:pt x="513" y="1"/>
                    <a:pt x="506" y="5"/>
                    <a:pt x="501" y="15"/>
                  </a:cubicBezTo>
                  <a:cubicBezTo>
                    <a:pt x="489" y="27"/>
                    <a:pt x="477" y="50"/>
                    <a:pt x="501" y="62"/>
                  </a:cubicBezTo>
                  <a:cubicBezTo>
                    <a:pt x="953" y="598"/>
                    <a:pt x="917" y="705"/>
                    <a:pt x="894" y="729"/>
                  </a:cubicBezTo>
                  <a:cubicBezTo>
                    <a:pt x="885" y="740"/>
                    <a:pt x="867" y="745"/>
                    <a:pt x="842" y="745"/>
                  </a:cubicBezTo>
                  <a:cubicBezTo>
                    <a:pt x="708" y="745"/>
                    <a:pt x="363" y="591"/>
                    <a:pt x="60" y="420"/>
                  </a:cubicBezTo>
                  <a:cubicBezTo>
                    <a:pt x="57" y="416"/>
                    <a:pt x="52" y="415"/>
                    <a:pt x="47" y="415"/>
                  </a:cubicBezTo>
                  <a:cubicBezTo>
                    <a:pt x="35" y="415"/>
                    <a:pt x="21" y="423"/>
                    <a:pt x="13" y="431"/>
                  </a:cubicBezTo>
                  <a:cubicBezTo>
                    <a:pt x="1" y="455"/>
                    <a:pt x="1" y="479"/>
                    <a:pt x="25" y="491"/>
                  </a:cubicBezTo>
                  <a:cubicBezTo>
                    <a:pt x="179" y="574"/>
                    <a:pt x="608" y="812"/>
                    <a:pt x="846" y="812"/>
                  </a:cubicBezTo>
                  <a:cubicBezTo>
                    <a:pt x="894" y="812"/>
                    <a:pt x="929" y="801"/>
                    <a:pt x="965" y="777"/>
                  </a:cubicBezTo>
                  <a:cubicBezTo>
                    <a:pt x="1013" y="705"/>
                    <a:pt x="1025" y="562"/>
                    <a:pt x="560" y="15"/>
                  </a:cubicBezTo>
                  <a:cubicBezTo>
                    <a:pt x="547" y="8"/>
                    <a:pt x="533" y="1"/>
                    <a:pt x="52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3069;p57"/>
            <p:cNvSpPr/>
            <p:nvPr/>
          </p:nvSpPr>
          <p:spPr>
            <a:xfrm>
              <a:off x="4124687" y="3586053"/>
              <a:ext cx="52584" cy="37459"/>
            </a:xfrm>
            <a:custGeom>
              <a:avLst/>
              <a:gdLst/>
              <a:ahLst/>
              <a:cxnLst/>
              <a:rect l="l" t="t" r="r" b="b"/>
              <a:pathLst>
                <a:path w="1707" h="1216" extrusionOk="0">
                  <a:moveTo>
                    <a:pt x="547" y="0"/>
                  </a:moveTo>
                  <a:cubicBezTo>
                    <a:pt x="0" y="0"/>
                    <a:pt x="456" y="787"/>
                    <a:pt x="456" y="787"/>
                  </a:cubicBezTo>
                  <a:cubicBezTo>
                    <a:pt x="461" y="787"/>
                    <a:pt x="466" y="787"/>
                    <a:pt x="472" y="787"/>
                  </a:cubicBezTo>
                  <a:cubicBezTo>
                    <a:pt x="858" y="787"/>
                    <a:pt x="1194" y="1216"/>
                    <a:pt x="1194" y="1216"/>
                  </a:cubicBezTo>
                  <a:cubicBezTo>
                    <a:pt x="1706" y="739"/>
                    <a:pt x="1432" y="144"/>
                    <a:pt x="682" y="13"/>
                  </a:cubicBezTo>
                  <a:cubicBezTo>
                    <a:pt x="632" y="4"/>
                    <a:pt x="587" y="0"/>
                    <a:pt x="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3070;p57"/>
            <p:cNvSpPr/>
            <p:nvPr/>
          </p:nvSpPr>
          <p:spPr>
            <a:xfrm>
              <a:off x="4065357" y="3689127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025" h="1025" extrusionOk="0">
                  <a:moveTo>
                    <a:pt x="513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87"/>
                    <a:pt x="227" y="1025"/>
                    <a:pt x="513" y="1025"/>
                  </a:cubicBezTo>
                  <a:cubicBezTo>
                    <a:pt x="798" y="1025"/>
                    <a:pt x="1025" y="787"/>
                    <a:pt x="1025" y="513"/>
                  </a:cubicBezTo>
                  <a:cubicBezTo>
                    <a:pt x="1025" y="227"/>
                    <a:pt x="798" y="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3071;p57"/>
            <p:cNvSpPr/>
            <p:nvPr/>
          </p:nvSpPr>
          <p:spPr>
            <a:xfrm>
              <a:off x="4131002" y="3636943"/>
              <a:ext cx="33793" cy="31822"/>
            </a:xfrm>
            <a:custGeom>
              <a:avLst/>
              <a:gdLst/>
              <a:ahLst/>
              <a:cxnLst/>
              <a:rect l="l" t="t" r="r" b="b"/>
              <a:pathLst>
                <a:path w="1097" h="1033" extrusionOk="0">
                  <a:moveTo>
                    <a:pt x="552" y="0"/>
                  </a:moveTo>
                  <a:cubicBezTo>
                    <a:pt x="531" y="0"/>
                    <a:pt x="510" y="1"/>
                    <a:pt x="489" y="4"/>
                  </a:cubicBezTo>
                  <a:cubicBezTo>
                    <a:pt x="203" y="40"/>
                    <a:pt x="1" y="302"/>
                    <a:pt x="37" y="576"/>
                  </a:cubicBezTo>
                  <a:cubicBezTo>
                    <a:pt x="70" y="839"/>
                    <a:pt x="295" y="1032"/>
                    <a:pt x="555" y="1032"/>
                  </a:cubicBezTo>
                  <a:cubicBezTo>
                    <a:pt x="576" y="1032"/>
                    <a:pt x="598" y="1031"/>
                    <a:pt x="620" y="1028"/>
                  </a:cubicBezTo>
                  <a:cubicBezTo>
                    <a:pt x="894" y="992"/>
                    <a:pt x="1096" y="730"/>
                    <a:pt x="1061" y="457"/>
                  </a:cubicBezTo>
                  <a:cubicBezTo>
                    <a:pt x="1028" y="193"/>
                    <a:pt x="802" y="0"/>
                    <a:pt x="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3072;p57"/>
            <p:cNvSpPr/>
            <p:nvPr/>
          </p:nvSpPr>
          <p:spPr>
            <a:xfrm>
              <a:off x="3929661" y="3596712"/>
              <a:ext cx="130952" cy="115919"/>
            </a:xfrm>
            <a:custGeom>
              <a:avLst/>
              <a:gdLst/>
              <a:ahLst/>
              <a:cxnLst/>
              <a:rect l="l" t="t" r="r" b="b"/>
              <a:pathLst>
                <a:path w="4251" h="3763" extrusionOk="0">
                  <a:moveTo>
                    <a:pt x="2084" y="1"/>
                  </a:moveTo>
                  <a:lnTo>
                    <a:pt x="2084" y="1"/>
                  </a:lnTo>
                  <a:cubicBezTo>
                    <a:pt x="0" y="3453"/>
                    <a:pt x="3501" y="3763"/>
                    <a:pt x="3501" y="3763"/>
                  </a:cubicBezTo>
                  <a:cubicBezTo>
                    <a:pt x="4251" y="2763"/>
                    <a:pt x="3453" y="929"/>
                    <a:pt x="3453" y="929"/>
                  </a:cubicBezTo>
                  <a:cubicBezTo>
                    <a:pt x="3132" y="417"/>
                    <a:pt x="2084" y="12"/>
                    <a:pt x="2084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3073;p57"/>
            <p:cNvSpPr/>
            <p:nvPr/>
          </p:nvSpPr>
          <p:spPr>
            <a:xfrm>
              <a:off x="3992749" y="3604136"/>
              <a:ext cx="44390" cy="90906"/>
            </a:xfrm>
            <a:custGeom>
              <a:avLst/>
              <a:gdLst/>
              <a:ahLst/>
              <a:cxnLst/>
              <a:rect l="l" t="t" r="r" b="b"/>
              <a:pathLst>
                <a:path w="1441" h="2951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1"/>
                    <a:pt x="0" y="45"/>
                    <a:pt x="24" y="57"/>
                  </a:cubicBezTo>
                  <a:cubicBezTo>
                    <a:pt x="36" y="81"/>
                    <a:pt x="1358" y="1486"/>
                    <a:pt x="1108" y="2903"/>
                  </a:cubicBezTo>
                  <a:cubicBezTo>
                    <a:pt x="1108" y="2927"/>
                    <a:pt x="1119" y="2938"/>
                    <a:pt x="1143" y="2950"/>
                  </a:cubicBezTo>
                  <a:cubicBezTo>
                    <a:pt x="1167" y="2950"/>
                    <a:pt x="1179" y="2938"/>
                    <a:pt x="1191" y="2915"/>
                  </a:cubicBezTo>
                  <a:cubicBezTo>
                    <a:pt x="1441" y="1462"/>
                    <a:pt x="84" y="21"/>
                    <a:pt x="72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3074;p57"/>
            <p:cNvSpPr/>
            <p:nvPr/>
          </p:nvSpPr>
          <p:spPr>
            <a:xfrm>
              <a:off x="3975499" y="3611591"/>
              <a:ext cx="34502" cy="82342"/>
            </a:xfrm>
            <a:custGeom>
              <a:avLst/>
              <a:gdLst/>
              <a:ahLst/>
              <a:cxnLst/>
              <a:rect l="l" t="t" r="r" b="b"/>
              <a:pathLst>
                <a:path w="1120" h="2673" extrusionOk="0">
                  <a:moveTo>
                    <a:pt x="470" y="1"/>
                  </a:moveTo>
                  <a:cubicBezTo>
                    <a:pt x="454" y="1"/>
                    <a:pt x="441" y="12"/>
                    <a:pt x="441" y="29"/>
                  </a:cubicBezTo>
                  <a:cubicBezTo>
                    <a:pt x="429" y="41"/>
                    <a:pt x="1" y="1434"/>
                    <a:pt x="1048" y="2661"/>
                  </a:cubicBezTo>
                  <a:cubicBezTo>
                    <a:pt x="1048" y="2661"/>
                    <a:pt x="1060" y="2673"/>
                    <a:pt x="1072" y="2673"/>
                  </a:cubicBezTo>
                  <a:cubicBezTo>
                    <a:pt x="1084" y="2673"/>
                    <a:pt x="1096" y="2673"/>
                    <a:pt x="1096" y="2661"/>
                  </a:cubicBezTo>
                  <a:cubicBezTo>
                    <a:pt x="1120" y="2649"/>
                    <a:pt x="1120" y="2625"/>
                    <a:pt x="1108" y="2601"/>
                  </a:cubicBezTo>
                  <a:cubicBezTo>
                    <a:pt x="96" y="1422"/>
                    <a:pt x="513" y="65"/>
                    <a:pt x="513" y="53"/>
                  </a:cubicBezTo>
                  <a:cubicBezTo>
                    <a:pt x="525" y="29"/>
                    <a:pt x="513" y="6"/>
                    <a:pt x="489" y="6"/>
                  </a:cubicBezTo>
                  <a:cubicBezTo>
                    <a:pt x="482" y="2"/>
                    <a:pt x="476" y="1"/>
                    <a:pt x="4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3075;p57"/>
            <p:cNvSpPr/>
            <p:nvPr/>
          </p:nvSpPr>
          <p:spPr>
            <a:xfrm>
              <a:off x="3999280" y="3696613"/>
              <a:ext cx="63181" cy="52892"/>
            </a:xfrm>
            <a:custGeom>
              <a:avLst/>
              <a:gdLst/>
              <a:ahLst/>
              <a:cxnLst/>
              <a:rect l="l" t="t" r="r" b="b"/>
              <a:pathLst>
                <a:path w="2051" h="1717" extrusionOk="0">
                  <a:moveTo>
                    <a:pt x="617" y="0"/>
                  </a:moveTo>
                  <a:cubicBezTo>
                    <a:pt x="407" y="0"/>
                    <a:pt x="204" y="101"/>
                    <a:pt x="134" y="448"/>
                  </a:cubicBezTo>
                  <a:cubicBezTo>
                    <a:pt x="0" y="1105"/>
                    <a:pt x="491" y="1716"/>
                    <a:pt x="1015" y="1716"/>
                  </a:cubicBezTo>
                  <a:cubicBezTo>
                    <a:pt x="1147" y="1716"/>
                    <a:pt x="1281" y="1677"/>
                    <a:pt x="1408" y="1591"/>
                  </a:cubicBezTo>
                  <a:cubicBezTo>
                    <a:pt x="2050" y="1175"/>
                    <a:pt x="1205" y="186"/>
                    <a:pt x="1205" y="186"/>
                  </a:cubicBezTo>
                  <a:cubicBezTo>
                    <a:pt x="1205" y="186"/>
                    <a:pt x="904" y="0"/>
                    <a:pt x="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3076;p57"/>
            <p:cNvSpPr/>
            <p:nvPr/>
          </p:nvSpPr>
          <p:spPr>
            <a:xfrm>
              <a:off x="4018410" y="3710752"/>
              <a:ext cx="23504" cy="20609"/>
            </a:xfrm>
            <a:custGeom>
              <a:avLst/>
              <a:gdLst/>
              <a:ahLst/>
              <a:cxnLst/>
              <a:rect l="l" t="t" r="r" b="b"/>
              <a:pathLst>
                <a:path w="763" h="669" extrusionOk="0">
                  <a:moveTo>
                    <a:pt x="287" y="1"/>
                  </a:moveTo>
                  <a:cubicBezTo>
                    <a:pt x="283" y="1"/>
                    <a:pt x="279" y="1"/>
                    <a:pt x="275" y="1"/>
                  </a:cubicBezTo>
                  <a:cubicBezTo>
                    <a:pt x="84" y="25"/>
                    <a:pt x="13" y="430"/>
                    <a:pt x="13" y="466"/>
                  </a:cubicBezTo>
                  <a:cubicBezTo>
                    <a:pt x="1" y="489"/>
                    <a:pt x="25" y="513"/>
                    <a:pt x="36" y="513"/>
                  </a:cubicBezTo>
                  <a:cubicBezTo>
                    <a:pt x="60" y="513"/>
                    <a:pt x="84" y="501"/>
                    <a:pt x="84" y="478"/>
                  </a:cubicBezTo>
                  <a:cubicBezTo>
                    <a:pt x="108" y="335"/>
                    <a:pt x="191" y="97"/>
                    <a:pt x="286" y="85"/>
                  </a:cubicBezTo>
                  <a:cubicBezTo>
                    <a:pt x="290" y="84"/>
                    <a:pt x="294" y="84"/>
                    <a:pt x="299" y="84"/>
                  </a:cubicBezTo>
                  <a:cubicBezTo>
                    <a:pt x="363" y="84"/>
                    <a:pt x="490" y="176"/>
                    <a:pt x="679" y="644"/>
                  </a:cubicBezTo>
                  <a:cubicBezTo>
                    <a:pt x="691" y="668"/>
                    <a:pt x="703" y="668"/>
                    <a:pt x="715" y="668"/>
                  </a:cubicBezTo>
                  <a:lnTo>
                    <a:pt x="727" y="668"/>
                  </a:lnTo>
                  <a:cubicBezTo>
                    <a:pt x="751" y="656"/>
                    <a:pt x="763" y="644"/>
                    <a:pt x="751" y="620"/>
                  </a:cubicBezTo>
                  <a:cubicBezTo>
                    <a:pt x="589" y="204"/>
                    <a:pt x="438" y="1"/>
                    <a:pt x="2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3077;p57"/>
            <p:cNvSpPr/>
            <p:nvPr/>
          </p:nvSpPr>
          <p:spPr>
            <a:xfrm>
              <a:off x="4098010" y="3731052"/>
              <a:ext cx="49904" cy="17158"/>
            </a:xfrm>
            <a:custGeom>
              <a:avLst/>
              <a:gdLst/>
              <a:ahLst/>
              <a:cxnLst/>
              <a:rect l="l" t="t" r="r" b="b"/>
              <a:pathLst>
                <a:path w="1620" h="557" extrusionOk="0">
                  <a:moveTo>
                    <a:pt x="1582" y="0"/>
                  </a:moveTo>
                  <a:cubicBezTo>
                    <a:pt x="1572" y="0"/>
                    <a:pt x="1560" y="3"/>
                    <a:pt x="1548" y="9"/>
                  </a:cubicBezTo>
                  <a:cubicBezTo>
                    <a:pt x="1135" y="422"/>
                    <a:pt x="578" y="486"/>
                    <a:pt x="272" y="486"/>
                  </a:cubicBezTo>
                  <a:cubicBezTo>
                    <a:pt x="138" y="486"/>
                    <a:pt x="52" y="473"/>
                    <a:pt x="48" y="473"/>
                  </a:cubicBezTo>
                  <a:cubicBezTo>
                    <a:pt x="43" y="471"/>
                    <a:pt x="39" y="470"/>
                    <a:pt x="36" y="470"/>
                  </a:cubicBezTo>
                  <a:cubicBezTo>
                    <a:pt x="20" y="470"/>
                    <a:pt x="12" y="488"/>
                    <a:pt x="12" y="497"/>
                  </a:cubicBezTo>
                  <a:cubicBezTo>
                    <a:pt x="0" y="521"/>
                    <a:pt x="24" y="545"/>
                    <a:pt x="36" y="545"/>
                  </a:cubicBezTo>
                  <a:cubicBezTo>
                    <a:pt x="48" y="545"/>
                    <a:pt x="131" y="557"/>
                    <a:pt x="286" y="557"/>
                  </a:cubicBezTo>
                  <a:cubicBezTo>
                    <a:pt x="608" y="557"/>
                    <a:pt x="1179" y="497"/>
                    <a:pt x="1608" y="69"/>
                  </a:cubicBezTo>
                  <a:cubicBezTo>
                    <a:pt x="1620" y="57"/>
                    <a:pt x="1620" y="33"/>
                    <a:pt x="1608" y="9"/>
                  </a:cubicBezTo>
                  <a:cubicBezTo>
                    <a:pt x="1602" y="3"/>
                    <a:pt x="1593" y="0"/>
                    <a:pt x="158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3078;p57"/>
            <p:cNvSpPr/>
            <p:nvPr/>
          </p:nvSpPr>
          <p:spPr>
            <a:xfrm>
              <a:off x="4095792" y="3873248"/>
              <a:ext cx="53970" cy="248720"/>
            </a:xfrm>
            <a:custGeom>
              <a:avLst/>
              <a:gdLst/>
              <a:ahLst/>
              <a:cxnLst/>
              <a:rect l="l" t="t" r="r" b="b"/>
              <a:pathLst>
                <a:path w="1752" h="8074" extrusionOk="0">
                  <a:moveTo>
                    <a:pt x="1" y="1"/>
                  </a:moveTo>
                  <a:lnTo>
                    <a:pt x="311" y="7990"/>
                  </a:lnTo>
                  <a:lnTo>
                    <a:pt x="1263" y="8073"/>
                  </a:lnTo>
                  <a:lnTo>
                    <a:pt x="1751" y="4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3079;p57"/>
            <p:cNvSpPr/>
            <p:nvPr/>
          </p:nvSpPr>
          <p:spPr>
            <a:xfrm>
              <a:off x="3928921" y="3857107"/>
              <a:ext cx="177190" cy="166932"/>
            </a:xfrm>
            <a:custGeom>
              <a:avLst/>
              <a:gdLst/>
              <a:ahLst/>
              <a:cxnLst/>
              <a:rect l="l" t="t" r="r" b="b"/>
              <a:pathLst>
                <a:path w="5752" h="5419" extrusionOk="0">
                  <a:moveTo>
                    <a:pt x="4168" y="1"/>
                  </a:moveTo>
                  <a:lnTo>
                    <a:pt x="3180" y="3513"/>
                  </a:lnTo>
                  <a:lnTo>
                    <a:pt x="548" y="2370"/>
                  </a:lnTo>
                  <a:lnTo>
                    <a:pt x="1" y="2918"/>
                  </a:lnTo>
                  <a:lnTo>
                    <a:pt x="4156" y="5418"/>
                  </a:lnTo>
                  <a:lnTo>
                    <a:pt x="5751" y="846"/>
                  </a:lnTo>
                  <a:lnTo>
                    <a:pt x="4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3080;p57"/>
            <p:cNvSpPr/>
            <p:nvPr/>
          </p:nvSpPr>
          <p:spPr>
            <a:xfrm>
              <a:off x="3999342" y="3848327"/>
              <a:ext cx="208365" cy="117275"/>
            </a:xfrm>
            <a:custGeom>
              <a:avLst/>
              <a:gdLst/>
              <a:ahLst/>
              <a:cxnLst/>
              <a:rect l="l" t="t" r="r" b="b"/>
              <a:pathLst>
                <a:path w="6764" h="3807" extrusionOk="0">
                  <a:moveTo>
                    <a:pt x="2965" y="0"/>
                  </a:moveTo>
                  <a:lnTo>
                    <a:pt x="1" y="203"/>
                  </a:lnTo>
                  <a:cubicBezTo>
                    <a:pt x="1" y="203"/>
                    <a:pt x="48" y="3370"/>
                    <a:pt x="2751" y="3739"/>
                  </a:cubicBezTo>
                  <a:cubicBezTo>
                    <a:pt x="3099" y="3786"/>
                    <a:pt x="3423" y="3807"/>
                    <a:pt x="3725" y="3807"/>
                  </a:cubicBezTo>
                  <a:cubicBezTo>
                    <a:pt x="5769" y="3807"/>
                    <a:pt x="6763" y="2858"/>
                    <a:pt x="6763" y="2858"/>
                  </a:cubicBezTo>
                  <a:lnTo>
                    <a:pt x="4918" y="560"/>
                  </a:lnTo>
                  <a:lnTo>
                    <a:pt x="29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3081;p57"/>
            <p:cNvSpPr/>
            <p:nvPr/>
          </p:nvSpPr>
          <p:spPr>
            <a:xfrm>
              <a:off x="4071980" y="3761149"/>
              <a:ext cx="107848" cy="142227"/>
            </a:xfrm>
            <a:custGeom>
              <a:avLst/>
              <a:gdLst/>
              <a:ahLst/>
              <a:cxnLst/>
              <a:rect l="l" t="t" r="r" b="b"/>
              <a:pathLst>
                <a:path w="3501" h="4617" extrusionOk="0">
                  <a:moveTo>
                    <a:pt x="2504" y="0"/>
                  </a:moveTo>
                  <a:cubicBezTo>
                    <a:pt x="2221" y="0"/>
                    <a:pt x="2000" y="104"/>
                    <a:pt x="2000" y="104"/>
                  </a:cubicBezTo>
                  <a:cubicBezTo>
                    <a:pt x="1830" y="641"/>
                    <a:pt x="1608" y="811"/>
                    <a:pt x="1395" y="811"/>
                  </a:cubicBezTo>
                  <a:cubicBezTo>
                    <a:pt x="1029" y="811"/>
                    <a:pt x="691" y="306"/>
                    <a:pt x="691" y="306"/>
                  </a:cubicBezTo>
                  <a:cubicBezTo>
                    <a:pt x="691" y="306"/>
                    <a:pt x="179" y="461"/>
                    <a:pt x="83" y="592"/>
                  </a:cubicBezTo>
                  <a:cubicBezTo>
                    <a:pt x="0" y="735"/>
                    <a:pt x="429" y="4616"/>
                    <a:pt x="429" y="4616"/>
                  </a:cubicBezTo>
                  <a:lnTo>
                    <a:pt x="2381" y="4461"/>
                  </a:lnTo>
                  <a:cubicBezTo>
                    <a:pt x="2381" y="4461"/>
                    <a:pt x="3500" y="461"/>
                    <a:pt x="3036" y="151"/>
                  </a:cubicBezTo>
                  <a:cubicBezTo>
                    <a:pt x="2859" y="36"/>
                    <a:pt x="2671" y="0"/>
                    <a:pt x="25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3082;p57"/>
            <p:cNvSpPr/>
            <p:nvPr/>
          </p:nvSpPr>
          <p:spPr>
            <a:xfrm>
              <a:off x="4094714" y="4005309"/>
              <a:ext cx="50274" cy="115550"/>
            </a:xfrm>
            <a:custGeom>
              <a:avLst/>
              <a:gdLst/>
              <a:ahLst/>
              <a:cxnLst/>
              <a:rect l="l" t="t" r="r" b="b"/>
              <a:pathLst>
                <a:path w="1632" h="3751" extrusionOk="0">
                  <a:moveTo>
                    <a:pt x="95" y="0"/>
                  </a:moveTo>
                  <a:lnTo>
                    <a:pt x="0" y="3667"/>
                  </a:lnTo>
                  <a:lnTo>
                    <a:pt x="1250" y="3750"/>
                  </a:lnTo>
                  <a:lnTo>
                    <a:pt x="1631" y="19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3083;p57"/>
            <p:cNvSpPr/>
            <p:nvPr/>
          </p:nvSpPr>
          <p:spPr>
            <a:xfrm>
              <a:off x="4093605" y="4004200"/>
              <a:ext cx="52831" cy="117768"/>
            </a:xfrm>
            <a:custGeom>
              <a:avLst/>
              <a:gdLst/>
              <a:ahLst/>
              <a:cxnLst/>
              <a:rect l="l" t="t" r="r" b="b"/>
              <a:pathLst>
                <a:path w="1715" h="3823" extrusionOk="0">
                  <a:moveTo>
                    <a:pt x="167" y="84"/>
                  </a:moveTo>
                  <a:lnTo>
                    <a:pt x="1632" y="262"/>
                  </a:lnTo>
                  <a:lnTo>
                    <a:pt x="1251" y="3739"/>
                  </a:lnTo>
                  <a:lnTo>
                    <a:pt x="84" y="3667"/>
                  </a:lnTo>
                  <a:lnTo>
                    <a:pt x="167" y="84"/>
                  </a:lnTo>
                  <a:close/>
                  <a:moveTo>
                    <a:pt x="131" y="0"/>
                  </a:moveTo>
                  <a:cubicBezTo>
                    <a:pt x="120" y="0"/>
                    <a:pt x="108" y="0"/>
                    <a:pt x="96" y="12"/>
                  </a:cubicBezTo>
                  <a:cubicBezTo>
                    <a:pt x="96" y="12"/>
                    <a:pt x="84" y="24"/>
                    <a:pt x="84" y="36"/>
                  </a:cubicBezTo>
                  <a:lnTo>
                    <a:pt x="1" y="3703"/>
                  </a:lnTo>
                  <a:cubicBezTo>
                    <a:pt x="1" y="3727"/>
                    <a:pt x="12" y="3739"/>
                    <a:pt x="36" y="3751"/>
                  </a:cubicBezTo>
                  <a:lnTo>
                    <a:pt x="1286" y="3822"/>
                  </a:lnTo>
                  <a:cubicBezTo>
                    <a:pt x="1310" y="3822"/>
                    <a:pt x="1322" y="3810"/>
                    <a:pt x="1322" y="3786"/>
                  </a:cubicBezTo>
                  <a:lnTo>
                    <a:pt x="1715" y="227"/>
                  </a:lnTo>
                  <a:cubicBezTo>
                    <a:pt x="1715" y="215"/>
                    <a:pt x="1691" y="191"/>
                    <a:pt x="1679" y="191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3084;p57"/>
            <p:cNvSpPr/>
            <p:nvPr/>
          </p:nvSpPr>
          <p:spPr>
            <a:xfrm>
              <a:off x="4092126" y="4100651"/>
              <a:ext cx="84406" cy="41648"/>
            </a:xfrm>
            <a:custGeom>
              <a:avLst/>
              <a:gdLst/>
              <a:ahLst/>
              <a:cxnLst/>
              <a:rect l="l" t="t" r="r" b="b"/>
              <a:pathLst>
                <a:path w="2740" h="1352" extrusionOk="0">
                  <a:moveTo>
                    <a:pt x="980" y="1"/>
                  </a:moveTo>
                  <a:cubicBezTo>
                    <a:pt x="599" y="1"/>
                    <a:pt x="49" y="96"/>
                    <a:pt x="49" y="96"/>
                  </a:cubicBezTo>
                  <a:lnTo>
                    <a:pt x="1" y="1298"/>
                  </a:lnTo>
                  <a:cubicBezTo>
                    <a:pt x="1" y="1298"/>
                    <a:pt x="1281" y="1351"/>
                    <a:pt x="2072" y="1351"/>
                  </a:cubicBezTo>
                  <a:cubicBezTo>
                    <a:pt x="2467" y="1351"/>
                    <a:pt x="2739" y="1338"/>
                    <a:pt x="2668" y="1298"/>
                  </a:cubicBezTo>
                  <a:cubicBezTo>
                    <a:pt x="2454" y="1167"/>
                    <a:pt x="1382" y="310"/>
                    <a:pt x="1334" y="96"/>
                  </a:cubicBezTo>
                  <a:cubicBezTo>
                    <a:pt x="1319" y="24"/>
                    <a:pt x="1170" y="1"/>
                    <a:pt x="98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3085;p57"/>
            <p:cNvSpPr/>
            <p:nvPr/>
          </p:nvSpPr>
          <p:spPr>
            <a:xfrm>
              <a:off x="3919033" y="3919117"/>
              <a:ext cx="99408" cy="73747"/>
            </a:xfrm>
            <a:custGeom>
              <a:avLst/>
              <a:gdLst/>
              <a:ahLst/>
              <a:cxnLst/>
              <a:rect l="l" t="t" r="r" b="b"/>
              <a:pathLst>
                <a:path w="3227" h="2394" extrusionOk="0">
                  <a:moveTo>
                    <a:pt x="488" y="0"/>
                  </a:moveTo>
                  <a:lnTo>
                    <a:pt x="0" y="810"/>
                  </a:lnTo>
                  <a:lnTo>
                    <a:pt x="2643" y="2393"/>
                  </a:lnTo>
                  <a:lnTo>
                    <a:pt x="3227" y="1226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3086;p57"/>
            <p:cNvSpPr/>
            <p:nvPr/>
          </p:nvSpPr>
          <p:spPr>
            <a:xfrm>
              <a:off x="3917554" y="3918008"/>
              <a:ext cx="102365" cy="75934"/>
            </a:xfrm>
            <a:custGeom>
              <a:avLst/>
              <a:gdLst/>
              <a:ahLst/>
              <a:cxnLst/>
              <a:rect l="l" t="t" r="r" b="b"/>
              <a:pathLst>
                <a:path w="3323" h="2465" extrusionOk="0">
                  <a:moveTo>
                    <a:pt x="548" y="84"/>
                  </a:moveTo>
                  <a:lnTo>
                    <a:pt x="3227" y="1274"/>
                  </a:lnTo>
                  <a:lnTo>
                    <a:pt x="2679" y="2370"/>
                  </a:lnTo>
                  <a:lnTo>
                    <a:pt x="96" y="834"/>
                  </a:lnTo>
                  <a:lnTo>
                    <a:pt x="548" y="84"/>
                  </a:lnTo>
                  <a:close/>
                  <a:moveTo>
                    <a:pt x="548" y="0"/>
                  </a:moveTo>
                  <a:cubicBezTo>
                    <a:pt x="536" y="0"/>
                    <a:pt x="512" y="0"/>
                    <a:pt x="501" y="24"/>
                  </a:cubicBezTo>
                  <a:lnTo>
                    <a:pt x="12" y="822"/>
                  </a:lnTo>
                  <a:cubicBezTo>
                    <a:pt x="12" y="834"/>
                    <a:pt x="1" y="846"/>
                    <a:pt x="12" y="858"/>
                  </a:cubicBezTo>
                  <a:cubicBezTo>
                    <a:pt x="12" y="858"/>
                    <a:pt x="12" y="870"/>
                    <a:pt x="24" y="881"/>
                  </a:cubicBezTo>
                  <a:lnTo>
                    <a:pt x="2679" y="2465"/>
                  </a:lnTo>
                  <a:lnTo>
                    <a:pt x="2703" y="2465"/>
                  </a:lnTo>
                  <a:cubicBezTo>
                    <a:pt x="2715" y="2465"/>
                    <a:pt x="2727" y="2453"/>
                    <a:pt x="2727" y="2441"/>
                  </a:cubicBezTo>
                  <a:lnTo>
                    <a:pt x="3310" y="1274"/>
                  </a:lnTo>
                  <a:cubicBezTo>
                    <a:pt x="3322" y="1262"/>
                    <a:pt x="3322" y="1251"/>
                    <a:pt x="3310" y="1251"/>
                  </a:cubicBezTo>
                  <a:cubicBezTo>
                    <a:pt x="3310" y="1239"/>
                    <a:pt x="3310" y="1227"/>
                    <a:pt x="3299" y="1227"/>
                  </a:cubicBezTo>
                  <a:lnTo>
                    <a:pt x="548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3087;p57"/>
            <p:cNvSpPr/>
            <p:nvPr/>
          </p:nvSpPr>
          <p:spPr>
            <a:xfrm>
              <a:off x="3977593" y="3779355"/>
              <a:ext cx="99901" cy="99007"/>
            </a:xfrm>
            <a:custGeom>
              <a:avLst/>
              <a:gdLst/>
              <a:ahLst/>
              <a:cxnLst/>
              <a:rect l="l" t="t" r="r" b="b"/>
              <a:pathLst>
                <a:path w="3243" h="3214" extrusionOk="0">
                  <a:moveTo>
                    <a:pt x="3147" y="1"/>
                  </a:moveTo>
                  <a:lnTo>
                    <a:pt x="2183" y="1965"/>
                  </a:lnTo>
                  <a:cubicBezTo>
                    <a:pt x="2183" y="1965"/>
                    <a:pt x="99" y="2489"/>
                    <a:pt x="135" y="2620"/>
                  </a:cubicBezTo>
                  <a:cubicBezTo>
                    <a:pt x="183" y="2739"/>
                    <a:pt x="266" y="2977"/>
                    <a:pt x="266" y="2977"/>
                  </a:cubicBezTo>
                  <a:cubicBezTo>
                    <a:pt x="195" y="2997"/>
                    <a:pt x="0" y="3214"/>
                    <a:pt x="326" y="3214"/>
                  </a:cubicBezTo>
                  <a:cubicBezTo>
                    <a:pt x="600" y="3214"/>
                    <a:pt x="1239" y="3061"/>
                    <a:pt x="2624" y="2513"/>
                  </a:cubicBezTo>
                  <a:cubicBezTo>
                    <a:pt x="2838" y="2430"/>
                    <a:pt x="3243" y="1334"/>
                    <a:pt x="3243" y="1334"/>
                  </a:cubicBezTo>
                  <a:cubicBezTo>
                    <a:pt x="3231" y="810"/>
                    <a:pt x="3147" y="1"/>
                    <a:pt x="3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3088;p57"/>
            <p:cNvSpPr/>
            <p:nvPr/>
          </p:nvSpPr>
          <p:spPr>
            <a:xfrm>
              <a:off x="3999342" y="3568340"/>
              <a:ext cx="138684" cy="60809"/>
            </a:xfrm>
            <a:custGeom>
              <a:avLst/>
              <a:gdLst/>
              <a:ahLst/>
              <a:cxnLst/>
              <a:rect l="l" t="t" r="r" b="b"/>
              <a:pathLst>
                <a:path w="4502" h="1974" extrusionOk="0">
                  <a:moveTo>
                    <a:pt x="2577" y="1"/>
                  </a:moveTo>
                  <a:cubicBezTo>
                    <a:pt x="1925" y="1"/>
                    <a:pt x="1079" y="202"/>
                    <a:pt x="1" y="791"/>
                  </a:cubicBezTo>
                  <a:cubicBezTo>
                    <a:pt x="1" y="791"/>
                    <a:pt x="349" y="1974"/>
                    <a:pt x="1758" y="1974"/>
                  </a:cubicBezTo>
                  <a:cubicBezTo>
                    <a:pt x="2417" y="1974"/>
                    <a:pt x="3307" y="1716"/>
                    <a:pt x="4501" y="957"/>
                  </a:cubicBezTo>
                  <a:cubicBezTo>
                    <a:pt x="4501" y="957"/>
                    <a:pt x="3998" y="1"/>
                    <a:pt x="2577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3089;p57"/>
            <p:cNvSpPr/>
            <p:nvPr/>
          </p:nvSpPr>
          <p:spPr>
            <a:xfrm>
              <a:off x="3867835" y="3906949"/>
              <a:ext cx="70297" cy="66323"/>
            </a:xfrm>
            <a:custGeom>
              <a:avLst/>
              <a:gdLst/>
              <a:ahLst/>
              <a:cxnLst/>
              <a:rect l="l" t="t" r="r" b="b"/>
              <a:pathLst>
                <a:path w="2282" h="2153" extrusionOk="0">
                  <a:moveTo>
                    <a:pt x="1346" y="1"/>
                  </a:moveTo>
                  <a:cubicBezTo>
                    <a:pt x="1188" y="1"/>
                    <a:pt x="78" y="1899"/>
                    <a:pt x="7" y="2121"/>
                  </a:cubicBezTo>
                  <a:cubicBezTo>
                    <a:pt x="0" y="2143"/>
                    <a:pt x="13" y="2153"/>
                    <a:pt x="41" y="2153"/>
                  </a:cubicBezTo>
                  <a:cubicBezTo>
                    <a:pt x="298" y="2153"/>
                    <a:pt x="1841" y="1371"/>
                    <a:pt x="1841" y="1371"/>
                  </a:cubicBezTo>
                  <a:lnTo>
                    <a:pt x="2281" y="443"/>
                  </a:lnTo>
                  <a:cubicBezTo>
                    <a:pt x="2281" y="443"/>
                    <a:pt x="1484" y="50"/>
                    <a:pt x="1353" y="2"/>
                  </a:cubicBezTo>
                  <a:cubicBezTo>
                    <a:pt x="1351" y="1"/>
                    <a:pt x="1348" y="1"/>
                    <a:pt x="13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3090;p57"/>
            <p:cNvSpPr/>
            <p:nvPr/>
          </p:nvSpPr>
          <p:spPr>
            <a:xfrm>
              <a:off x="4055961" y="3777291"/>
              <a:ext cx="65122" cy="58345"/>
            </a:xfrm>
            <a:custGeom>
              <a:avLst/>
              <a:gdLst/>
              <a:ahLst/>
              <a:cxnLst/>
              <a:rect l="l" t="t" r="r" b="b"/>
              <a:pathLst>
                <a:path w="2114" h="1894" extrusionOk="0">
                  <a:moveTo>
                    <a:pt x="840" y="1"/>
                  </a:moveTo>
                  <a:cubicBezTo>
                    <a:pt x="776" y="1"/>
                    <a:pt x="709" y="7"/>
                    <a:pt x="639" y="20"/>
                  </a:cubicBezTo>
                  <a:lnTo>
                    <a:pt x="472" y="1104"/>
                  </a:lnTo>
                  <a:cubicBezTo>
                    <a:pt x="472" y="1104"/>
                    <a:pt x="1" y="1894"/>
                    <a:pt x="942" y="1894"/>
                  </a:cubicBezTo>
                  <a:cubicBezTo>
                    <a:pt x="982" y="1894"/>
                    <a:pt x="1023" y="1892"/>
                    <a:pt x="1068" y="1889"/>
                  </a:cubicBezTo>
                  <a:cubicBezTo>
                    <a:pt x="2114" y="1811"/>
                    <a:pt x="1927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3091;p57"/>
            <p:cNvSpPr/>
            <p:nvPr/>
          </p:nvSpPr>
          <p:spPr>
            <a:xfrm>
              <a:off x="4083347" y="3763829"/>
              <a:ext cx="59423" cy="32438"/>
            </a:xfrm>
            <a:custGeom>
              <a:avLst/>
              <a:gdLst/>
              <a:ahLst/>
              <a:cxnLst/>
              <a:rect l="l" t="t" r="r" b="b"/>
              <a:pathLst>
                <a:path w="1929" h="1053" extrusionOk="0">
                  <a:moveTo>
                    <a:pt x="1886" y="0"/>
                  </a:moveTo>
                  <a:cubicBezTo>
                    <a:pt x="1869" y="0"/>
                    <a:pt x="1854" y="11"/>
                    <a:pt x="1846" y="29"/>
                  </a:cubicBezTo>
                  <a:cubicBezTo>
                    <a:pt x="1846" y="29"/>
                    <a:pt x="1619" y="624"/>
                    <a:pt x="1107" y="922"/>
                  </a:cubicBezTo>
                  <a:cubicBezTo>
                    <a:pt x="1048" y="959"/>
                    <a:pt x="988" y="977"/>
                    <a:pt x="926" y="977"/>
                  </a:cubicBezTo>
                  <a:cubicBezTo>
                    <a:pt x="888" y="977"/>
                    <a:pt x="850" y="971"/>
                    <a:pt x="810" y="957"/>
                  </a:cubicBezTo>
                  <a:cubicBezTo>
                    <a:pt x="417" y="850"/>
                    <a:pt x="72" y="255"/>
                    <a:pt x="72" y="243"/>
                  </a:cubicBezTo>
                  <a:cubicBezTo>
                    <a:pt x="63" y="234"/>
                    <a:pt x="49" y="226"/>
                    <a:pt x="37" y="226"/>
                  </a:cubicBezTo>
                  <a:cubicBezTo>
                    <a:pt x="32" y="226"/>
                    <a:pt x="27" y="227"/>
                    <a:pt x="24" y="231"/>
                  </a:cubicBezTo>
                  <a:cubicBezTo>
                    <a:pt x="0" y="243"/>
                    <a:pt x="0" y="267"/>
                    <a:pt x="0" y="290"/>
                  </a:cubicBezTo>
                  <a:cubicBezTo>
                    <a:pt x="24" y="314"/>
                    <a:pt x="369" y="922"/>
                    <a:pt x="786" y="1041"/>
                  </a:cubicBezTo>
                  <a:cubicBezTo>
                    <a:pt x="834" y="1052"/>
                    <a:pt x="881" y="1052"/>
                    <a:pt x="917" y="1052"/>
                  </a:cubicBezTo>
                  <a:cubicBezTo>
                    <a:pt x="1000" y="1052"/>
                    <a:pt x="1072" y="1029"/>
                    <a:pt x="1155" y="993"/>
                  </a:cubicBezTo>
                  <a:cubicBezTo>
                    <a:pt x="1691" y="683"/>
                    <a:pt x="1917" y="76"/>
                    <a:pt x="1929" y="52"/>
                  </a:cubicBezTo>
                  <a:cubicBezTo>
                    <a:pt x="1929" y="29"/>
                    <a:pt x="1917" y="17"/>
                    <a:pt x="1905" y="5"/>
                  </a:cubicBezTo>
                  <a:cubicBezTo>
                    <a:pt x="1899" y="2"/>
                    <a:pt x="1892" y="0"/>
                    <a:pt x="1886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3092;p57"/>
            <p:cNvSpPr/>
            <p:nvPr/>
          </p:nvSpPr>
          <p:spPr>
            <a:xfrm>
              <a:off x="4022445" y="3913326"/>
              <a:ext cx="173155" cy="45068"/>
            </a:xfrm>
            <a:custGeom>
              <a:avLst/>
              <a:gdLst/>
              <a:ahLst/>
              <a:cxnLst/>
              <a:rect l="l" t="t" r="r" b="b"/>
              <a:pathLst>
                <a:path w="5621" h="1463" extrusionOk="0">
                  <a:moveTo>
                    <a:pt x="38" y="1"/>
                  </a:moveTo>
                  <a:cubicBezTo>
                    <a:pt x="27" y="1"/>
                    <a:pt x="19" y="4"/>
                    <a:pt x="13" y="9"/>
                  </a:cubicBezTo>
                  <a:cubicBezTo>
                    <a:pt x="1" y="21"/>
                    <a:pt x="1" y="45"/>
                    <a:pt x="13" y="69"/>
                  </a:cubicBezTo>
                  <a:cubicBezTo>
                    <a:pt x="1108" y="1152"/>
                    <a:pt x="2191" y="1462"/>
                    <a:pt x="3073" y="1462"/>
                  </a:cubicBezTo>
                  <a:cubicBezTo>
                    <a:pt x="3358" y="1462"/>
                    <a:pt x="3620" y="1426"/>
                    <a:pt x="3858" y="1379"/>
                  </a:cubicBezTo>
                  <a:cubicBezTo>
                    <a:pt x="4894" y="1164"/>
                    <a:pt x="5597" y="605"/>
                    <a:pt x="5609" y="593"/>
                  </a:cubicBezTo>
                  <a:cubicBezTo>
                    <a:pt x="5620" y="581"/>
                    <a:pt x="5620" y="557"/>
                    <a:pt x="5609" y="545"/>
                  </a:cubicBezTo>
                  <a:cubicBezTo>
                    <a:pt x="5602" y="531"/>
                    <a:pt x="5591" y="526"/>
                    <a:pt x="5580" y="526"/>
                  </a:cubicBezTo>
                  <a:cubicBezTo>
                    <a:pt x="5573" y="526"/>
                    <a:pt x="5566" y="528"/>
                    <a:pt x="5561" y="533"/>
                  </a:cubicBezTo>
                  <a:cubicBezTo>
                    <a:pt x="5549" y="545"/>
                    <a:pt x="4858" y="1093"/>
                    <a:pt x="3846" y="1295"/>
                  </a:cubicBezTo>
                  <a:cubicBezTo>
                    <a:pt x="3613" y="1346"/>
                    <a:pt x="3349" y="1379"/>
                    <a:pt x="3064" y="1379"/>
                  </a:cubicBezTo>
                  <a:cubicBezTo>
                    <a:pt x="2201" y="1379"/>
                    <a:pt x="1137" y="1074"/>
                    <a:pt x="72" y="9"/>
                  </a:cubicBezTo>
                  <a:cubicBezTo>
                    <a:pt x="60" y="4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3093;p57"/>
            <p:cNvSpPr/>
            <p:nvPr/>
          </p:nvSpPr>
          <p:spPr>
            <a:xfrm>
              <a:off x="4010339" y="3881535"/>
              <a:ext cx="182335" cy="65461"/>
            </a:xfrm>
            <a:custGeom>
              <a:avLst/>
              <a:gdLst/>
              <a:ahLst/>
              <a:cxnLst/>
              <a:rect l="l" t="t" r="r" b="b"/>
              <a:pathLst>
                <a:path w="5919" h="2125" extrusionOk="0">
                  <a:moveTo>
                    <a:pt x="55" y="1"/>
                  </a:moveTo>
                  <a:cubicBezTo>
                    <a:pt x="49" y="1"/>
                    <a:pt x="43" y="2"/>
                    <a:pt x="37" y="6"/>
                  </a:cubicBezTo>
                  <a:cubicBezTo>
                    <a:pt x="13" y="18"/>
                    <a:pt x="1" y="41"/>
                    <a:pt x="13" y="53"/>
                  </a:cubicBezTo>
                  <a:cubicBezTo>
                    <a:pt x="25" y="77"/>
                    <a:pt x="156" y="422"/>
                    <a:pt x="537" y="839"/>
                  </a:cubicBezTo>
                  <a:cubicBezTo>
                    <a:pt x="882" y="1220"/>
                    <a:pt x="1513" y="1732"/>
                    <a:pt x="2525" y="1994"/>
                  </a:cubicBezTo>
                  <a:cubicBezTo>
                    <a:pt x="2894" y="2089"/>
                    <a:pt x="3227" y="2125"/>
                    <a:pt x="3549" y="2125"/>
                  </a:cubicBezTo>
                  <a:cubicBezTo>
                    <a:pt x="4942" y="2125"/>
                    <a:pt x="5894" y="1399"/>
                    <a:pt x="5906" y="1387"/>
                  </a:cubicBezTo>
                  <a:cubicBezTo>
                    <a:pt x="5918" y="1375"/>
                    <a:pt x="5918" y="1351"/>
                    <a:pt x="5906" y="1339"/>
                  </a:cubicBezTo>
                  <a:cubicBezTo>
                    <a:pt x="5899" y="1325"/>
                    <a:pt x="5888" y="1319"/>
                    <a:pt x="5878" y="1319"/>
                  </a:cubicBezTo>
                  <a:cubicBezTo>
                    <a:pt x="5871" y="1319"/>
                    <a:pt x="5864" y="1322"/>
                    <a:pt x="5859" y="1327"/>
                  </a:cubicBezTo>
                  <a:cubicBezTo>
                    <a:pt x="5839" y="1337"/>
                    <a:pt x="4923" y="2039"/>
                    <a:pt x="3557" y="2039"/>
                  </a:cubicBezTo>
                  <a:cubicBezTo>
                    <a:pt x="3243" y="2039"/>
                    <a:pt x="2905" y="2002"/>
                    <a:pt x="2549" y="1911"/>
                  </a:cubicBezTo>
                  <a:cubicBezTo>
                    <a:pt x="644" y="1422"/>
                    <a:pt x="96" y="41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3094;p57"/>
            <p:cNvSpPr/>
            <p:nvPr/>
          </p:nvSpPr>
          <p:spPr>
            <a:xfrm>
              <a:off x="4066835" y="3824330"/>
              <a:ext cx="30466" cy="13000"/>
            </a:xfrm>
            <a:custGeom>
              <a:avLst/>
              <a:gdLst/>
              <a:ahLst/>
              <a:cxnLst/>
              <a:rect l="l" t="t" r="r" b="b"/>
              <a:pathLst>
                <a:path w="989" h="422" extrusionOk="0">
                  <a:moveTo>
                    <a:pt x="49" y="0"/>
                  </a:moveTo>
                  <a:cubicBezTo>
                    <a:pt x="44" y="0"/>
                    <a:pt x="40" y="2"/>
                    <a:pt x="36" y="5"/>
                  </a:cubicBezTo>
                  <a:cubicBezTo>
                    <a:pt x="12" y="5"/>
                    <a:pt x="0" y="29"/>
                    <a:pt x="12" y="53"/>
                  </a:cubicBezTo>
                  <a:cubicBezTo>
                    <a:pt x="12" y="65"/>
                    <a:pt x="96" y="279"/>
                    <a:pt x="334" y="374"/>
                  </a:cubicBezTo>
                  <a:cubicBezTo>
                    <a:pt x="405" y="410"/>
                    <a:pt x="477" y="422"/>
                    <a:pt x="560" y="422"/>
                  </a:cubicBezTo>
                  <a:cubicBezTo>
                    <a:pt x="691" y="422"/>
                    <a:pt x="822" y="398"/>
                    <a:pt x="965" y="327"/>
                  </a:cubicBezTo>
                  <a:cubicBezTo>
                    <a:pt x="977" y="315"/>
                    <a:pt x="989" y="291"/>
                    <a:pt x="977" y="279"/>
                  </a:cubicBezTo>
                  <a:cubicBezTo>
                    <a:pt x="977" y="262"/>
                    <a:pt x="964" y="251"/>
                    <a:pt x="948" y="251"/>
                  </a:cubicBezTo>
                  <a:cubicBezTo>
                    <a:pt x="942" y="251"/>
                    <a:pt x="935" y="252"/>
                    <a:pt x="929" y="255"/>
                  </a:cubicBezTo>
                  <a:cubicBezTo>
                    <a:pt x="792" y="313"/>
                    <a:pt x="668" y="344"/>
                    <a:pt x="557" y="344"/>
                  </a:cubicBezTo>
                  <a:cubicBezTo>
                    <a:pt x="485" y="344"/>
                    <a:pt x="419" y="331"/>
                    <a:pt x="358" y="303"/>
                  </a:cubicBezTo>
                  <a:cubicBezTo>
                    <a:pt x="155" y="220"/>
                    <a:pt x="84" y="17"/>
                    <a:pt x="84" y="17"/>
                  </a:cubicBezTo>
                  <a:cubicBezTo>
                    <a:pt x="75" y="9"/>
                    <a:pt x="61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3095;p57"/>
            <p:cNvSpPr/>
            <p:nvPr/>
          </p:nvSpPr>
          <p:spPr>
            <a:xfrm>
              <a:off x="4113413" y="3831816"/>
              <a:ext cx="37428" cy="12876"/>
            </a:xfrm>
            <a:custGeom>
              <a:avLst/>
              <a:gdLst/>
              <a:ahLst/>
              <a:cxnLst/>
              <a:rect l="l" t="t" r="r" b="b"/>
              <a:pathLst>
                <a:path w="1215" h="418" extrusionOk="0">
                  <a:moveTo>
                    <a:pt x="24" y="0"/>
                  </a:moveTo>
                  <a:cubicBezTo>
                    <a:pt x="12" y="12"/>
                    <a:pt x="0" y="24"/>
                    <a:pt x="0" y="48"/>
                  </a:cubicBezTo>
                  <a:cubicBezTo>
                    <a:pt x="0" y="60"/>
                    <a:pt x="60" y="262"/>
                    <a:pt x="286" y="358"/>
                  </a:cubicBezTo>
                  <a:cubicBezTo>
                    <a:pt x="370" y="393"/>
                    <a:pt x="453" y="417"/>
                    <a:pt x="560" y="417"/>
                  </a:cubicBezTo>
                  <a:cubicBezTo>
                    <a:pt x="739" y="417"/>
                    <a:pt x="953" y="358"/>
                    <a:pt x="1179" y="250"/>
                  </a:cubicBezTo>
                  <a:cubicBezTo>
                    <a:pt x="1203" y="239"/>
                    <a:pt x="1215" y="215"/>
                    <a:pt x="1203" y="191"/>
                  </a:cubicBezTo>
                  <a:cubicBezTo>
                    <a:pt x="1195" y="182"/>
                    <a:pt x="1180" y="174"/>
                    <a:pt x="1168" y="174"/>
                  </a:cubicBezTo>
                  <a:cubicBezTo>
                    <a:pt x="1163" y="174"/>
                    <a:pt x="1159" y="175"/>
                    <a:pt x="1155" y="179"/>
                  </a:cubicBezTo>
                  <a:cubicBezTo>
                    <a:pt x="928" y="285"/>
                    <a:pt x="735" y="338"/>
                    <a:pt x="572" y="338"/>
                  </a:cubicBezTo>
                  <a:cubicBezTo>
                    <a:pt x="479" y="338"/>
                    <a:pt x="396" y="321"/>
                    <a:pt x="322" y="286"/>
                  </a:cubicBezTo>
                  <a:cubicBezTo>
                    <a:pt x="131" y="203"/>
                    <a:pt x="84" y="24"/>
                    <a:pt x="84" y="24"/>
                  </a:cubicBezTo>
                  <a:cubicBezTo>
                    <a:pt x="72" y="12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3096;p57"/>
            <p:cNvSpPr/>
            <p:nvPr/>
          </p:nvSpPr>
          <p:spPr>
            <a:xfrm>
              <a:off x="3996785" y="3762504"/>
              <a:ext cx="190005" cy="137514"/>
            </a:xfrm>
            <a:custGeom>
              <a:avLst/>
              <a:gdLst/>
              <a:ahLst/>
              <a:cxnLst/>
              <a:rect l="l" t="t" r="r" b="b"/>
              <a:pathLst>
                <a:path w="6168" h="4464" extrusionOk="0">
                  <a:moveTo>
                    <a:pt x="5334" y="0"/>
                  </a:moveTo>
                  <a:lnTo>
                    <a:pt x="3989" y="3560"/>
                  </a:lnTo>
                  <a:lnTo>
                    <a:pt x="346" y="3167"/>
                  </a:lnTo>
                  <a:lnTo>
                    <a:pt x="0" y="3739"/>
                  </a:lnTo>
                  <a:cubicBezTo>
                    <a:pt x="0" y="3739"/>
                    <a:pt x="3110" y="4463"/>
                    <a:pt x="4184" y="4463"/>
                  </a:cubicBezTo>
                  <a:cubicBezTo>
                    <a:pt x="4334" y="4463"/>
                    <a:pt x="4444" y="4449"/>
                    <a:pt x="4501" y="4417"/>
                  </a:cubicBezTo>
                  <a:cubicBezTo>
                    <a:pt x="4977" y="4167"/>
                    <a:pt x="5977" y="1369"/>
                    <a:pt x="6049" y="941"/>
                  </a:cubicBezTo>
                  <a:cubicBezTo>
                    <a:pt x="6168" y="274"/>
                    <a:pt x="5334" y="0"/>
                    <a:pt x="5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3097;p57"/>
            <p:cNvSpPr/>
            <p:nvPr/>
          </p:nvSpPr>
          <p:spPr>
            <a:xfrm>
              <a:off x="3843099" y="3646955"/>
              <a:ext cx="141980" cy="148203"/>
            </a:xfrm>
            <a:custGeom>
              <a:avLst/>
              <a:gdLst/>
              <a:ahLst/>
              <a:cxnLst/>
              <a:rect l="l" t="t" r="r" b="b"/>
              <a:pathLst>
                <a:path w="4609" h="4811" extrusionOk="0">
                  <a:moveTo>
                    <a:pt x="2001" y="239"/>
                  </a:moveTo>
                  <a:cubicBezTo>
                    <a:pt x="2739" y="239"/>
                    <a:pt x="3501" y="751"/>
                    <a:pt x="3953" y="1548"/>
                  </a:cubicBezTo>
                  <a:cubicBezTo>
                    <a:pt x="4251" y="2084"/>
                    <a:pt x="4370" y="2680"/>
                    <a:pt x="4275" y="3227"/>
                  </a:cubicBezTo>
                  <a:cubicBezTo>
                    <a:pt x="4192" y="3763"/>
                    <a:pt x="3930" y="4180"/>
                    <a:pt x="3525" y="4406"/>
                  </a:cubicBezTo>
                  <a:cubicBezTo>
                    <a:pt x="3310" y="4513"/>
                    <a:pt x="3084" y="4573"/>
                    <a:pt x="2834" y="4573"/>
                  </a:cubicBezTo>
                  <a:cubicBezTo>
                    <a:pt x="2084" y="4573"/>
                    <a:pt x="1322" y="4061"/>
                    <a:pt x="882" y="3251"/>
                  </a:cubicBezTo>
                  <a:cubicBezTo>
                    <a:pt x="262" y="2156"/>
                    <a:pt x="465" y="882"/>
                    <a:pt x="1310" y="405"/>
                  </a:cubicBezTo>
                  <a:cubicBezTo>
                    <a:pt x="1513" y="286"/>
                    <a:pt x="1751" y="239"/>
                    <a:pt x="2001" y="239"/>
                  </a:cubicBezTo>
                  <a:close/>
                  <a:moveTo>
                    <a:pt x="2001" y="1"/>
                  </a:moveTo>
                  <a:cubicBezTo>
                    <a:pt x="1703" y="1"/>
                    <a:pt x="1441" y="72"/>
                    <a:pt x="1191" y="203"/>
                  </a:cubicBezTo>
                  <a:cubicBezTo>
                    <a:pt x="227" y="739"/>
                    <a:pt x="1" y="2156"/>
                    <a:pt x="667" y="3370"/>
                  </a:cubicBezTo>
                  <a:cubicBezTo>
                    <a:pt x="1155" y="4239"/>
                    <a:pt x="2001" y="4811"/>
                    <a:pt x="2834" y="4811"/>
                  </a:cubicBezTo>
                  <a:cubicBezTo>
                    <a:pt x="3120" y="4811"/>
                    <a:pt x="3394" y="4739"/>
                    <a:pt x="3632" y="4608"/>
                  </a:cubicBezTo>
                  <a:cubicBezTo>
                    <a:pt x="4108" y="4346"/>
                    <a:pt x="4418" y="3870"/>
                    <a:pt x="4513" y="3263"/>
                  </a:cubicBezTo>
                  <a:cubicBezTo>
                    <a:pt x="4608" y="2668"/>
                    <a:pt x="4477" y="2025"/>
                    <a:pt x="4156" y="1441"/>
                  </a:cubicBezTo>
                  <a:cubicBezTo>
                    <a:pt x="3668" y="560"/>
                    <a:pt x="2822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3098;p57"/>
            <p:cNvSpPr/>
            <p:nvPr/>
          </p:nvSpPr>
          <p:spPr>
            <a:xfrm>
              <a:off x="3895190" y="3736751"/>
              <a:ext cx="88410" cy="97652"/>
            </a:xfrm>
            <a:custGeom>
              <a:avLst/>
              <a:gdLst/>
              <a:ahLst/>
              <a:cxnLst/>
              <a:rect l="l" t="t" r="r" b="b"/>
              <a:pathLst>
                <a:path w="2870" h="3170" extrusionOk="0">
                  <a:moveTo>
                    <a:pt x="2744" y="1"/>
                  </a:moveTo>
                  <a:cubicBezTo>
                    <a:pt x="2691" y="1"/>
                    <a:pt x="2642" y="45"/>
                    <a:pt x="2632" y="98"/>
                  </a:cubicBezTo>
                  <a:cubicBezTo>
                    <a:pt x="2501" y="1050"/>
                    <a:pt x="2512" y="2253"/>
                    <a:pt x="2512" y="2789"/>
                  </a:cubicBezTo>
                  <a:cubicBezTo>
                    <a:pt x="1643" y="2062"/>
                    <a:pt x="238" y="1431"/>
                    <a:pt x="179" y="1396"/>
                  </a:cubicBezTo>
                  <a:cubicBezTo>
                    <a:pt x="163" y="1390"/>
                    <a:pt x="147" y="1387"/>
                    <a:pt x="131" y="1387"/>
                  </a:cubicBezTo>
                  <a:cubicBezTo>
                    <a:pt x="86" y="1387"/>
                    <a:pt x="42" y="1411"/>
                    <a:pt x="24" y="1455"/>
                  </a:cubicBezTo>
                  <a:cubicBezTo>
                    <a:pt x="0" y="1515"/>
                    <a:pt x="24" y="1586"/>
                    <a:pt x="84" y="1610"/>
                  </a:cubicBezTo>
                  <a:cubicBezTo>
                    <a:pt x="95" y="1622"/>
                    <a:pt x="1762" y="2372"/>
                    <a:pt x="2560" y="3146"/>
                  </a:cubicBezTo>
                  <a:cubicBezTo>
                    <a:pt x="2584" y="3158"/>
                    <a:pt x="2608" y="3170"/>
                    <a:pt x="2643" y="3170"/>
                  </a:cubicBezTo>
                  <a:lnTo>
                    <a:pt x="2691" y="3170"/>
                  </a:lnTo>
                  <a:cubicBezTo>
                    <a:pt x="2727" y="3146"/>
                    <a:pt x="2762" y="3098"/>
                    <a:pt x="2762" y="3051"/>
                  </a:cubicBezTo>
                  <a:cubicBezTo>
                    <a:pt x="2751" y="3039"/>
                    <a:pt x="2691" y="1360"/>
                    <a:pt x="2870" y="134"/>
                  </a:cubicBezTo>
                  <a:cubicBezTo>
                    <a:pt x="2870" y="62"/>
                    <a:pt x="2834" y="3"/>
                    <a:pt x="2762" y="3"/>
                  </a:cubicBezTo>
                  <a:cubicBezTo>
                    <a:pt x="2756" y="1"/>
                    <a:pt x="2750" y="1"/>
                    <a:pt x="27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3099;p57"/>
            <p:cNvSpPr/>
            <p:nvPr/>
          </p:nvSpPr>
          <p:spPr>
            <a:xfrm>
              <a:off x="3973311" y="3826517"/>
              <a:ext cx="49165" cy="81233"/>
            </a:xfrm>
            <a:custGeom>
              <a:avLst/>
              <a:gdLst/>
              <a:ahLst/>
              <a:cxnLst/>
              <a:rect l="l" t="t" r="r" b="b"/>
              <a:pathLst>
                <a:path w="1596" h="2637" extrusionOk="0">
                  <a:moveTo>
                    <a:pt x="131" y="1"/>
                  </a:moveTo>
                  <a:cubicBezTo>
                    <a:pt x="111" y="1"/>
                    <a:pt x="91" y="6"/>
                    <a:pt x="72" y="18"/>
                  </a:cubicBezTo>
                  <a:cubicBezTo>
                    <a:pt x="12" y="53"/>
                    <a:pt x="0" y="125"/>
                    <a:pt x="24" y="172"/>
                  </a:cubicBezTo>
                  <a:lnTo>
                    <a:pt x="1358" y="2566"/>
                  </a:lnTo>
                  <a:cubicBezTo>
                    <a:pt x="1381" y="2613"/>
                    <a:pt x="1417" y="2637"/>
                    <a:pt x="1453" y="2637"/>
                  </a:cubicBezTo>
                  <a:cubicBezTo>
                    <a:pt x="1477" y="2637"/>
                    <a:pt x="1500" y="2625"/>
                    <a:pt x="1512" y="2613"/>
                  </a:cubicBezTo>
                  <a:cubicBezTo>
                    <a:pt x="1572" y="2589"/>
                    <a:pt x="1596" y="2518"/>
                    <a:pt x="1560" y="2458"/>
                  </a:cubicBezTo>
                  <a:lnTo>
                    <a:pt x="238" y="65"/>
                  </a:lnTo>
                  <a:cubicBezTo>
                    <a:pt x="214" y="25"/>
                    <a:pt x="173" y="1"/>
                    <a:pt x="131" y="1"/>
                  </a:cubicBezTo>
                  <a:close/>
                </a:path>
              </a:pathLst>
            </a:custGeom>
            <a:solidFill>
              <a:srgbClr val="E15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3100;p57"/>
            <p:cNvSpPr/>
            <p:nvPr/>
          </p:nvSpPr>
          <p:spPr>
            <a:xfrm>
              <a:off x="3972572" y="3832031"/>
              <a:ext cx="59454" cy="85484"/>
            </a:xfrm>
            <a:custGeom>
              <a:avLst/>
              <a:gdLst/>
              <a:ahLst/>
              <a:cxnLst/>
              <a:rect l="l" t="t" r="r" b="b"/>
              <a:pathLst>
                <a:path w="1930" h="2775" extrusionOk="0">
                  <a:moveTo>
                    <a:pt x="468" y="0"/>
                  </a:moveTo>
                  <a:cubicBezTo>
                    <a:pt x="316" y="0"/>
                    <a:pt x="120" y="279"/>
                    <a:pt x="120" y="279"/>
                  </a:cubicBezTo>
                  <a:cubicBezTo>
                    <a:pt x="0" y="362"/>
                    <a:pt x="1251" y="2708"/>
                    <a:pt x="1393" y="2768"/>
                  </a:cubicBezTo>
                  <a:cubicBezTo>
                    <a:pt x="1404" y="2773"/>
                    <a:pt x="1417" y="2775"/>
                    <a:pt x="1431" y="2775"/>
                  </a:cubicBezTo>
                  <a:cubicBezTo>
                    <a:pt x="1582" y="2775"/>
                    <a:pt x="1884" y="2500"/>
                    <a:pt x="1905" y="2434"/>
                  </a:cubicBezTo>
                  <a:cubicBezTo>
                    <a:pt x="1929" y="2351"/>
                    <a:pt x="667" y="53"/>
                    <a:pt x="501" y="5"/>
                  </a:cubicBezTo>
                  <a:cubicBezTo>
                    <a:pt x="490" y="2"/>
                    <a:pt x="479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3101;p57"/>
            <p:cNvSpPr/>
            <p:nvPr/>
          </p:nvSpPr>
          <p:spPr>
            <a:xfrm>
              <a:off x="3972202" y="3862497"/>
              <a:ext cx="66724" cy="40016"/>
            </a:xfrm>
            <a:custGeom>
              <a:avLst/>
              <a:gdLst/>
              <a:ahLst/>
              <a:cxnLst/>
              <a:rect l="l" t="t" r="r" b="b"/>
              <a:pathLst>
                <a:path w="2166" h="1299" extrusionOk="0">
                  <a:moveTo>
                    <a:pt x="1384" y="0"/>
                  </a:moveTo>
                  <a:cubicBezTo>
                    <a:pt x="1340" y="0"/>
                    <a:pt x="1296" y="5"/>
                    <a:pt x="1251" y="16"/>
                  </a:cubicBezTo>
                  <a:cubicBezTo>
                    <a:pt x="1251" y="16"/>
                    <a:pt x="358" y="207"/>
                    <a:pt x="179" y="421"/>
                  </a:cubicBezTo>
                  <a:cubicBezTo>
                    <a:pt x="1" y="624"/>
                    <a:pt x="536" y="1136"/>
                    <a:pt x="858" y="1278"/>
                  </a:cubicBezTo>
                  <a:cubicBezTo>
                    <a:pt x="886" y="1292"/>
                    <a:pt x="914" y="1298"/>
                    <a:pt x="941" y="1298"/>
                  </a:cubicBezTo>
                  <a:cubicBezTo>
                    <a:pt x="1220" y="1298"/>
                    <a:pt x="1440" y="628"/>
                    <a:pt x="1798" y="552"/>
                  </a:cubicBezTo>
                  <a:cubicBezTo>
                    <a:pt x="2166" y="487"/>
                    <a:pt x="1817" y="0"/>
                    <a:pt x="1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3102;p57"/>
            <p:cNvSpPr/>
            <p:nvPr/>
          </p:nvSpPr>
          <p:spPr>
            <a:xfrm>
              <a:off x="3970385" y="3846325"/>
              <a:ext cx="47686" cy="32253"/>
            </a:xfrm>
            <a:custGeom>
              <a:avLst/>
              <a:gdLst/>
              <a:ahLst/>
              <a:cxnLst/>
              <a:rect l="l" t="t" r="r" b="b"/>
              <a:pathLst>
                <a:path w="1548" h="1047" extrusionOk="0">
                  <a:moveTo>
                    <a:pt x="852" y="0"/>
                  </a:moveTo>
                  <a:cubicBezTo>
                    <a:pt x="669" y="0"/>
                    <a:pt x="286" y="256"/>
                    <a:pt x="286" y="256"/>
                  </a:cubicBezTo>
                  <a:cubicBezTo>
                    <a:pt x="0" y="518"/>
                    <a:pt x="83" y="887"/>
                    <a:pt x="417" y="1041"/>
                  </a:cubicBezTo>
                  <a:cubicBezTo>
                    <a:pt x="425" y="1045"/>
                    <a:pt x="435" y="1047"/>
                    <a:pt x="448" y="1047"/>
                  </a:cubicBezTo>
                  <a:cubicBezTo>
                    <a:pt x="640" y="1047"/>
                    <a:pt x="1328" y="641"/>
                    <a:pt x="1429" y="518"/>
                  </a:cubicBezTo>
                  <a:cubicBezTo>
                    <a:pt x="1548" y="399"/>
                    <a:pt x="1048" y="125"/>
                    <a:pt x="917" y="18"/>
                  </a:cubicBezTo>
                  <a:cubicBezTo>
                    <a:pt x="900" y="6"/>
                    <a:pt x="878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3103;p57"/>
            <p:cNvSpPr/>
            <p:nvPr/>
          </p:nvSpPr>
          <p:spPr>
            <a:xfrm>
              <a:off x="3982460" y="3878424"/>
              <a:ext cx="10689" cy="11737"/>
            </a:xfrm>
            <a:custGeom>
              <a:avLst/>
              <a:gdLst/>
              <a:ahLst/>
              <a:cxnLst/>
              <a:rect l="l" t="t" r="r" b="b"/>
              <a:pathLst>
                <a:path w="347" h="381" extrusionOk="0">
                  <a:moveTo>
                    <a:pt x="234" y="1"/>
                  </a:moveTo>
                  <a:cubicBezTo>
                    <a:pt x="197" y="1"/>
                    <a:pt x="151" y="8"/>
                    <a:pt x="108" y="35"/>
                  </a:cubicBezTo>
                  <a:cubicBezTo>
                    <a:pt x="37" y="95"/>
                    <a:pt x="1" y="190"/>
                    <a:pt x="1" y="333"/>
                  </a:cubicBezTo>
                  <a:cubicBezTo>
                    <a:pt x="1" y="357"/>
                    <a:pt x="13" y="380"/>
                    <a:pt x="37" y="380"/>
                  </a:cubicBezTo>
                  <a:cubicBezTo>
                    <a:pt x="60" y="380"/>
                    <a:pt x="72" y="357"/>
                    <a:pt x="72" y="333"/>
                  </a:cubicBezTo>
                  <a:cubicBezTo>
                    <a:pt x="72" y="214"/>
                    <a:pt x="108" y="142"/>
                    <a:pt x="156" y="95"/>
                  </a:cubicBezTo>
                  <a:cubicBezTo>
                    <a:pt x="181" y="79"/>
                    <a:pt x="209" y="75"/>
                    <a:pt x="232" y="75"/>
                  </a:cubicBezTo>
                  <a:cubicBezTo>
                    <a:pt x="263" y="75"/>
                    <a:pt x="287" y="83"/>
                    <a:pt x="287" y="83"/>
                  </a:cubicBezTo>
                  <a:cubicBezTo>
                    <a:pt x="310" y="83"/>
                    <a:pt x="334" y="83"/>
                    <a:pt x="334" y="59"/>
                  </a:cubicBezTo>
                  <a:cubicBezTo>
                    <a:pt x="346" y="35"/>
                    <a:pt x="334" y="11"/>
                    <a:pt x="310" y="11"/>
                  </a:cubicBezTo>
                  <a:cubicBezTo>
                    <a:pt x="310" y="11"/>
                    <a:pt x="279" y="1"/>
                    <a:pt x="2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3104;p57"/>
            <p:cNvSpPr/>
            <p:nvPr/>
          </p:nvSpPr>
          <p:spPr>
            <a:xfrm>
              <a:off x="3986496" y="3883352"/>
              <a:ext cx="10320" cy="13031"/>
            </a:xfrm>
            <a:custGeom>
              <a:avLst/>
              <a:gdLst/>
              <a:ahLst/>
              <a:cxnLst/>
              <a:rect l="l" t="t" r="r" b="b"/>
              <a:pathLst>
                <a:path w="335" h="423" extrusionOk="0">
                  <a:moveTo>
                    <a:pt x="287" y="0"/>
                  </a:moveTo>
                  <a:cubicBezTo>
                    <a:pt x="278" y="0"/>
                    <a:pt x="269" y="6"/>
                    <a:pt x="263" y="18"/>
                  </a:cubicBezTo>
                  <a:cubicBezTo>
                    <a:pt x="215" y="54"/>
                    <a:pt x="1" y="268"/>
                    <a:pt x="49" y="399"/>
                  </a:cubicBezTo>
                  <a:cubicBezTo>
                    <a:pt x="49" y="411"/>
                    <a:pt x="60" y="423"/>
                    <a:pt x="84" y="423"/>
                  </a:cubicBezTo>
                  <a:lnTo>
                    <a:pt x="96" y="423"/>
                  </a:lnTo>
                  <a:cubicBezTo>
                    <a:pt x="120" y="411"/>
                    <a:pt x="120" y="387"/>
                    <a:pt x="120" y="363"/>
                  </a:cubicBezTo>
                  <a:cubicBezTo>
                    <a:pt x="96" y="316"/>
                    <a:pt x="203" y="173"/>
                    <a:pt x="310" y="66"/>
                  </a:cubicBezTo>
                  <a:cubicBezTo>
                    <a:pt x="334" y="54"/>
                    <a:pt x="334" y="30"/>
                    <a:pt x="310" y="18"/>
                  </a:cubicBezTo>
                  <a:cubicBezTo>
                    <a:pt x="304" y="6"/>
                    <a:pt x="296" y="0"/>
                    <a:pt x="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3105;p57"/>
            <p:cNvSpPr/>
            <p:nvPr/>
          </p:nvSpPr>
          <p:spPr>
            <a:xfrm>
              <a:off x="3989823" y="3848943"/>
              <a:ext cx="14324" cy="8194"/>
            </a:xfrm>
            <a:custGeom>
              <a:avLst/>
              <a:gdLst/>
              <a:ahLst/>
              <a:cxnLst/>
              <a:rect l="l" t="t" r="r" b="b"/>
              <a:pathLst>
                <a:path w="465" h="266" extrusionOk="0">
                  <a:moveTo>
                    <a:pt x="373" y="0"/>
                  </a:moveTo>
                  <a:cubicBezTo>
                    <a:pt x="136" y="0"/>
                    <a:pt x="12" y="206"/>
                    <a:pt x="12" y="206"/>
                  </a:cubicBezTo>
                  <a:cubicBezTo>
                    <a:pt x="0" y="230"/>
                    <a:pt x="0" y="254"/>
                    <a:pt x="24" y="266"/>
                  </a:cubicBezTo>
                  <a:lnTo>
                    <a:pt x="48" y="266"/>
                  </a:lnTo>
                  <a:cubicBezTo>
                    <a:pt x="60" y="266"/>
                    <a:pt x="71" y="266"/>
                    <a:pt x="71" y="254"/>
                  </a:cubicBezTo>
                  <a:cubicBezTo>
                    <a:pt x="82" y="243"/>
                    <a:pt x="173" y="83"/>
                    <a:pt x="361" y="83"/>
                  </a:cubicBezTo>
                  <a:cubicBezTo>
                    <a:pt x="379" y="83"/>
                    <a:pt x="397" y="84"/>
                    <a:pt x="417" y="87"/>
                  </a:cubicBezTo>
                  <a:cubicBezTo>
                    <a:pt x="441" y="87"/>
                    <a:pt x="452" y="75"/>
                    <a:pt x="464" y="52"/>
                  </a:cubicBezTo>
                  <a:cubicBezTo>
                    <a:pt x="464" y="28"/>
                    <a:pt x="452" y="4"/>
                    <a:pt x="429" y="4"/>
                  </a:cubicBezTo>
                  <a:cubicBezTo>
                    <a:pt x="410" y="1"/>
                    <a:pt x="391" y="0"/>
                    <a:pt x="3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3106;p57"/>
            <p:cNvSpPr/>
            <p:nvPr/>
          </p:nvSpPr>
          <p:spPr>
            <a:xfrm>
              <a:off x="3993858" y="3856336"/>
              <a:ext cx="16511" cy="4836"/>
            </a:xfrm>
            <a:custGeom>
              <a:avLst/>
              <a:gdLst/>
              <a:ahLst/>
              <a:cxnLst/>
              <a:rect l="l" t="t" r="r" b="b"/>
              <a:pathLst>
                <a:path w="536" h="157" extrusionOk="0">
                  <a:moveTo>
                    <a:pt x="320" y="0"/>
                  </a:moveTo>
                  <a:cubicBezTo>
                    <a:pt x="149" y="0"/>
                    <a:pt x="24" y="85"/>
                    <a:pt x="24" y="85"/>
                  </a:cubicBezTo>
                  <a:cubicBezTo>
                    <a:pt x="0" y="109"/>
                    <a:pt x="0" y="133"/>
                    <a:pt x="12" y="145"/>
                  </a:cubicBezTo>
                  <a:cubicBezTo>
                    <a:pt x="24" y="157"/>
                    <a:pt x="36" y="157"/>
                    <a:pt x="48" y="157"/>
                  </a:cubicBezTo>
                  <a:lnTo>
                    <a:pt x="71" y="157"/>
                  </a:lnTo>
                  <a:cubicBezTo>
                    <a:pt x="71" y="148"/>
                    <a:pt x="175" y="75"/>
                    <a:pt x="315" y="75"/>
                  </a:cubicBezTo>
                  <a:cubicBezTo>
                    <a:pt x="365" y="75"/>
                    <a:pt x="420" y="84"/>
                    <a:pt x="476" y="109"/>
                  </a:cubicBezTo>
                  <a:cubicBezTo>
                    <a:pt x="483" y="113"/>
                    <a:pt x="490" y="114"/>
                    <a:pt x="497" y="114"/>
                  </a:cubicBezTo>
                  <a:cubicBezTo>
                    <a:pt x="512" y="114"/>
                    <a:pt x="524" y="106"/>
                    <a:pt x="524" y="97"/>
                  </a:cubicBezTo>
                  <a:cubicBezTo>
                    <a:pt x="536" y="74"/>
                    <a:pt x="524" y="50"/>
                    <a:pt x="512" y="38"/>
                  </a:cubicBezTo>
                  <a:cubicBezTo>
                    <a:pt x="445" y="10"/>
                    <a:pt x="380" y="0"/>
                    <a:pt x="3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3107;p57"/>
            <p:cNvSpPr/>
            <p:nvPr/>
          </p:nvSpPr>
          <p:spPr>
            <a:xfrm>
              <a:off x="3865093" y="3669905"/>
              <a:ext cx="68634" cy="123066"/>
            </a:xfrm>
            <a:custGeom>
              <a:avLst/>
              <a:gdLst/>
              <a:ahLst/>
              <a:cxnLst/>
              <a:rect l="l" t="t" r="r" b="b"/>
              <a:pathLst>
                <a:path w="2228" h="3995" extrusionOk="0">
                  <a:moveTo>
                    <a:pt x="45" y="1"/>
                  </a:moveTo>
                  <a:cubicBezTo>
                    <a:pt x="39" y="1"/>
                    <a:pt x="32" y="2"/>
                    <a:pt x="25" y="6"/>
                  </a:cubicBezTo>
                  <a:cubicBezTo>
                    <a:pt x="13" y="18"/>
                    <a:pt x="1" y="41"/>
                    <a:pt x="13" y="53"/>
                  </a:cubicBezTo>
                  <a:lnTo>
                    <a:pt x="2156" y="3971"/>
                  </a:lnTo>
                  <a:cubicBezTo>
                    <a:pt x="2156" y="3982"/>
                    <a:pt x="2180" y="3994"/>
                    <a:pt x="2192" y="3994"/>
                  </a:cubicBezTo>
                  <a:cubicBezTo>
                    <a:pt x="2192" y="3994"/>
                    <a:pt x="2204" y="3994"/>
                    <a:pt x="2204" y="3982"/>
                  </a:cubicBezTo>
                  <a:cubicBezTo>
                    <a:pt x="2227" y="3971"/>
                    <a:pt x="2227" y="3947"/>
                    <a:pt x="2227" y="3935"/>
                  </a:cubicBezTo>
                  <a:lnTo>
                    <a:pt x="84" y="18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3108;p57"/>
            <p:cNvSpPr/>
            <p:nvPr/>
          </p:nvSpPr>
          <p:spPr>
            <a:xfrm>
              <a:off x="3890415" y="3653701"/>
              <a:ext cx="64228" cy="133016"/>
            </a:xfrm>
            <a:custGeom>
              <a:avLst/>
              <a:gdLst/>
              <a:ahLst/>
              <a:cxnLst/>
              <a:rect l="l" t="t" r="r" b="b"/>
              <a:pathLst>
                <a:path w="2085" h="4318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8"/>
                    <a:pt x="0" y="32"/>
                    <a:pt x="12" y="55"/>
                  </a:cubicBezTo>
                  <a:lnTo>
                    <a:pt x="2013" y="4306"/>
                  </a:lnTo>
                  <a:cubicBezTo>
                    <a:pt x="2013" y="4318"/>
                    <a:pt x="2025" y="4318"/>
                    <a:pt x="2048" y="4318"/>
                  </a:cubicBezTo>
                  <a:lnTo>
                    <a:pt x="2060" y="4318"/>
                  </a:lnTo>
                  <a:cubicBezTo>
                    <a:pt x="2084" y="4306"/>
                    <a:pt x="2084" y="4282"/>
                    <a:pt x="2084" y="4270"/>
                  </a:cubicBezTo>
                  <a:lnTo>
                    <a:pt x="84" y="20"/>
                  </a:lnTo>
                  <a:cubicBezTo>
                    <a:pt x="77" y="6"/>
                    <a:pt x="66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3109;p57"/>
            <p:cNvSpPr/>
            <p:nvPr/>
          </p:nvSpPr>
          <p:spPr>
            <a:xfrm>
              <a:off x="3913149" y="3651206"/>
              <a:ext cx="62380" cy="119031"/>
            </a:xfrm>
            <a:custGeom>
              <a:avLst/>
              <a:gdLst/>
              <a:ahLst/>
              <a:cxnLst/>
              <a:rect l="l" t="t" r="r" b="b"/>
              <a:pathLst>
                <a:path w="2025" h="3864" extrusionOk="0">
                  <a:moveTo>
                    <a:pt x="45" y="1"/>
                  </a:moveTo>
                  <a:cubicBezTo>
                    <a:pt x="38" y="1"/>
                    <a:pt x="31" y="2"/>
                    <a:pt x="24" y="6"/>
                  </a:cubicBezTo>
                  <a:cubicBezTo>
                    <a:pt x="13" y="17"/>
                    <a:pt x="1" y="41"/>
                    <a:pt x="13" y="53"/>
                  </a:cubicBezTo>
                  <a:lnTo>
                    <a:pt x="1941" y="3839"/>
                  </a:lnTo>
                  <a:cubicBezTo>
                    <a:pt x="1953" y="3851"/>
                    <a:pt x="1965" y="3863"/>
                    <a:pt x="1977" y="3863"/>
                  </a:cubicBezTo>
                  <a:cubicBezTo>
                    <a:pt x="1977" y="3863"/>
                    <a:pt x="1989" y="3851"/>
                    <a:pt x="1989" y="3851"/>
                  </a:cubicBezTo>
                  <a:cubicBezTo>
                    <a:pt x="2013" y="3851"/>
                    <a:pt x="2025" y="3827"/>
                    <a:pt x="2013" y="3804"/>
                  </a:cubicBezTo>
                  <a:lnTo>
                    <a:pt x="84" y="17"/>
                  </a:lnTo>
                  <a:cubicBezTo>
                    <a:pt x="76" y="9"/>
                    <a:pt x="61" y="1"/>
                    <a:pt x="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3110;p57"/>
            <p:cNvSpPr/>
            <p:nvPr/>
          </p:nvSpPr>
          <p:spPr>
            <a:xfrm>
              <a:off x="3854466" y="3659277"/>
              <a:ext cx="87702" cy="42357"/>
            </a:xfrm>
            <a:custGeom>
              <a:avLst/>
              <a:gdLst/>
              <a:ahLst/>
              <a:cxnLst/>
              <a:rect l="l" t="t" r="r" b="b"/>
              <a:pathLst>
                <a:path w="2847" h="1375" extrusionOk="0">
                  <a:moveTo>
                    <a:pt x="2798" y="1"/>
                  </a:moveTo>
                  <a:cubicBezTo>
                    <a:pt x="2794" y="1"/>
                    <a:pt x="2790" y="2"/>
                    <a:pt x="2787" y="5"/>
                  </a:cubicBezTo>
                  <a:lnTo>
                    <a:pt x="36" y="1303"/>
                  </a:lnTo>
                  <a:cubicBezTo>
                    <a:pt x="13" y="1315"/>
                    <a:pt x="1" y="1339"/>
                    <a:pt x="13" y="1351"/>
                  </a:cubicBezTo>
                  <a:cubicBezTo>
                    <a:pt x="24" y="1363"/>
                    <a:pt x="36" y="1375"/>
                    <a:pt x="48" y="1375"/>
                  </a:cubicBezTo>
                  <a:lnTo>
                    <a:pt x="60" y="1375"/>
                  </a:lnTo>
                  <a:lnTo>
                    <a:pt x="2811" y="77"/>
                  </a:lnTo>
                  <a:cubicBezTo>
                    <a:pt x="2834" y="65"/>
                    <a:pt x="2846" y="41"/>
                    <a:pt x="2834" y="29"/>
                  </a:cubicBezTo>
                  <a:cubicBezTo>
                    <a:pt x="2826" y="12"/>
                    <a:pt x="2811" y="1"/>
                    <a:pt x="27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3111;p57"/>
            <p:cNvSpPr/>
            <p:nvPr/>
          </p:nvSpPr>
          <p:spPr>
            <a:xfrm>
              <a:off x="3859240" y="3680563"/>
              <a:ext cx="101626" cy="54463"/>
            </a:xfrm>
            <a:custGeom>
              <a:avLst/>
              <a:gdLst/>
              <a:ahLst/>
              <a:cxnLst/>
              <a:rect l="l" t="t" r="r" b="b"/>
              <a:pathLst>
                <a:path w="3299" h="1768" extrusionOk="0">
                  <a:moveTo>
                    <a:pt x="3248" y="0"/>
                  </a:moveTo>
                  <a:cubicBezTo>
                    <a:pt x="3241" y="0"/>
                    <a:pt x="3234" y="2"/>
                    <a:pt x="3227" y="5"/>
                  </a:cubicBezTo>
                  <a:lnTo>
                    <a:pt x="36" y="1696"/>
                  </a:lnTo>
                  <a:cubicBezTo>
                    <a:pt x="12" y="1708"/>
                    <a:pt x="0" y="1731"/>
                    <a:pt x="12" y="1743"/>
                  </a:cubicBezTo>
                  <a:cubicBezTo>
                    <a:pt x="24" y="1767"/>
                    <a:pt x="36" y="1767"/>
                    <a:pt x="48" y="1767"/>
                  </a:cubicBezTo>
                  <a:lnTo>
                    <a:pt x="72" y="1767"/>
                  </a:lnTo>
                  <a:lnTo>
                    <a:pt x="3263" y="76"/>
                  </a:lnTo>
                  <a:cubicBezTo>
                    <a:pt x="3287" y="65"/>
                    <a:pt x="3298" y="41"/>
                    <a:pt x="3287" y="17"/>
                  </a:cubicBezTo>
                  <a:cubicBezTo>
                    <a:pt x="3278" y="9"/>
                    <a:pt x="3264" y="0"/>
                    <a:pt x="32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3112;p57"/>
            <p:cNvSpPr/>
            <p:nvPr/>
          </p:nvSpPr>
          <p:spPr>
            <a:xfrm>
              <a:off x="3872456" y="3703297"/>
              <a:ext cx="103813" cy="56281"/>
            </a:xfrm>
            <a:custGeom>
              <a:avLst/>
              <a:gdLst/>
              <a:ahLst/>
              <a:cxnLst/>
              <a:rect l="l" t="t" r="r" b="b"/>
              <a:pathLst>
                <a:path w="3370" h="1827" extrusionOk="0">
                  <a:moveTo>
                    <a:pt x="3322" y="1"/>
                  </a:moveTo>
                  <a:cubicBezTo>
                    <a:pt x="3317" y="1"/>
                    <a:pt x="3313" y="2"/>
                    <a:pt x="3310" y="5"/>
                  </a:cubicBezTo>
                  <a:lnTo>
                    <a:pt x="24" y="1755"/>
                  </a:lnTo>
                  <a:cubicBezTo>
                    <a:pt x="12" y="1755"/>
                    <a:pt x="0" y="1779"/>
                    <a:pt x="12" y="1803"/>
                  </a:cubicBezTo>
                  <a:cubicBezTo>
                    <a:pt x="12" y="1815"/>
                    <a:pt x="36" y="1827"/>
                    <a:pt x="48" y="1827"/>
                  </a:cubicBezTo>
                  <a:lnTo>
                    <a:pt x="60" y="1827"/>
                  </a:lnTo>
                  <a:lnTo>
                    <a:pt x="3346" y="77"/>
                  </a:lnTo>
                  <a:cubicBezTo>
                    <a:pt x="3358" y="65"/>
                    <a:pt x="3370" y="41"/>
                    <a:pt x="3358" y="29"/>
                  </a:cubicBezTo>
                  <a:cubicBezTo>
                    <a:pt x="3349" y="12"/>
                    <a:pt x="3334" y="1"/>
                    <a:pt x="3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3113;p57"/>
            <p:cNvSpPr/>
            <p:nvPr/>
          </p:nvSpPr>
          <p:spPr>
            <a:xfrm>
              <a:off x="3893711" y="3731884"/>
              <a:ext cx="86593" cy="46423"/>
            </a:xfrm>
            <a:custGeom>
              <a:avLst/>
              <a:gdLst/>
              <a:ahLst/>
              <a:cxnLst/>
              <a:rect l="l" t="t" r="r" b="b"/>
              <a:pathLst>
                <a:path w="2811" h="1507" extrusionOk="0">
                  <a:moveTo>
                    <a:pt x="2764" y="1"/>
                  </a:moveTo>
                  <a:cubicBezTo>
                    <a:pt x="2759" y="1"/>
                    <a:pt x="2754" y="2"/>
                    <a:pt x="2751" y="6"/>
                  </a:cubicBezTo>
                  <a:lnTo>
                    <a:pt x="24" y="1435"/>
                  </a:lnTo>
                  <a:cubicBezTo>
                    <a:pt x="1" y="1435"/>
                    <a:pt x="1" y="1458"/>
                    <a:pt x="13" y="1482"/>
                  </a:cubicBezTo>
                  <a:cubicBezTo>
                    <a:pt x="13" y="1494"/>
                    <a:pt x="24" y="1506"/>
                    <a:pt x="48" y="1506"/>
                  </a:cubicBezTo>
                  <a:cubicBezTo>
                    <a:pt x="48" y="1506"/>
                    <a:pt x="60" y="1506"/>
                    <a:pt x="60" y="1494"/>
                  </a:cubicBezTo>
                  <a:lnTo>
                    <a:pt x="2787" y="77"/>
                  </a:lnTo>
                  <a:cubicBezTo>
                    <a:pt x="2799" y="65"/>
                    <a:pt x="2810" y="42"/>
                    <a:pt x="2799" y="18"/>
                  </a:cubicBezTo>
                  <a:cubicBezTo>
                    <a:pt x="2790" y="9"/>
                    <a:pt x="2776" y="1"/>
                    <a:pt x="27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3114;p57"/>
            <p:cNvSpPr/>
            <p:nvPr/>
          </p:nvSpPr>
          <p:spPr>
            <a:xfrm>
              <a:off x="4149732" y="3592399"/>
              <a:ext cx="10659" cy="22303"/>
            </a:xfrm>
            <a:custGeom>
              <a:avLst/>
              <a:gdLst/>
              <a:ahLst/>
              <a:cxnLst/>
              <a:rect l="l" t="t" r="r" b="b"/>
              <a:pathLst>
                <a:path w="346" h="724" extrusionOk="0">
                  <a:moveTo>
                    <a:pt x="118" y="1"/>
                  </a:moveTo>
                  <a:cubicBezTo>
                    <a:pt x="107" y="1"/>
                    <a:pt x="95" y="4"/>
                    <a:pt x="84" y="10"/>
                  </a:cubicBezTo>
                  <a:cubicBezTo>
                    <a:pt x="84" y="10"/>
                    <a:pt x="48" y="33"/>
                    <a:pt x="36" y="117"/>
                  </a:cubicBezTo>
                  <a:cubicBezTo>
                    <a:pt x="12" y="212"/>
                    <a:pt x="48" y="391"/>
                    <a:pt x="274" y="712"/>
                  </a:cubicBezTo>
                  <a:cubicBezTo>
                    <a:pt x="286" y="724"/>
                    <a:pt x="298" y="724"/>
                    <a:pt x="310" y="724"/>
                  </a:cubicBezTo>
                  <a:lnTo>
                    <a:pt x="334" y="724"/>
                  </a:lnTo>
                  <a:cubicBezTo>
                    <a:pt x="345" y="700"/>
                    <a:pt x="345" y="688"/>
                    <a:pt x="334" y="664"/>
                  </a:cubicBezTo>
                  <a:cubicBezTo>
                    <a:pt x="0" y="200"/>
                    <a:pt x="131" y="69"/>
                    <a:pt x="131" y="69"/>
                  </a:cubicBezTo>
                  <a:cubicBezTo>
                    <a:pt x="155" y="57"/>
                    <a:pt x="155" y="33"/>
                    <a:pt x="143" y="10"/>
                  </a:cubicBezTo>
                  <a:cubicBezTo>
                    <a:pt x="137" y="4"/>
                    <a:pt x="128" y="1"/>
                    <a:pt x="11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3115;p57"/>
            <p:cNvSpPr/>
            <p:nvPr/>
          </p:nvSpPr>
          <p:spPr>
            <a:xfrm>
              <a:off x="4014374" y="3590612"/>
              <a:ext cx="66046" cy="30343"/>
            </a:xfrm>
            <a:custGeom>
              <a:avLst/>
              <a:gdLst/>
              <a:ahLst/>
              <a:cxnLst/>
              <a:rect l="l" t="t" r="r" b="b"/>
              <a:pathLst>
                <a:path w="2144" h="985" extrusionOk="0">
                  <a:moveTo>
                    <a:pt x="44" y="0"/>
                  </a:moveTo>
                  <a:cubicBezTo>
                    <a:pt x="36" y="0"/>
                    <a:pt x="30" y="3"/>
                    <a:pt x="25" y="8"/>
                  </a:cubicBezTo>
                  <a:cubicBezTo>
                    <a:pt x="1" y="20"/>
                    <a:pt x="1" y="56"/>
                    <a:pt x="13" y="68"/>
                  </a:cubicBezTo>
                  <a:cubicBezTo>
                    <a:pt x="25" y="79"/>
                    <a:pt x="727" y="984"/>
                    <a:pt x="1834" y="984"/>
                  </a:cubicBezTo>
                  <a:cubicBezTo>
                    <a:pt x="1918" y="984"/>
                    <a:pt x="2013" y="984"/>
                    <a:pt x="2108" y="961"/>
                  </a:cubicBezTo>
                  <a:cubicBezTo>
                    <a:pt x="2132" y="961"/>
                    <a:pt x="2144" y="937"/>
                    <a:pt x="2144" y="925"/>
                  </a:cubicBezTo>
                  <a:cubicBezTo>
                    <a:pt x="2132" y="901"/>
                    <a:pt x="2120" y="889"/>
                    <a:pt x="2096" y="889"/>
                  </a:cubicBezTo>
                  <a:cubicBezTo>
                    <a:pt x="2005" y="902"/>
                    <a:pt x="1916" y="907"/>
                    <a:pt x="1829" y="907"/>
                  </a:cubicBezTo>
                  <a:cubicBezTo>
                    <a:pt x="766" y="907"/>
                    <a:pt x="83" y="31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3116;p57"/>
            <p:cNvSpPr/>
            <p:nvPr/>
          </p:nvSpPr>
          <p:spPr>
            <a:xfrm>
              <a:off x="4021706" y="3577859"/>
              <a:ext cx="99808" cy="26585"/>
            </a:xfrm>
            <a:custGeom>
              <a:avLst/>
              <a:gdLst/>
              <a:ahLst/>
              <a:cxnLst/>
              <a:rect l="l" t="t" r="r" b="b"/>
              <a:pathLst>
                <a:path w="3240" h="863" extrusionOk="0">
                  <a:moveTo>
                    <a:pt x="40" y="0"/>
                  </a:moveTo>
                  <a:cubicBezTo>
                    <a:pt x="24" y="0"/>
                    <a:pt x="9" y="9"/>
                    <a:pt x="1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84" y="112"/>
                    <a:pt x="1418" y="863"/>
                    <a:pt x="2561" y="863"/>
                  </a:cubicBezTo>
                  <a:cubicBezTo>
                    <a:pt x="2787" y="863"/>
                    <a:pt x="3013" y="827"/>
                    <a:pt x="3216" y="755"/>
                  </a:cubicBezTo>
                  <a:cubicBezTo>
                    <a:pt x="3227" y="743"/>
                    <a:pt x="3239" y="720"/>
                    <a:pt x="3239" y="708"/>
                  </a:cubicBezTo>
                  <a:cubicBezTo>
                    <a:pt x="3231" y="690"/>
                    <a:pt x="3216" y="679"/>
                    <a:pt x="3203" y="679"/>
                  </a:cubicBezTo>
                  <a:cubicBezTo>
                    <a:pt x="3199" y="679"/>
                    <a:pt x="3195" y="681"/>
                    <a:pt x="3192" y="684"/>
                  </a:cubicBezTo>
                  <a:cubicBezTo>
                    <a:pt x="3002" y="751"/>
                    <a:pt x="2792" y="779"/>
                    <a:pt x="2575" y="779"/>
                  </a:cubicBezTo>
                  <a:cubicBezTo>
                    <a:pt x="1441" y="779"/>
                    <a:pt x="80" y="15"/>
                    <a:pt x="60" y="5"/>
                  </a:cubicBezTo>
                  <a:cubicBezTo>
                    <a:pt x="53" y="2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3117;p57"/>
            <p:cNvSpPr/>
            <p:nvPr/>
          </p:nvSpPr>
          <p:spPr>
            <a:xfrm>
              <a:off x="4042992" y="3567293"/>
              <a:ext cx="85854" cy="25414"/>
            </a:xfrm>
            <a:custGeom>
              <a:avLst/>
              <a:gdLst/>
              <a:ahLst/>
              <a:cxnLst/>
              <a:rect l="l" t="t" r="r" b="b"/>
              <a:pathLst>
                <a:path w="2787" h="825" extrusionOk="0">
                  <a:moveTo>
                    <a:pt x="790" y="0"/>
                  </a:moveTo>
                  <a:cubicBezTo>
                    <a:pt x="360" y="0"/>
                    <a:pt x="36" y="51"/>
                    <a:pt x="36" y="51"/>
                  </a:cubicBezTo>
                  <a:cubicBezTo>
                    <a:pt x="12" y="51"/>
                    <a:pt x="0" y="74"/>
                    <a:pt x="0" y="86"/>
                  </a:cubicBezTo>
                  <a:cubicBezTo>
                    <a:pt x="0" y="110"/>
                    <a:pt x="24" y="122"/>
                    <a:pt x="48" y="122"/>
                  </a:cubicBezTo>
                  <a:cubicBezTo>
                    <a:pt x="53" y="122"/>
                    <a:pt x="351" y="80"/>
                    <a:pt x="752" y="80"/>
                  </a:cubicBezTo>
                  <a:cubicBezTo>
                    <a:pt x="1417" y="80"/>
                    <a:pt x="2361" y="196"/>
                    <a:pt x="2703" y="813"/>
                  </a:cubicBezTo>
                  <a:cubicBezTo>
                    <a:pt x="2715" y="825"/>
                    <a:pt x="2727" y="825"/>
                    <a:pt x="2739" y="825"/>
                  </a:cubicBezTo>
                  <a:lnTo>
                    <a:pt x="2763" y="825"/>
                  </a:lnTo>
                  <a:cubicBezTo>
                    <a:pt x="2775" y="813"/>
                    <a:pt x="2787" y="789"/>
                    <a:pt x="2775" y="765"/>
                  </a:cubicBezTo>
                  <a:cubicBezTo>
                    <a:pt x="2536" y="336"/>
                    <a:pt x="1977" y="86"/>
                    <a:pt x="1179" y="15"/>
                  </a:cubicBezTo>
                  <a:cubicBezTo>
                    <a:pt x="1044" y="4"/>
                    <a:pt x="913" y="0"/>
                    <a:pt x="79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3118;p57"/>
            <p:cNvSpPr/>
            <p:nvPr/>
          </p:nvSpPr>
          <p:spPr>
            <a:xfrm>
              <a:off x="3835397" y="3800271"/>
              <a:ext cx="98699" cy="58345"/>
            </a:xfrm>
            <a:custGeom>
              <a:avLst/>
              <a:gdLst/>
              <a:ahLst/>
              <a:cxnLst/>
              <a:rect l="l" t="t" r="r" b="b"/>
              <a:pathLst>
                <a:path w="3204" h="1894" extrusionOk="0">
                  <a:moveTo>
                    <a:pt x="36" y="0"/>
                  </a:moveTo>
                  <a:cubicBezTo>
                    <a:pt x="24" y="0"/>
                    <a:pt x="1" y="24"/>
                    <a:pt x="1" y="36"/>
                  </a:cubicBezTo>
                  <a:cubicBezTo>
                    <a:pt x="1" y="48"/>
                    <a:pt x="12" y="108"/>
                    <a:pt x="24" y="203"/>
                  </a:cubicBezTo>
                  <a:cubicBezTo>
                    <a:pt x="36" y="215"/>
                    <a:pt x="48" y="227"/>
                    <a:pt x="72" y="227"/>
                  </a:cubicBezTo>
                  <a:cubicBezTo>
                    <a:pt x="96" y="227"/>
                    <a:pt x="108" y="203"/>
                    <a:pt x="108" y="191"/>
                  </a:cubicBezTo>
                  <a:cubicBezTo>
                    <a:pt x="84" y="96"/>
                    <a:pt x="84" y="36"/>
                    <a:pt x="84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  <a:moveTo>
                    <a:pt x="103" y="305"/>
                  </a:moveTo>
                  <a:cubicBezTo>
                    <a:pt x="97" y="305"/>
                    <a:pt x="90" y="307"/>
                    <a:pt x="84" y="310"/>
                  </a:cubicBezTo>
                  <a:cubicBezTo>
                    <a:pt x="72" y="310"/>
                    <a:pt x="60" y="334"/>
                    <a:pt x="60" y="358"/>
                  </a:cubicBezTo>
                  <a:cubicBezTo>
                    <a:pt x="72" y="405"/>
                    <a:pt x="84" y="453"/>
                    <a:pt x="108" y="501"/>
                  </a:cubicBezTo>
                  <a:cubicBezTo>
                    <a:pt x="108" y="524"/>
                    <a:pt x="120" y="536"/>
                    <a:pt x="143" y="536"/>
                  </a:cubicBezTo>
                  <a:lnTo>
                    <a:pt x="155" y="536"/>
                  </a:lnTo>
                  <a:cubicBezTo>
                    <a:pt x="167" y="524"/>
                    <a:pt x="179" y="501"/>
                    <a:pt x="179" y="489"/>
                  </a:cubicBezTo>
                  <a:cubicBezTo>
                    <a:pt x="167" y="429"/>
                    <a:pt x="143" y="381"/>
                    <a:pt x="131" y="334"/>
                  </a:cubicBezTo>
                  <a:cubicBezTo>
                    <a:pt x="131" y="316"/>
                    <a:pt x="119" y="305"/>
                    <a:pt x="103" y="305"/>
                  </a:cubicBezTo>
                  <a:close/>
                  <a:moveTo>
                    <a:pt x="196" y="603"/>
                  </a:moveTo>
                  <a:cubicBezTo>
                    <a:pt x="191" y="603"/>
                    <a:pt x="185" y="604"/>
                    <a:pt x="179" y="608"/>
                  </a:cubicBezTo>
                  <a:cubicBezTo>
                    <a:pt x="155" y="620"/>
                    <a:pt x="143" y="631"/>
                    <a:pt x="155" y="655"/>
                  </a:cubicBezTo>
                  <a:cubicBezTo>
                    <a:pt x="167" y="703"/>
                    <a:pt x="191" y="751"/>
                    <a:pt x="215" y="810"/>
                  </a:cubicBezTo>
                  <a:cubicBezTo>
                    <a:pt x="215" y="822"/>
                    <a:pt x="239" y="822"/>
                    <a:pt x="251" y="822"/>
                  </a:cubicBezTo>
                  <a:lnTo>
                    <a:pt x="262" y="822"/>
                  </a:lnTo>
                  <a:cubicBezTo>
                    <a:pt x="286" y="810"/>
                    <a:pt x="298" y="786"/>
                    <a:pt x="286" y="774"/>
                  </a:cubicBezTo>
                  <a:cubicBezTo>
                    <a:pt x="262" y="727"/>
                    <a:pt x="251" y="679"/>
                    <a:pt x="227" y="631"/>
                  </a:cubicBezTo>
                  <a:cubicBezTo>
                    <a:pt x="218" y="614"/>
                    <a:pt x="209" y="603"/>
                    <a:pt x="196" y="603"/>
                  </a:cubicBezTo>
                  <a:close/>
                  <a:moveTo>
                    <a:pt x="317" y="889"/>
                  </a:moveTo>
                  <a:cubicBezTo>
                    <a:pt x="311" y="889"/>
                    <a:pt x="305" y="890"/>
                    <a:pt x="298" y="893"/>
                  </a:cubicBezTo>
                  <a:cubicBezTo>
                    <a:pt x="286" y="905"/>
                    <a:pt x="274" y="929"/>
                    <a:pt x="286" y="953"/>
                  </a:cubicBezTo>
                  <a:cubicBezTo>
                    <a:pt x="310" y="989"/>
                    <a:pt x="334" y="1036"/>
                    <a:pt x="370" y="1084"/>
                  </a:cubicBezTo>
                  <a:cubicBezTo>
                    <a:pt x="370" y="1096"/>
                    <a:pt x="382" y="1108"/>
                    <a:pt x="393" y="1108"/>
                  </a:cubicBezTo>
                  <a:cubicBezTo>
                    <a:pt x="405" y="1108"/>
                    <a:pt x="417" y="1096"/>
                    <a:pt x="417" y="1096"/>
                  </a:cubicBezTo>
                  <a:cubicBezTo>
                    <a:pt x="441" y="1084"/>
                    <a:pt x="441" y="1060"/>
                    <a:pt x="429" y="1048"/>
                  </a:cubicBezTo>
                  <a:cubicBezTo>
                    <a:pt x="405" y="1001"/>
                    <a:pt x="382" y="953"/>
                    <a:pt x="358" y="917"/>
                  </a:cubicBezTo>
                  <a:cubicBezTo>
                    <a:pt x="349" y="900"/>
                    <a:pt x="334" y="889"/>
                    <a:pt x="317" y="889"/>
                  </a:cubicBezTo>
                  <a:close/>
                  <a:moveTo>
                    <a:pt x="478" y="1150"/>
                  </a:moveTo>
                  <a:cubicBezTo>
                    <a:pt x="473" y="1150"/>
                    <a:pt x="468" y="1152"/>
                    <a:pt x="465" y="1155"/>
                  </a:cubicBezTo>
                  <a:cubicBezTo>
                    <a:pt x="441" y="1167"/>
                    <a:pt x="441" y="1191"/>
                    <a:pt x="453" y="1215"/>
                  </a:cubicBezTo>
                  <a:cubicBezTo>
                    <a:pt x="489" y="1263"/>
                    <a:pt x="524" y="1298"/>
                    <a:pt x="560" y="1334"/>
                  </a:cubicBezTo>
                  <a:cubicBezTo>
                    <a:pt x="560" y="1346"/>
                    <a:pt x="572" y="1346"/>
                    <a:pt x="584" y="1346"/>
                  </a:cubicBezTo>
                  <a:cubicBezTo>
                    <a:pt x="596" y="1346"/>
                    <a:pt x="608" y="1346"/>
                    <a:pt x="608" y="1334"/>
                  </a:cubicBezTo>
                  <a:cubicBezTo>
                    <a:pt x="632" y="1322"/>
                    <a:pt x="632" y="1298"/>
                    <a:pt x="608" y="1286"/>
                  </a:cubicBezTo>
                  <a:cubicBezTo>
                    <a:pt x="584" y="1251"/>
                    <a:pt x="548" y="1203"/>
                    <a:pt x="512" y="1167"/>
                  </a:cubicBezTo>
                  <a:cubicBezTo>
                    <a:pt x="504" y="1159"/>
                    <a:pt x="490" y="1150"/>
                    <a:pt x="478" y="1150"/>
                  </a:cubicBezTo>
                  <a:close/>
                  <a:moveTo>
                    <a:pt x="693" y="1385"/>
                  </a:moveTo>
                  <a:cubicBezTo>
                    <a:pt x="682" y="1385"/>
                    <a:pt x="673" y="1388"/>
                    <a:pt x="667" y="1393"/>
                  </a:cubicBezTo>
                  <a:cubicBezTo>
                    <a:pt x="655" y="1417"/>
                    <a:pt x="655" y="1441"/>
                    <a:pt x="667" y="1453"/>
                  </a:cubicBezTo>
                  <a:cubicBezTo>
                    <a:pt x="703" y="1489"/>
                    <a:pt x="751" y="1524"/>
                    <a:pt x="786" y="1560"/>
                  </a:cubicBezTo>
                  <a:lnTo>
                    <a:pt x="810" y="1560"/>
                  </a:lnTo>
                  <a:cubicBezTo>
                    <a:pt x="822" y="1560"/>
                    <a:pt x="834" y="1560"/>
                    <a:pt x="846" y="1548"/>
                  </a:cubicBezTo>
                  <a:cubicBezTo>
                    <a:pt x="858" y="1536"/>
                    <a:pt x="858" y="1513"/>
                    <a:pt x="834" y="1489"/>
                  </a:cubicBezTo>
                  <a:cubicBezTo>
                    <a:pt x="798" y="1465"/>
                    <a:pt x="763" y="1429"/>
                    <a:pt x="727" y="1393"/>
                  </a:cubicBezTo>
                  <a:cubicBezTo>
                    <a:pt x="715" y="1388"/>
                    <a:pt x="703" y="1385"/>
                    <a:pt x="693" y="1385"/>
                  </a:cubicBezTo>
                  <a:close/>
                  <a:moveTo>
                    <a:pt x="3163" y="1556"/>
                  </a:moveTo>
                  <a:cubicBezTo>
                    <a:pt x="3157" y="1556"/>
                    <a:pt x="3150" y="1557"/>
                    <a:pt x="3144" y="1560"/>
                  </a:cubicBezTo>
                  <a:cubicBezTo>
                    <a:pt x="3108" y="1572"/>
                    <a:pt x="3072" y="1584"/>
                    <a:pt x="3037" y="1596"/>
                  </a:cubicBezTo>
                  <a:cubicBezTo>
                    <a:pt x="3013" y="1608"/>
                    <a:pt x="3013" y="1632"/>
                    <a:pt x="3013" y="1644"/>
                  </a:cubicBezTo>
                  <a:cubicBezTo>
                    <a:pt x="3025" y="1667"/>
                    <a:pt x="3037" y="1679"/>
                    <a:pt x="3049" y="1679"/>
                  </a:cubicBezTo>
                  <a:cubicBezTo>
                    <a:pt x="3060" y="1679"/>
                    <a:pt x="3060" y="1679"/>
                    <a:pt x="3060" y="1667"/>
                  </a:cubicBezTo>
                  <a:cubicBezTo>
                    <a:pt x="3096" y="1655"/>
                    <a:pt x="3144" y="1644"/>
                    <a:pt x="3179" y="1632"/>
                  </a:cubicBezTo>
                  <a:cubicBezTo>
                    <a:pt x="3191" y="1620"/>
                    <a:pt x="3203" y="1608"/>
                    <a:pt x="3203" y="1584"/>
                  </a:cubicBezTo>
                  <a:cubicBezTo>
                    <a:pt x="3195" y="1567"/>
                    <a:pt x="3179" y="1556"/>
                    <a:pt x="3163" y="1556"/>
                  </a:cubicBezTo>
                  <a:close/>
                  <a:moveTo>
                    <a:pt x="944" y="1567"/>
                  </a:moveTo>
                  <a:cubicBezTo>
                    <a:pt x="928" y="1567"/>
                    <a:pt x="914" y="1576"/>
                    <a:pt x="905" y="1584"/>
                  </a:cubicBezTo>
                  <a:cubicBezTo>
                    <a:pt x="893" y="1608"/>
                    <a:pt x="905" y="1632"/>
                    <a:pt x="917" y="1644"/>
                  </a:cubicBezTo>
                  <a:cubicBezTo>
                    <a:pt x="965" y="1667"/>
                    <a:pt x="1013" y="1691"/>
                    <a:pt x="1060" y="1715"/>
                  </a:cubicBezTo>
                  <a:cubicBezTo>
                    <a:pt x="1072" y="1727"/>
                    <a:pt x="1072" y="1727"/>
                    <a:pt x="1084" y="1727"/>
                  </a:cubicBezTo>
                  <a:cubicBezTo>
                    <a:pt x="1096" y="1727"/>
                    <a:pt x="1108" y="1715"/>
                    <a:pt x="1108" y="1703"/>
                  </a:cubicBezTo>
                  <a:cubicBezTo>
                    <a:pt x="1120" y="1679"/>
                    <a:pt x="1108" y="1655"/>
                    <a:pt x="1096" y="1644"/>
                  </a:cubicBezTo>
                  <a:cubicBezTo>
                    <a:pt x="1048" y="1632"/>
                    <a:pt x="1001" y="1596"/>
                    <a:pt x="965" y="1572"/>
                  </a:cubicBezTo>
                  <a:cubicBezTo>
                    <a:pt x="958" y="1569"/>
                    <a:pt x="951" y="1567"/>
                    <a:pt x="944" y="1567"/>
                  </a:cubicBezTo>
                  <a:close/>
                  <a:moveTo>
                    <a:pt x="2894" y="1644"/>
                  </a:moveTo>
                  <a:cubicBezTo>
                    <a:pt x="2846" y="1667"/>
                    <a:pt x="2798" y="1679"/>
                    <a:pt x="2739" y="1691"/>
                  </a:cubicBezTo>
                  <a:cubicBezTo>
                    <a:pt x="2727" y="1703"/>
                    <a:pt x="2715" y="1715"/>
                    <a:pt x="2715" y="1739"/>
                  </a:cubicBezTo>
                  <a:cubicBezTo>
                    <a:pt x="2727" y="1763"/>
                    <a:pt x="2739" y="1774"/>
                    <a:pt x="2751" y="1774"/>
                  </a:cubicBezTo>
                  <a:cubicBezTo>
                    <a:pt x="2763" y="1774"/>
                    <a:pt x="2763" y="1774"/>
                    <a:pt x="2763" y="1763"/>
                  </a:cubicBezTo>
                  <a:cubicBezTo>
                    <a:pt x="2810" y="1751"/>
                    <a:pt x="2870" y="1739"/>
                    <a:pt x="2918" y="1727"/>
                  </a:cubicBezTo>
                  <a:cubicBezTo>
                    <a:pt x="2941" y="1715"/>
                    <a:pt x="2953" y="1691"/>
                    <a:pt x="2941" y="1679"/>
                  </a:cubicBezTo>
                  <a:cubicBezTo>
                    <a:pt x="2929" y="1655"/>
                    <a:pt x="2918" y="1644"/>
                    <a:pt x="2894" y="1644"/>
                  </a:cubicBezTo>
                  <a:close/>
                  <a:moveTo>
                    <a:pt x="1218" y="1710"/>
                  </a:moveTo>
                  <a:cubicBezTo>
                    <a:pt x="1203" y="1710"/>
                    <a:pt x="1191" y="1718"/>
                    <a:pt x="1191" y="1727"/>
                  </a:cubicBezTo>
                  <a:cubicBezTo>
                    <a:pt x="1179" y="1751"/>
                    <a:pt x="1191" y="1774"/>
                    <a:pt x="1203" y="1786"/>
                  </a:cubicBezTo>
                  <a:cubicBezTo>
                    <a:pt x="1263" y="1798"/>
                    <a:pt x="1310" y="1822"/>
                    <a:pt x="1358" y="1834"/>
                  </a:cubicBezTo>
                  <a:lnTo>
                    <a:pt x="1370" y="1834"/>
                  </a:lnTo>
                  <a:cubicBezTo>
                    <a:pt x="1382" y="1834"/>
                    <a:pt x="1405" y="1822"/>
                    <a:pt x="1405" y="1798"/>
                  </a:cubicBezTo>
                  <a:cubicBezTo>
                    <a:pt x="1417" y="1786"/>
                    <a:pt x="1405" y="1763"/>
                    <a:pt x="1382" y="1751"/>
                  </a:cubicBezTo>
                  <a:cubicBezTo>
                    <a:pt x="1334" y="1739"/>
                    <a:pt x="1286" y="1727"/>
                    <a:pt x="1239" y="1715"/>
                  </a:cubicBezTo>
                  <a:cubicBezTo>
                    <a:pt x="1232" y="1711"/>
                    <a:pt x="1225" y="1710"/>
                    <a:pt x="1218" y="1710"/>
                  </a:cubicBezTo>
                  <a:close/>
                  <a:moveTo>
                    <a:pt x="2596" y="1727"/>
                  </a:moveTo>
                  <a:cubicBezTo>
                    <a:pt x="2548" y="1739"/>
                    <a:pt x="2489" y="1751"/>
                    <a:pt x="2441" y="1763"/>
                  </a:cubicBezTo>
                  <a:cubicBezTo>
                    <a:pt x="2417" y="1774"/>
                    <a:pt x="2406" y="1786"/>
                    <a:pt x="2417" y="1810"/>
                  </a:cubicBezTo>
                  <a:cubicBezTo>
                    <a:pt x="2417" y="1834"/>
                    <a:pt x="2429" y="1846"/>
                    <a:pt x="2453" y="1846"/>
                  </a:cubicBezTo>
                  <a:cubicBezTo>
                    <a:pt x="2513" y="1834"/>
                    <a:pt x="2560" y="1822"/>
                    <a:pt x="2608" y="1810"/>
                  </a:cubicBezTo>
                  <a:cubicBezTo>
                    <a:pt x="2632" y="1798"/>
                    <a:pt x="2644" y="1786"/>
                    <a:pt x="2644" y="1763"/>
                  </a:cubicBezTo>
                  <a:cubicBezTo>
                    <a:pt x="2632" y="1739"/>
                    <a:pt x="2620" y="1727"/>
                    <a:pt x="2596" y="1727"/>
                  </a:cubicBezTo>
                  <a:close/>
                  <a:moveTo>
                    <a:pt x="2298" y="1786"/>
                  </a:moveTo>
                  <a:cubicBezTo>
                    <a:pt x="2239" y="1798"/>
                    <a:pt x="2191" y="1798"/>
                    <a:pt x="2144" y="1810"/>
                  </a:cubicBezTo>
                  <a:cubicBezTo>
                    <a:pt x="2120" y="1810"/>
                    <a:pt x="2108" y="1834"/>
                    <a:pt x="2108" y="1846"/>
                  </a:cubicBezTo>
                  <a:cubicBezTo>
                    <a:pt x="2108" y="1870"/>
                    <a:pt x="2120" y="1882"/>
                    <a:pt x="2144" y="1882"/>
                  </a:cubicBezTo>
                  <a:cubicBezTo>
                    <a:pt x="2203" y="1882"/>
                    <a:pt x="2251" y="1870"/>
                    <a:pt x="2298" y="1870"/>
                  </a:cubicBezTo>
                  <a:cubicBezTo>
                    <a:pt x="2322" y="1870"/>
                    <a:pt x="2334" y="1846"/>
                    <a:pt x="2334" y="1822"/>
                  </a:cubicBezTo>
                  <a:cubicBezTo>
                    <a:pt x="2334" y="1798"/>
                    <a:pt x="2310" y="1786"/>
                    <a:pt x="2298" y="1786"/>
                  </a:cubicBezTo>
                  <a:close/>
                  <a:moveTo>
                    <a:pt x="1525" y="1786"/>
                  </a:moveTo>
                  <a:cubicBezTo>
                    <a:pt x="1501" y="1786"/>
                    <a:pt x="1489" y="1798"/>
                    <a:pt x="1477" y="1822"/>
                  </a:cubicBezTo>
                  <a:cubicBezTo>
                    <a:pt x="1477" y="1846"/>
                    <a:pt x="1489" y="1858"/>
                    <a:pt x="1513" y="1870"/>
                  </a:cubicBezTo>
                  <a:cubicBezTo>
                    <a:pt x="1560" y="1882"/>
                    <a:pt x="1620" y="1882"/>
                    <a:pt x="1667" y="1894"/>
                  </a:cubicBezTo>
                  <a:lnTo>
                    <a:pt x="1679" y="1894"/>
                  </a:lnTo>
                  <a:cubicBezTo>
                    <a:pt x="1691" y="1894"/>
                    <a:pt x="1715" y="1870"/>
                    <a:pt x="1715" y="1858"/>
                  </a:cubicBezTo>
                  <a:cubicBezTo>
                    <a:pt x="1715" y="1834"/>
                    <a:pt x="1703" y="1810"/>
                    <a:pt x="1679" y="1810"/>
                  </a:cubicBezTo>
                  <a:cubicBezTo>
                    <a:pt x="1632" y="1810"/>
                    <a:pt x="1572" y="1798"/>
                    <a:pt x="1525" y="1786"/>
                  </a:cubicBezTo>
                  <a:close/>
                  <a:moveTo>
                    <a:pt x="1834" y="1822"/>
                  </a:moveTo>
                  <a:cubicBezTo>
                    <a:pt x="1810" y="1822"/>
                    <a:pt x="1798" y="1834"/>
                    <a:pt x="1786" y="1858"/>
                  </a:cubicBezTo>
                  <a:cubicBezTo>
                    <a:pt x="1786" y="1882"/>
                    <a:pt x="1810" y="1894"/>
                    <a:pt x="1834" y="1894"/>
                  </a:cubicBezTo>
                  <a:lnTo>
                    <a:pt x="1989" y="1894"/>
                  </a:lnTo>
                  <a:cubicBezTo>
                    <a:pt x="2013" y="1894"/>
                    <a:pt x="2025" y="1882"/>
                    <a:pt x="2025" y="1858"/>
                  </a:cubicBezTo>
                  <a:cubicBezTo>
                    <a:pt x="2025" y="1834"/>
                    <a:pt x="2001" y="1822"/>
                    <a:pt x="1989" y="182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3119;p57"/>
            <p:cNvSpPr/>
            <p:nvPr/>
          </p:nvSpPr>
          <p:spPr>
            <a:xfrm>
              <a:off x="3858871" y="3776059"/>
              <a:ext cx="147464" cy="52492"/>
            </a:xfrm>
            <a:custGeom>
              <a:avLst/>
              <a:gdLst/>
              <a:ahLst/>
              <a:cxnLst/>
              <a:rect l="l" t="t" r="r" b="b"/>
              <a:pathLst>
                <a:path w="4787" h="1704" extrusionOk="0">
                  <a:moveTo>
                    <a:pt x="4739" y="1"/>
                  </a:moveTo>
                  <a:cubicBezTo>
                    <a:pt x="4715" y="1"/>
                    <a:pt x="4703" y="24"/>
                    <a:pt x="4703" y="48"/>
                  </a:cubicBezTo>
                  <a:cubicBezTo>
                    <a:pt x="4703" y="60"/>
                    <a:pt x="4703" y="84"/>
                    <a:pt x="4715" y="96"/>
                  </a:cubicBezTo>
                  <a:cubicBezTo>
                    <a:pt x="4715" y="120"/>
                    <a:pt x="4727" y="132"/>
                    <a:pt x="4751" y="132"/>
                  </a:cubicBezTo>
                  <a:cubicBezTo>
                    <a:pt x="4775" y="132"/>
                    <a:pt x="4787" y="108"/>
                    <a:pt x="4787" y="84"/>
                  </a:cubicBezTo>
                  <a:cubicBezTo>
                    <a:pt x="4787" y="72"/>
                    <a:pt x="4787" y="48"/>
                    <a:pt x="4775" y="36"/>
                  </a:cubicBezTo>
                  <a:cubicBezTo>
                    <a:pt x="4775" y="13"/>
                    <a:pt x="4751" y="1"/>
                    <a:pt x="4739" y="1"/>
                  </a:cubicBezTo>
                  <a:close/>
                  <a:moveTo>
                    <a:pt x="109" y="111"/>
                  </a:moveTo>
                  <a:cubicBezTo>
                    <a:pt x="99" y="111"/>
                    <a:pt x="90" y="114"/>
                    <a:pt x="84" y="120"/>
                  </a:cubicBezTo>
                  <a:cubicBezTo>
                    <a:pt x="84" y="120"/>
                    <a:pt x="36" y="179"/>
                    <a:pt x="12" y="274"/>
                  </a:cubicBezTo>
                  <a:cubicBezTo>
                    <a:pt x="1" y="298"/>
                    <a:pt x="12" y="322"/>
                    <a:pt x="36" y="322"/>
                  </a:cubicBezTo>
                  <a:lnTo>
                    <a:pt x="48" y="322"/>
                  </a:lnTo>
                  <a:cubicBezTo>
                    <a:pt x="60" y="322"/>
                    <a:pt x="84" y="310"/>
                    <a:pt x="84" y="298"/>
                  </a:cubicBezTo>
                  <a:cubicBezTo>
                    <a:pt x="108" y="215"/>
                    <a:pt x="143" y="179"/>
                    <a:pt x="143" y="167"/>
                  </a:cubicBezTo>
                  <a:cubicBezTo>
                    <a:pt x="155" y="155"/>
                    <a:pt x="155" y="132"/>
                    <a:pt x="143" y="120"/>
                  </a:cubicBezTo>
                  <a:cubicBezTo>
                    <a:pt x="131" y="114"/>
                    <a:pt x="120" y="111"/>
                    <a:pt x="109" y="111"/>
                  </a:cubicBezTo>
                  <a:close/>
                  <a:moveTo>
                    <a:pt x="4751" y="203"/>
                  </a:moveTo>
                  <a:cubicBezTo>
                    <a:pt x="4739" y="203"/>
                    <a:pt x="4715" y="227"/>
                    <a:pt x="4715" y="239"/>
                  </a:cubicBezTo>
                  <a:cubicBezTo>
                    <a:pt x="4703" y="298"/>
                    <a:pt x="4703" y="346"/>
                    <a:pt x="4680" y="394"/>
                  </a:cubicBezTo>
                  <a:cubicBezTo>
                    <a:pt x="4680" y="405"/>
                    <a:pt x="4692" y="429"/>
                    <a:pt x="4715" y="441"/>
                  </a:cubicBezTo>
                  <a:lnTo>
                    <a:pt x="4727" y="441"/>
                  </a:lnTo>
                  <a:cubicBezTo>
                    <a:pt x="4739" y="441"/>
                    <a:pt x="4751" y="429"/>
                    <a:pt x="4763" y="405"/>
                  </a:cubicBezTo>
                  <a:cubicBezTo>
                    <a:pt x="4775" y="358"/>
                    <a:pt x="4787" y="298"/>
                    <a:pt x="4787" y="251"/>
                  </a:cubicBezTo>
                  <a:cubicBezTo>
                    <a:pt x="4787" y="227"/>
                    <a:pt x="4775" y="215"/>
                    <a:pt x="4751" y="203"/>
                  </a:cubicBezTo>
                  <a:close/>
                  <a:moveTo>
                    <a:pt x="36" y="405"/>
                  </a:moveTo>
                  <a:cubicBezTo>
                    <a:pt x="12" y="405"/>
                    <a:pt x="1" y="429"/>
                    <a:pt x="1" y="441"/>
                  </a:cubicBezTo>
                  <a:cubicBezTo>
                    <a:pt x="12" y="501"/>
                    <a:pt x="24" y="548"/>
                    <a:pt x="48" y="608"/>
                  </a:cubicBezTo>
                  <a:cubicBezTo>
                    <a:pt x="48" y="620"/>
                    <a:pt x="60" y="632"/>
                    <a:pt x="84" y="632"/>
                  </a:cubicBezTo>
                  <a:lnTo>
                    <a:pt x="96" y="632"/>
                  </a:lnTo>
                  <a:cubicBezTo>
                    <a:pt x="120" y="620"/>
                    <a:pt x="120" y="596"/>
                    <a:pt x="120" y="572"/>
                  </a:cubicBezTo>
                  <a:cubicBezTo>
                    <a:pt x="96" y="525"/>
                    <a:pt x="84" y="477"/>
                    <a:pt x="84" y="441"/>
                  </a:cubicBezTo>
                  <a:cubicBezTo>
                    <a:pt x="72" y="417"/>
                    <a:pt x="60" y="405"/>
                    <a:pt x="36" y="405"/>
                  </a:cubicBezTo>
                  <a:close/>
                  <a:moveTo>
                    <a:pt x="4665" y="508"/>
                  </a:moveTo>
                  <a:cubicBezTo>
                    <a:pt x="4650" y="508"/>
                    <a:pt x="4632" y="516"/>
                    <a:pt x="4632" y="525"/>
                  </a:cubicBezTo>
                  <a:cubicBezTo>
                    <a:pt x="4608" y="572"/>
                    <a:pt x="4584" y="620"/>
                    <a:pt x="4549" y="655"/>
                  </a:cubicBezTo>
                  <a:cubicBezTo>
                    <a:pt x="4537" y="679"/>
                    <a:pt x="4549" y="703"/>
                    <a:pt x="4561" y="715"/>
                  </a:cubicBezTo>
                  <a:lnTo>
                    <a:pt x="4584" y="715"/>
                  </a:lnTo>
                  <a:cubicBezTo>
                    <a:pt x="4596" y="715"/>
                    <a:pt x="4608" y="715"/>
                    <a:pt x="4620" y="703"/>
                  </a:cubicBezTo>
                  <a:cubicBezTo>
                    <a:pt x="4644" y="655"/>
                    <a:pt x="4680" y="608"/>
                    <a:pt x="4703" y="560"/>
                  </a:cubicBezTo>
                  <a:cubicBezTo>
                    <a:pt x="4703" y="548"/>
                    <a:pt x="4703" y="525"/>
                    <a:pt x="4680" y="513"/>
                  </a:cubicBezTo>
                  <a:cubicBezTo>
                    <a:pt x="4676" y="509"/>
                    <a:pt x="4671" y="508"/>
                    <a:pt x="4665" y="508"/>
                  </a:cubicBezTo>
                  <a:close/>
                  <a:moveTo>
                    <a:pt x="152" y="686"/>
                  </a:moveTo>
                  <a:cubicBezTo>
                    <a:pt x="145" y="686"/>
                    <a:pt x="138" y="688"/>
                    <a:pt x="131" y="691"/>
                  </a:cubicBezTo>
                  <a:cubicBezTo>
                    <a:pt x="120" y="703"/>
                    <a:pt x="108" y="727"/>
                    <a:pt x="120" y="751"/>
                  </a:cubicBezTo>
                  <a:cubicBezTo>
                    <a:pt x="143" y="786"/>
                    <a:pt x="179" y="834"/>
                    <a:pt x="215" y="882"/>
                  </a:cubicBezTo>
                  <a:cubicBezTo>
                    <a:pt x="227" y="882"/>
                    <a:pt x="239" y="894"/>
                    <a:pt x="251" y="894"/>
                  </a:cubicBezTo>
                  <a:cubicBezTo>
                    <a:pt x="262" y="894"/>
                    <a:pt x="274" y="882"/>
                    <a:pt x="274" y="882"/>
                  </a:cubicBezTo>
                  <a:cubicBezTo>
                    <a:pt x="286" y="858"/>
                    <a:pt x="298" y="846"/>
                    <a:pt x="274" y="822"/>
                  </a:cubicBezTo>
                  <a:cubicBezTo>
                    <a:pt x="239" y="786"/>
                    <a:pt x="215" y="751"/>
                    <a:pt x="191" y="703"/>
                  </a:cubicBezTo>
                  <a:cubicBezTo>
                    <a:pt x="183" y="695"/>
                    <a:pt x="168" y="686"/>
                    <a:pt x="152" y="686"/>
                  </a:cubicBezTo>
                  <a:close/>
                  <a:moveTo>
                    <a:pt x="4489" y="766"/>
                  </a:moveTo>
                  <a:cubicBezTo>
                    <a:pt x="4480" y="766"/>
                    <a:pt x="4471" y="769"/>
                    <a:pt x="4465" y="775"/>
                  </a:cubicBezTo>
                  <a:cubicBezTo>
                    <a:pt x="4430" y="810"/>
                    <a:pt x="4394" y="846"/>
                    <a:pt x="4358" y="882"/>
                  </a:cubicBezTo>
                  <a:cubicBezTo>
                    <a:pt x="4334" y="894"/>
                    <a:pt x="4334" y="917"/>
                    <a:pt x="4346" y="941"/>
                  </a:cubicBezTo>
                  <a:cubicBezTo>
                    <a:pt x="4358" y="953"/>
                    <a:pt x="4370" y="953"/>
                    <a:pt x="4382" y="953"/>
                  </a:cubicBezTo>
                  <a:cubicBezTo>
                    <a:pt x="4394" y="953"/>
                    <a:pt x="4394" y="953"/>
                    <a:pt x="4406" y="941"/>
                  </a:cubicBezTo>
                  <a:cubicBezTo>
                    <a:pt x="4442" y="906"/>
                    <a:pt x="4477" y="870"/>
                    <a:pt x="4513" y="822"/>
                  </a:cubicBezTo>
                  <a:cubicBezTo>
                    <a:pt x="4537" y="810"/>
                    <a:pt x="4537" y="786"/>
                    <a:pt x="4513" y="775"/>
                  </a:cubicBezTo>
                  <a:cubicBezTo>
                    <a:pt x="4507" y="769"/>
                    <a:pt x="4498" y="766"/>
                    <a:pt x="4489" y="766"/>
                  </a:cubicBezTo>
                  <a:close/>
                  <a:moveTo>
                    <a:pt x="359" y="920"/>
                  </a:moveTo>
                  <a:cubicBezTo>
                    <a:pt x="349" y="920"/>
                    <a:pt x="340" y="923"/>
                    <a:pt x="334" y="929"/>
                  </a:cubicBezTo>
                  <a:cubicBezTo>
                    <a:pt x="322" y="953"/>
                    <a:pt x="322" y="977"/>
                    <a:pt x="334" y="989"/>
                  </a:cubicBezTo>
                  <a:cubicBezTo>
                    <a:pt x="370" y="1025"/>
                    <a:pt x="417" y="1060"/>
                    <a:pt x="453" y="1096"/>
                  </a:cubicBezTo>
                  <a:lnTo>
                    <a:pt x="477" y="1096"/>
                  </a:lnTo>
                  <a:cubicBezTo>
                    <a:pt x="489" y="1096"/>
                    <a:pt x="501" y="1096"/>
                    <a:pt x="512" y="1084"/>
                  </a:cubicBezTo>
                  <a:cubicBezTo>
                    <a:pt x="524" y="1072"/>
                    <a:pt x="524" y="1048"/>
                    <a:pt x="501" y="1025"/>
                  </a:cubicBezTo>
                  <a:cubicBezTo>
                    <a:pt x="465" y="1001"/>
                    <a:pt x="429" y="965"/>
                    <a:pt x="393" y="929"/>
                  </a:cubicBezTo>
                  <a:cubicBezTo>
                    <a:pt x="382" y="923"/>
                    <a:pt x="370" y="920"/>
                    <a:pt x="359" y="920"/>
                  </a:cubicBezTo>
                  <a:close/>
                  <a:moveTo>
                    <a:pt x="4259" y="975"/>
                  </a:moveTo>
                  <a:cubicBezTo>
                    <a:pt x="4251" y="975"/>
                    <a:pt x="4244" y="979"/>
                    <a:pt x="4239" y="989"/>
                  </a:cubicBezTo>
                  <a:cubicBezTo>
                    <a:pt x="4203" y="1013"/>
                    <a:pt x="4156" y="1048"/>
                    <a:pt x="4108" y="1072"/>
                  </a:cubicBezTo>
                  <a:cubicBezTo>
                    <a:pt x="4096" y="1084"/>
                    <a:pt x="4084" y="1108"/>
                    <a:pt x="4108" y="1132"/>
                  </a:cubicBezTo>
                  <a:cubicBezTo>
                    <a:pt x="4108" y="1144"/>
                    <a:pt x="4120" y="1144"/>
                    <a:pt x="4132" y="1144"/>
                  </a:cubicBezTo>
                  <a:lnTo>
                    <a:pt x="4156" y="1144"/>
                  </a:lnTo>
                  <a:cubicBezTo>
                    <a:pt x="4203" y="1108"/>
                    <a:pt x="4251" y="1072"/>
                    <a:pt x="4287" y="1048"/>
                  </a:cubicBezTo>
                  <a:cubicBezTo>
                    <a:pt x="4299" y="1036"/>
                    <a:pt x="4311" y="1013"/>
                    <a:pt x="4287" y="989"/>
                  </a:cubicBezTo>
                  <a:cubicBezTo>
                    <a:pt x="4280" y="982"/>
                    <a:pt x="4269" y="975"/>
                    <a:pt x="4259" y="975"/>
                  </a:cubicBezTo>
                  <a:close/>
                  <a:moveTo>
                    <a:pt x="603" y="1112"/>
                  </a:moveTo>
                  <a:cubicBezTo>
                    <a:pt x="590" y="1112"/>
                    <a:pt x="579" y="1118"/>
                    <a:pt x="572" y="1132"/>
                  </a:cubicBezTo>
                  <a:cubicBezTo>
                    <a:pt x="560" y="1144"/>
                    <a:pt x="560" y="1179"/>
                    <a:pt x="584" y="1191"/>
                  </a:cubicBezTo>
                  <a:cubicBezTo>
                    <a:pt x="620" y="1215"/>
                    <a:pt x="667" y="1239"/>
                    <a:pt x="715" y="1275"/>
                  </a:cubicBezTo>
                  <a:lnTo>
                    <a:pt x="739" y="1275"/>
                  </a:lnTo>
                  <a:cubicBezTo>
                    <a:pt x="751" y="1275"/>
                    <a:pt x="763" y="1275"/>
                    <a:pt x="763" y="1263"/>
                  </a:cubicBezTo>
                  <a:cubicBezTo>
                    <a:pt x="774" y="1239"/>
                    <a:pt x="774" y="1215"/>
                    <a:pt x="751" y="1203"/>
                  </a:cubicBezTo>
                  <a:cubicBezTo>
                    <a:pt x="715" y="1179"/>
                    <a:pt x="667" y="1144"/>
                    <a:pt x="632" y="1120"/>
                  </a:cubicBezTo>
                  <a:cubicBezTo>
                    <a:pt x="622" y="1115"/>
                    <a:pt x="612" y="1112"/>
                    <a:pt x="603" y="1112"/>
                  </a:cubicBezTo>
                  <a:close/>
                  <a:moveTo>
                    <a:pt x="4002" y="1151"/>
                  </a:moveTo>
                  <a:cubicBezTo>
                    <a:pt x="3997" y="1151"/>
                    <a:pt x="3993" y="1152"/>
                    <a:pt x="3989" y="1156"/>
                  </a:cubicBezTo>
                  <a:cubicBezTo>
                    <a:pt x="3941" y="1179"/>
                    <a:pt x="3894" y="1203"/>
                    <a:pt x="3846" y="1227"/>
                  </a:cubicBezTo>
                  <a:cubicBezTo>
                    <a:pt x="3834" y="1239"/>
                    <a:pt x="3822" y="1263"/>
                    <a:pt x="3834" y="1287"/>
                  </a:cubicBezTo>
                  <a:cubicBezTo>
                    <a:pt x="3834" y="1298"/>
                    <a:pt x="3846" y="1298"/>
                    <a:pt x="3870" y="1298"/>
                  </a:cubicBezTo>
                  <a:lnTo>
                    <a:pt x="3882" y="1298"/>
                  </a:lnTo>
                  <a:cubicBezTo>
                    <a:pt x="3930" y="1275"/>
                    <a:pt x="3977" y="1251"/>
                    <a:pt x="4025" y="1227"/>
                  </a:cubicBezTo>
                  <a:cubicBezTo>
                    <a:pt x="4037" y="1215"/>
                    <a:pt x="4049" y="1191"/>
                    <a:pt x="4037" y="1167"/>
                  </a:cubicBezTo>
                  <a:cubicBezTo>
                    <a:pt x="4028" y="1159"/>
                    <a:pt x="4014" y="1151"/>
                    <a:pt x="4002" y="1151"/>
                  </a:cubicBezTo>
                  <a:close/>
                  <a:moveTo>
                    <a:pt x="873" y="1282"/>
                  </a:moveTo>
                  <a:cubicBezTo>
                    <a:pt x="857" y="1282"/>
                    <a:pt x="842" y="1290"/>
                    <a:pt x="834" y="1298"/>
                  </a:cubicBezTo>
                  <a:cubicBezTo>
                    <a:pt x="822" y="1322"/>
                    <a:pt x="834" y="1346"/>
                    <a:pt x="846" y="1358"/>
                  </a:cubicBezTo>
                  <a:cubicBezTo>
                    <a:pt x="893" y="1382"/>
                    <a:pt x="929" y="1406"/>
                    <a:pt x="989" y="1429"/>
                  </a:cubicBezTo>
                  <a:lnTo>
                    <a:pt x="1001" y="1394"/>
                  </a:lnTo>
                  <a:lnTo>
                    <a:pt x="1013" y="1358"/>
                  </a:lnTo>
                  <a:cubicBezTo>
                    <a:pt x="977" y="1334"/>
                    <a:pt x="929" y="1310"/>
                    <a:pt x="893" y="1287"/>
                  </a:cubicBezTo>
                  <a:cubicBezTo>
                    <a:pt x="886" y="1283"/>
                    <a:pt x="880" y="1282"/>
                    <a:pt x="873" y="1282"/>
                  </a:cubicBezTo>
                  <a:close/>
                  <a:moveTo>
                    <a:pt x="3728" y="1293"/>
                  </a:moveTo>
                  <a:cubicBezTo>
                    <a:pt x="3723" y="1293"/>
                    <a:pt x="3719" y="1295"/>
                    <a:pt x="3715" y="1298"/>
                  </a:cubicBezTo>
                  <a:cubicBezTo>
                    <a:pt x="3668" y="1322"/>
                    <a:pt x="3620" y="1334"/>
                    <a:pt x="3572" y="1358"/>
                  </a:cubicBezTo>
                  <a:cubicBezTo>
                    <a:pt x="3549" y="1358"/>
                    <a:pt x="3537" y="1382"/>
                    <a:pt x="3549" y="1406"/>
                  </a:cubicBezTo>
                  <a:cubicBezTo>
                    <a:pt x="3549" y="1417"/>
                    <a:pt x="3572" y="1429"/>
                    <a:pt x="3584" y="1429"/>
                  </a:cubicBezTo>
                  <a:lnTo>
                    <a:pt x="3596" y="1429"/>
                  </a:lnTo>
                  <a:cubicBezTo>
                    <a:pt x="3644" y="1406"/>
                    <a:pt x="3691" y="1394"/>
                    <a:pt x="3739" y="1370"/>
                  </a:cubicBezTo>
                  <a:cubicBezTo>
                    <a:pt x="3763" y="1358"/>
                    <a:pt x="3775" y="1334"/>
                    <a:pt x="3763" y="1310"/>
                  </a:cubicBezTo>
                  <a:cubicBezTo>
                    <a:pt x="3754" y="1302"/>
                    <a:pt x="3740" y="1293"/>
                    <a:pt x="3728" y="1293"/>
                  </a:cubicBezTo>
                  <a:close/>
                  <a:moveTo>
                    <a:pt x="3430" y="1406"/>
                  </a:moveTo>
                  <a:cubicBezTo>
                    <a:pt x="3370" y="1429"/>
                    <a:pt x="3322" y="1441"/>
                    <a:pt x="3275" y="1453"/>
                  </a:cubicBezTo>
                  <a:cubicBezTo>
                    <a:pt x="3251" y="1465"/>
                    <a:pt x="3239" y="1489"/>
                    <a:pt x="3251" y="1501"/>
                  </a:cubicBezTo>
                  <a:cubicBezTo>
                    <a:pt x="3251" y="1525"/>
                    <a:pt x="3275" y="1537"/>
                    <a:pt x="3287" y="1537"/>
                  </a:cubicBezTo>
                  <a:lnTo>
                    <a:pt x="3299" y="1537"/>
                  </a:lnTo>
                  <a:cubicBezTo>
                    <a:pt x="3346" y="1513"/>
                    <a:pt x="3406" y="1501"/>
                    <a:pt x="3453" y="1477"/>
                  </a:cubicBezTo>
                  <a:cubicBezTo>
                    <a:pt x="3465" y="1477"/>
                    <a:pt x="3477" y="1453"/>
                    <a:pt x="3477" y="1429"/>
                  </a:cubicBezTo>
                  <a:cubicBezTo>
                    <a:pt x="3465" y="1417"/>
                    <a:pt x="3441" y="1406"/>
                    <a:pt x="3430" y="1406"/>
                  </a:cubicBezTo>
                  <a:close/>
                  <a:moveTo>
                    <a:pt x="1144" y="1425"/>
                  </a:moveTo>
                  <a:cubicBezTo>
                    <a:pt x="1132" y="1425"/>
                    <a:pt x="1117" y="1436"/>
                    <a:pt x="1108" y="1453"/>
                  </a:cubicBezTo>
                  <a:cubicBezTo>
                    <a:pt x="1096" y="1465"/>
                    <a:pt x="1108" y="1489"/>
                    <a:pt x="1132" y="1501"/>
                  </a:cubicBezTo>
                  <a:cubicBezTo>
                    <a:pt x="1179" y="1525"/>
                    <a:pt x="1227" y="1537"/>
                    <a:pt x="1274" y="1560"/>
                  </a:cubicBezTo>
                  <a:lnTo>
                    <a:pt x="1286" y="1560"/>
                  </a:lnTo>
                  <a:cubicBezTo>
                    <a:pt x="1310" y="1560"/>
                    <a:pt x="1322" y="1548"/>
                    <a:pt x="1322" y="1537"/>
                  </a:cubicBezTo>
                  <a:cubicBezTo>
                    <a:pt x="1334" y="1513"/>
                    <a:pt x="1322" y="1489"/>
                    <a:pt x="1298" y="1489"/>
                  </a:cubicBezTo>
                  <a:cubicBezTo>
                    <a:pt x="1251" y="1465"/>
                    <a:pt x="1203" y="1453"/>
                    <a:pt x="1155" y="1429"/>
                  </a:cubicBezTo>
                  <a:cubicBezTo>
                    <a:pt x="1152" y="1426"/>
                    <a:pt x="1148" y="1425"/>
                    <a:pt x="1144" y="1425"/>
                  </a:cubicBezTo>
                  <a:close/>
                  <a:moveTo>
                    <a:pt x="3144" y="1496"/>
                  </a:moveTo>
                  <a:cubicBezTo>
                    <a:pt x="3139" y="1496"/>
                    <a:pt x="3135" y="1498"/>
                    <a:pt x="3132" y="1501"/>
                  </a:cubicBezTo>
                  <a:cubicBezTo>
                    <a:pt x="3072" y="1513"/>
                    <a:pt x="3025" y="1525"/>
                    <a:pt x="2977" y="1537"/>
                  </a:cubicBezTo>
                  <a:cubicBezTo>
                    <a:pt x="2953" y="1537"/>
                    <a:pt x="2941" y="1560"/>
                    <a:pt x="2941" y="1584"/>
                  </a:cubicBezTo>
                  <a:cubicBezTo>
                    <a:pt x="2953" y="1596"/>
                    <a:pt x="2965" y="1608"/>
                    <a:pt x="2989" y="1608"/>
                  </a:cubicBezTo>
                  <a:cubicBezTo>
                    <a:pt x="3049" y="1596"/>
                    <a:pt x="3096" y="1584"/>
                    <a:pt x="3144" y="1572"/>
                  </a:cubicBezTo>
                  <a:cubicBezTo>
                    <a:pt x="3168" y="1572"/>
                    <a:pt x="3179" y="1548"/>
                    <a:pt x="3179" y="1525"/>
                  </a:cubicBezTo>
                  <a:cubicBezTo>
                    <a:pt x="3171" y="1507"/>
                    <a:pt x="3156" y="1496"/>
                    <a:pt x="3144" y="1496"/>
                  </a:cubicBezTo>
                  <a:close/>
                  <a:moveTo>
                    <a:pt x="1453" y="1525"/>
                  </a:moveTo>
                  <a:cubicBezTo>
                    <a:pt x="1429" y="1525"/>
                    <a:pt x="1405" y="1537"/>
                    <a:pt x="1405" y="1560"/>
                  </a:cubicBezTo>
                  <a:cubicBezTo>
                    <a:pt x="1394" y="1572"/>
                    <a:pt x="1405" y="1596"/>
                    <a:pt x="1429" y="1608"/>
                  </a:cubicBezTo>
                  <a:cubicBezTo>
                    <a:pt x="1477" y="1620"/>
                    <a:pt x="1536" y="1632"/>
                    <a:pt x="1584" y="1644"/>
                  </a:cubicBezTo>
                  <a:lnTo>
                    <a:pt x="1596" y="1644"/>
                  </a:lnTo>
                  <a:cubicBezTo>
                    <a:pt x="1608" y="1644"/>
                    <a:pt x="1620" y="1632"/>
                    <a:pt x="1632" y="1608"/>
                  </a:cubicBezTo>
                  <a:cubicBezTo>
                    <a:pt x="1632" y="1584"/>
                    <a:pt x="1620" y="1572"/>
                    <a:pt x="1596" y="1560"/>
                  </a:cubicBezTo>
                  <a:cubicBezTo>
                    <a:pt x="1548" y="1548"/>
                    <a:pt x="1501" y="1537"/>
                    <a:pt x="1453" y="1525"/>
                  </a:cubicBezTo>
                  <a:close/>
                  <a:moveTo>
                    <a:pt x="2822" y="1560"/>
                  </a:moveTo>
                  <a:cubicBezTo>
                    <a:pt x="2775" y="1572"/>
                    <a:pt x="2727" y="1584"/>
                    <a:pt x="2668" y="1584"/>
                  </a:cubicBezTo>
                  <a:cubicBezTo>
                    <a:pt x="2656" y="1596"/>
                    <a:pt x="2632" y="1608"/>
                    <a:pt x="2644" y="1632"/>
                  </a:cubicBezTo>
                  <a:cubicBezTo>
                    <a:pt x="2644" y="1656"/>
                    <a:pt x="2656" y="1668"/>
                    <a:pt x="2679" y="1668"/>
                  </a:cubicBezTo>
                  <a:cubicBezTo>
                    <a:pt x="2739" y="1656"/>
                    <a:pt x="2787" y="1644"/>
                    <a:pt x="2834" y="1644"/>
                  </a:cubicBezTo>
                  <a:cubicBezTo>
                    <a:pt x="2858" y="1632"/>
                    <a:pt x="2870" y="1620"/>
                    <a:pt x="2870" y="1596"/>
                  </a:cubicBezTo>
                  <a:cubicBezTo>
                    <a:pt x="2870" y="1572"/>
                    <a:pt x="2846" y="1560"/>
                    <a:pt x="2822" y="1560"/>
                  </a:cubicBezTo>
                  <a:close/>
                  <a:moveTo>
                    <a:pt x="1751" y="1584"/>
                  </a:moveTo>
                  <a:cubicBezTo>
                    <a:pt x="1727" y="1584"/>
                    <a:pt x="1715" y="1596"/>
                    <a:pt x="1703" y="1620"/>
                  </a:cubicBezTo>
                  <a:cubicBezTo>
                    <a:pt x="1703" y="1644"/>
                    <a:pt x="1715" y="1668"/>
                    <a:pt x="1739" y="1668"/>
                  </a:cubicBezTo>
                  <a:cubicBezTo>
                    <a:pt x="1786" y="1679"/>
                    <a:pt x="1846" y="1679"/>
                    <a:pt x="1894" y="1679"/>
                  </a:cubicBezTo>
                  <a:lnTo>
                    <a:pt x="1906" y="1679"/>
                  </a:lnTo>
                  <a:cubicBezTo>
                    <a:pt x="1917" y="1679"/>
                    <a:pt x="1941" y="1668"/>
                    <a:pt x="1941" y="1644"/>
                  </a:cubicBezTo>
                  <a:cubicBezTo>
                    <a:pt x="1941" y="1632"/>
                    <a:pt x="1929" y="1608"/>
                    <a:pt x="1906" y="1608"/>
                  </a:cubicBezTo>
                  <a:cubicBezTo>
                    <a:pt x="1858" y="1608"/>
                    <a:pt x="1798" y="1596"/>
                    <a:pt x="1751" y="1584"/>
                  </a:cubicBezTo>
                  <a:close/>
                  <a:moveTo>
                    <a:pt x="2525" y="1608"/>
                  </a:moveTo>
                  <a:cubicBezTo>
                    <a:pt x="2465" y="1608"/>
                    <a:pt x="2417" y="1608"/>
                    <a:pt x="2370" y="1620"/>
                  </a:cubicBezTo>
                  <a:cubicBezTo>
                    <a:pt x="2346" y="1620"/>
                    <a:pt x="2322" y="1632"/>
                    <a:pt x="2334" y="1656"/>
                  </a:cubicBezTo>
                  <a:cubicBezTo>
                    <a:pt x="2334" y="1679"/>
                    <a:pt x="2346" y="1691"/>
                    <a:pt x="2370" y="1691"/>
                  </a:cubicBezTo>
                  <a:cubicBezTo>
                    <a:pt x="2417" y="1691"/>
                    <a:pt x="2477" y="1691"/>
                    <a:pt x="2525" y="1679"/>
                  </a:cubicBezTo>
                  <a:cubicBezTo>
                    <a:pt x="2548" y="1679"/>
                    <a:pt x="2560" y="1656"/>
                    <a:pt x="2560" y="1644"/>
                  </a:cubicBezTo>
                  <a:cubicBezTo>
                    <a:pt x="2560" y="1620"/>
                    <a:pt x="2537" y="1608"/>
                    <a:pt x="2525" y="1608"/>
                  </a:cubicBezTo>
                  <a:close/>
                  <a:moveTo>
                    <a:pt x="2060" y="1620"/>
                  </a:moveTo>
                  <a:cubicBezTo>
                    <a:pt x="2036" y="1620"/>
                    <a:pt x="2013" y="1632"/>
                    <a:pt x="2013" y="1656"/>
                  </a:cubicBezTo>
                  <a:cubicBezTo>
                    <a:pt x="2013" y="1679"/>
                    <a:pt x="2036" y="1691"/>
                    <a:pt x="2048" y="1691"/>
                  </a:cubicBezTo>
                  <a:cubicBezTo>
                    <a:pt x="2096" y="1691"/>
                    <a:pt x="2144" y="1703"/>
                    <a:pt x="2191" y="1703"/>
                  </a:cubicBezTo>
                  <a:lnTo>
                    <a:pt x="2215" y="1703"/>
                  </a:lnTo>
                  <a:cubicBezTo>
                    <a:pt x="2227" y="1703"/>
                    <a:pt x="2251" y="1679"/>
                    <a:pt x="2251" y="1656"/>
                  </a:cubicBezTo>
                  <a:cubicBezTo>
                    <a:pt x="2251" y="1644"/>
                    <a:pt x="2227" y="1620"/>
                    <a:pt x="2215" y="162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3120;p57"/>
            <p:cNvSpPr/>
            <p:nvPr/>
          </p:nvSpPr>
          <p:spPr>
            <a:xfrm>
              <a:off x="4209493" y="3966680"/>
              <a:ext cx="91737" cy="87794"/>
            </a:xfrm>
            <a:custGeom>
              <a:avLst/>
              <a:gdLst/>
              <a:ahLst/>
              <a:cxnLst/>
              <a:rect l="l" t="t" r="r" b="b"/>
              <a:pathLst>
                <a:path w="2978" h="2850" extrusionOk="0">
                  <a:moveTo>
                    <a:pt x="1585" y="1"/>
                  </a:moveTo>
                  <a:cubicBezTo>
                    <a:pt x="1581" y="1"/>
                    <a:pt x="1577" y="2"/>
                    <a:pt x="1573" y="4"/>
                  </a:cubicBezTo>
                  <a:cubicBezTo>
                    <a:pt x="1525" y="4"/>
                    <a:pt x="1465" y="4"/>
                    <a:pt x="1418" y="16"/>
                  </a:cubicBezTo>
                  <a:cubicBezTo>
                    <a:pt x="1394" y="16"/>
                    <a:pt x="1382" y="40"/>
                    <a:pt x="1382" y="52"/>
                  </a:cubicBezTo>
                  <a:cubicBezTo>
                    <a:pt x="1382" y="75"/>
                    <a:pt x="1406" y="87"/>
                    <a:pt x="1418" y="87"/>
                  </a:cubicBezTo>
                  <a:lnTo>
                    <a:pt x="1430" y="87"/>
                  </a:lnTo>
                  <a:cubicBezTo>
                    <a:pt x="1477" y="87"/>
                    <a:pt x="1525" y="75"/>
                    <a:pt x="1573" y="75"/>
                  </a:cubicBezTo>
                  <a:cubicBezTo>
                    <a:pt x="1596" y="75"/>
                    <a:pt x="1620" y="63"/>
                    <a:pt x="1620" y="40"/>
                  </a:cubicBezTo>
                  <a:cubicBezTo>
                    <a:pt x="1620" y="20"/>
                    <a:pt x="1604" y="1"/>
                    <a:pt x="1585" y="1"/>
                  </a:cubicBezTo>
                  <a:close/>
                  <a:moveTo>
                    <a:pt x="1727" y="4"/>
                  </a:moveTo>
                  <a:cubicBezTo>
                    <a:pt x="1703" y="4"/>
                    <a:pt x="1692" y="16"/>
                    <a:pt x="1692" y="40"/>
                  </a:cubicBezTo>
                  <a:cubicBezTo>
                    <a:pt x="1692" y="63"/>
                    <a:pt x="1703" y="75"/>
                    <a:pt x="1727" y="75"/>
                  </a:cubicBezTo>
                  <a:cubicBezTo>
                    <a:pt x="1775" y="87"/>
                    <a:pt x="1834" y="87"/>
                    <a:pt x="1882" y="99"/>
                  </a:cubicBezTo>
                  <a:cubicBezTo>
                    <a:pt x="1906" y="99"/>
                    <a:pt x="1918" y="75"/>
                    <a:pt x="1918" y="63"/>
                  </a:cubicBezTo>
                  <a:cubicBezTo>
                    <a:pt x="1930" y="40"/>
                    <a:pt x="1906" y="16"/>
                    <a:pt x="1894" y="16"/>
                  </a:cubicBezTo>
                  <a:cubicBezTo>
                    <a:pt x="1834" y="4"/>
                    <a:pt x="1787" y="4"/>
                    <a:pt x="1727" y="4"/>
                  </a:cubicBezTo>
                  <a:close/>
                  <a:moveTo>
                    <a:pt x="1271" y="36"/>
                  </a:moveTo>
                  <a:cubicBezTo>
                    <a:pt x="1268" y="36"/>
                    <a:pt x="1265" y="37"/>
                    <a:pt x="1263" y="40"/>
                  </a:cubicBezTo>
                  <a:cubicBezTo>
                    <a:pt x="1203" y="52"/>
                    <a:pt x="1156" y="63"/>
                    <a:pt x="1108" y="75"/>
                  </a:cubicBezTo>
                  <a:cubicBezTo>
                    <a:pt x="1084" y="75"/>
                    <a:pt x="1072" y="99"/>
                    <a:pt x="1072" y="123"/>
                  </a:cubicBezTo>
                  <a:cubicBezTo>
                    <a:pt x="1084" y="135"/>
                    <a:pt x="1096" y="147"/>
                    <a:pt x="1108" y="147"/>
                  </a:cubicBezTo>
                  <a:lnTo>
                    <a:pt x="1120" y="147"/>
                  </a:lnTo>
                  <a:cubicBezTo>
                    <a:pt x="1180" y="135"/>
                    <a:pt x="1227" y="123"/>
                    <a:pt x="1275" y="111"/>
                  </a:cubicBezTo>
                  <a:cubicBezTo>
                    <a:pt x="1299" y="111"/>
                    <a:pt x="1311" y="87"/>
                    <a:pt x="1311" y="63"/>
                  </a:cubicBezTo>
                  <a:cubicBezTo>
                    <a:pt x="1301" y="54"/>
                    <a:pt x="1284" y="36"/>
                    <a:pt x="1271" y="36"/>
                  </a:cubicBezTo>
                  <a:close/>
                  <a:moveTo>
                    <a:pt x="2030" y="47"/>
                  </a:moveTo>
                  <a:cubicBezTo>
                    <a:pt x="2014" y="47"/>
                    <a:pt x="2001" y="58"/>
                    <a:pt x="2001" y="75"/>
                  </a:cubicBezTo>
                  <a:cubicBezTo>
                    <a:pt x="1989" y="99"/>
                    <a:pt x="2001" y="123"/>
                    <a:pt x="2025" y="123"/>
                  </a:cubicBezTo>
                  <a:cubicBezTo>
                    <a:pt x="2073" y="135"/>
                    <a:pt x="2120" y="159"/>
                    <a:pt x="2168" y="171"/>
                  </a:cubicBezTo>
                  <a:cubicBezTo>
                    <a:pt x="2180" y="171"/>
                    <a:pt x="2180" y="182"/>
                    <a:pt x="2180" y="182"/>
                  </a:cubicBezTo>
                  <a:cubicBezTo>
                    <a:pt x="2204" y="182"/>
                    <a:pt x="2215" y="171"/>
                    <a:pt x="2215" y="159"/>
                  </a:cubicBezTo>
                  <a:cubicBezTo>
                    <a:pt x="2227" y="135"/>
                    <a:pt x="2215" y="111"/>
                    <a:pt x="2204" y="99"/>
                  </a:cubicBezTo>
                  <a:cubicBezTo>
                    <a:pt x="2156" y="87"/>
                    <a:pt x="2096" y="63"/>
                    <a:pt x="2049" y="52"/>
                  </a:cubicBezTo>
                  <a:cubicBezTo>
                    <a:pt x="2042" y="48"/>
                    <a:pt x="2036" y="47"/>
                    <a:pt x="2030" y="47"/>
                  </a:cubicBezTo>
                  <a:close/>
                  <a:moveTo>
                    <a:pt x="965" y="118"/>
                  </a:moveTo>
                  <a:cubicBezTo>
                    <a:pt x="961" y="118"/>
                    <a:pt x="957" y="120"/>
                    <a:pt x="953" y="123"/>
                  </a:cubicBezTo>
                  <a:cubicBezTo>
                    <a:pt x="918" y="135"/>
                    <a:pt x="894" y="135"/>
                    <a:pt x="858" y="147"/>
                  </a:cubicBezTo>
                  <a:cubicBezTo>
                    <a:pt x="834" y="159"/>
                    <a:pt x="822" y="182"/>
                    <a:pt x="834" y="206"/>
                  </a:cubicBezTo>
                  <a:cubicBezTo>
                    <a:pt x="834" y="218"/>
                    <a:pt x="858" y="230"/>
                    <a:pt x="870" y="230"/>
                  </a:cubicBezTo>
                  <a:lnTo>
                    <a:pt x="882" y="230"/>
                  </a:lnTo>
                  <a:cubicBezTo>
                    <a:pt x="918" y="218"/>
                    <a:pt x="941" y="206"/>
                    <a:pt x="977" y="194"/>
                  </a:cubicBezTo>
                  <a:cubicBezTo>
                    <a:pt x="1001" y="182"/>
                    <a:pt x="1001" y="159"/>
                    <a:pt x="1001" y="147"/>
                  </a:cubicBezTo>
                  <a:cubicBezTo>
                    <a:pt x="992" y="129"/>
                    <a:pt x="977" y="118"/>
                    <a:pt x="965" y="118"/>
                  </a:cubicBezTo>
                  <a:close/>
                  <a:moveTo>
                    <a:pt x="2326" y="166"/>
                  </a:moveTo>
                  <a:cubicBezTo>
                    <a:pt x="2310" y="166"/>
                    <a:pt x="2295" y="174"/>
                    <a:pt x="2287" y="182"/>
                  </a:cubicBezTo>
                  <a:cubicBezTo>
                    <a:pt x="2275" y="206"/>
                    <a:pt x="2287" y="230"/>
                    <a:pt x="2311" y="242"/>
                  </a:cubicBezTo>
                  <a:cubicBezTo>
                    <a:pt x="2346" y="266"/>
                    <a:pt x="2394" y="290"/>
                    <a:pt x="2430" y="325"/>
                  </a:cubicBezTo>
                  <a:cubicBezTo>
                    <a:pt x="2430" y="337"/>
                    <a:pt x="2442" y="337"/>
                    <a:pt x="2454" y="337"/>
                  </a:cubicBezTo>
                  <a:cubicBezTo>
                    <a:pt x="2465" y="337"/>
                    <a:pt x="2477" y="325"/>
                    <a:pt x="2489" y="325"/>
                  </a:cubicBezTo>
                  <a:cubicBezTo>
                    <a:pt x="2501" y="302"/>
                    <a:pt x="2489" y="278"/>
                    <a:pt x="2477" y="266"/>
                  </a:cubicBezTo>
                  <a:cubicBezTo>
                    <a:pt x="2442" y="230"/>
                    <a:pt x="2394" y="206"/>
                    <a:pt x="2346" y="171"/>
                  </a:cubicBezTo>
                  <a:cubicBezTo>
                    <a:pt x="2339" y="167"/>
                    <a:pt x="2332" y="166"/>
                    <a:pt x="2326" y="166"/>
                  </a:cubicBezTo>
                  <a:close/>
                  <a:moveTo>
                    <a:pt x="2571" y="364"/>
                  </a:moveTo>
                  <a:cubicBezTo>
                    <a:pt x="2561" y="364"/>
                    <a:pt x="2549" y="367"/>
                    <a:pt x="2537" y="373"/>
                  </a:cubicBezTo>
                  <a:cubicBezTo>
                    <a:pt x="2525" y="385"/>
                    <a:pt x="2525" y="409"/>
                    <a:pt x="2537" y="433"/>
                  </a:cubicBezTo>
                  <a:cubicBezTo>
                    <a:pt x="2573" y="468"/>
                    <a:pt x="2608" y="504"/>
                    <a:pt x="2632" y="540"/>
                  </a:cubicBezTo>
                  <a:cubicBezTo>
                    <a:pt x="2644" y="552"/>
                    <a:pt x="2656" y="563"/>
                    <a:pt x="2668" y="563"/>
                  </a:cubicBezTo>
                  <a:cubicBezTo>
                    <a:pt x="2680" y="563"/>
                    <a:pt x="2680" y="552"/>
                    <a:pt x="2692" y="552"/>
                  </a:cubicBezTo>
                  <a:cubicBezTo>
                    <a:pt x="2704" y="540"/>
                    <a:pt x="2716" y="516"/>
                    <a:pt x="2704" y="492"/>
                  </a:cubicBezTo>
                  <a:cubicBezTo>
                    <a:pt x="2668" y="456"/>
                    <a:pt x="2632" y="409"/>
                    <a:pt x="2596" y="373"/>
                  </a:cubicBezTo>
                  <a:cubicBezTo>
                    <a:pt x="2590" y="367"/>
                    <a:pt x="2582" y="364"/>
                    <a:pt x="2571" y="364"/>
                  </a:cubicBezTo>
                  <a:close/>
                  <a:moveTo>
                    <a:pt x="2756" y="615"/>
                  </a:moveTo>
                  <a:cubicBezTo>
                    <a:pt x="2747" y="615"/>
                    <a:pt x="2737" y="618"/>
                    <a:pt x="2727" y="623"/>
                  </a:cubicBezTo>
                  <a:cubicBezTo>
                    <a:pt x="2716" y="623"/>
                    <a:pt x="2704" y="647"/>
                    <a:pt x="2716" y="671"/>
                  </a:cubicBezTo>
                  <a:cubicBezTo>
                    <a:pt x="2739" y="718"/>
                    <a:pt x="2763" y="766"/>
                    <a:pt x="2787" y="814"/>
                  </a:cubicBezTo>
                  <a:cubicBezTo>
                    <a:pt x="2787" y="825"/>
                    <a:pt x="2799" y="837"/>
                    <a:pt x="2823" y="837"/>
                  </a:cubicBezTo>
                  <a:cubicBezTo>
                    <a:pt x="2823" y="837"/>
                    <a:pt x="2835" y="825"/>
                    <a:pt x="2835" y="825"/>
                  </a:cubicBezTo>
                  <a:cubicBezTo>
                    <a:pt x="2858" y="825"/>
                    <a:pt x="2858" y="802"/>
                    <a:pt x="2858" y="778"/>
                  </a:cubicBezTo>
                  <a:cubicBezTo>
                    <a:pt x="2835" y="730"/>
                    <a:pt x="2811" y="683"/>
                    <a:pt x="2787" y="635"/>
                  </a:cubicBezTo>
                  <a:cubicBezTo>
                    <a:pt x="2780" y="621"/>
                    <a:pt x="2769" y="615"/>
                    <a:pt x="2756" y="615"/>
                  </a:cubicBezTo>
                  <a:close/>
                  <a:moveTo>
                    <a:pt x="2858" y="897"/>
                  </a:moveTo>
                  <a:cubicBezTo>
                    <a:pt x="2835" y="909"/>
                    <a:pt x="2823" y="933"/>
                    <a:pt x="2835" y="956"/>
                  </a:cubicBezTo>
                  <a:cubicBezTo>
                    <a:pt x="2846" y="1004"/>
                    <a:pt x="2858" y="1052"/>
                    <a:pt x="2870" y="1099"/>
                  </a:cubicBezTo>
                  <a:cubicBezTo>
                    <a:pt x="2870" y="1111"/>
                    <a:pt x="2894" y="1135"/>
                    <a:pt x="2906" y="1135"/>
                  </a:cubicBezTo>
                  <a:lnTo>
                    <a:pt x="2918" y="1123"/>
                  </a:lnTo>
                  <a:cubicBezTo>
                    <a:pt x="2942" y="1123"/>
                    <a:pt x="2954" y="1099"/>
                    <a:pt x="2954" y="1087"/>
                  </a:cubicBezTo>
                  <a:cubicBezTo>
                    <a:pt x="2942" y="1028"/>
                    <a:pt x="2930" y="980"/>
                    <a:pt x="2906" y="933"/>
                  </a:cubicBezTo>
                  <a:cubicBezTo>
                    <a:pt x="2906" y="909"/>
                    <a:pt x="2882" y="897"/>
                    <a:pt x="2858" y="897"/>
                  </a:cubicBezTo>
                  <a:close/>
                  <a:moveTo>
                    <a:pt x="2930" y="1206"/>
                  </a:moveTo>
                  <a:cubicBezTo>
                    <a:pt x="2906" y="1206"/>
                    <a:pt x="2894" y="1230"/>
                    <a:pt x="2894" y="1254"/>
                  </a:cubicBezTo>
                  <a:cubicBezTo>
                    <a:pt x="2894" y="1302"/>
                    <a:pt x="2906" y="1349"/>
                    <a:pt x="2906" y="1397"/>
                  </a:cubicBezTo>
                  <a:cubicBezTo>
                    <a:pt x="2906" y="1421"/>
                    <a:pt x="2918" y="1445"/>
                    <a:pt x="2942" y="1445"/>
                  </a:cubicBezTo>
                  <a:cubicBezTo>
                    <a:pt x="2966" y="1445"/>
                    <a:pt x="2977" y="1421"/>
                    <a:pt x="2977" y="1397"/>
                  </a:cubicBezTo>
                  <a:cubicBezTo>
                    <a:pt x="2977" y="1349"/>
                    <a:pt x="2977" y="1290"/>
                    <a:pt x="2977" y="1242"/>
                  </a:cubicBezTo>
                  <a:cubicBezTo>
                    <a:pt x="2966" y="1218"/>
                    <a:pt x="2954" y="1206"/>
                    <a:pt x="2930" y="1206"/>
                  </a:cubicBezTo>
                  <a:close/>
                  <a:moveTo>
                    <a:pt x="2942" y="1516"/>
                  </a:moveTo>
                  <a:cubicBezTo>
                    <a:pt x="2918" y="1516"/>
                    <a:pt x="2894" y="1528"/>
                    <a:pt x="2894" y="1552"/>
                  </a:cubicBezTo>
                  <a:cubicBezTo>
                    <a:pt x="2894" y="1599"/>
                    <a:pt x="2882" y="1659"/>
                    <a:pt x="2870" y="1706"/>
                  </a:cubicBezTo>
                  <a:cubicBezTo>
                    <a:pt x="2870" y="1718"/>
                    <a:pt x="2882" y="1742"/>
                    <a:pt x="2906" y="1754"/>
                  </a:cubicBezTo>
                  <a:cubicBezTo>
                    <a:pt x="2930" y="1754"/>
                    <a:pt x="2942" y="1742"/>
                    <a:pt x="2954" y="1718"/>
                  </a:cubicBezTo>
                  <a:cubicBezTo>
                    <a:pt x="2954" y="1671"/>
                    <a:pt x="2966" y="1611"/>
                    <a:pt x="2977" y="1564"/>
                  </a:cubicBezTo>
                  <a:cubicBezTo>
                    <a:pt x="2977" y="1540"/>
                    <a:pt x="2954" y="1516"/>
                    <a:pt x="2942" y="1516"/>
                  </a:cubicBezTo>
                  <a:close/>
                  <a:moveTo>
                    <a:pt x="2864" y="1821"/>
                  </a:moveTo>
                  <a:cubicBezTo>
                    <a:pt x="2847" y="1821"/>
                    <a:pt x="2835" y="1832"/>
                    <a:pt x="2835" y="1849"/>
                  </a:cubicBezTo>
                  <a:cubicBezTo>
                    <a:pt x="2823" y="1897"/>
                    <a:pt x="2799" y="1945"/>
                    <a:pt x="2775" y="1992"/>
                  </a:cubicBezTo>
                  <a:cubicBezTo>
                    <a:pt x="2763" y="2004"/>
                    <a:pt x="2775" y="2028"/>
                    <a:pt x="2799" y="2040"/>
                  </a:cubicBezTo>
                  <a:lnTo>
                    <a:pt x="2811" y="2040"/>
                  </a:lnTo>
                  <a:cubicBezTo>
                    <a:pt x="2823" y="2040"/>
                    <a:pt x="2835" y="2040"/>
                    <a:pt x="2846" y="2028"/>
                  </a:cubicBezTo>
                  <a:cubicBezTo>
                    <a:pt x="2870" y="1980"/>
                    <a:pt x="2894" y="1921"/>
                    <a:pt x="2906" y="1873"/>
                  </a:cubicBezTo>
                  <a:cubicBezTo>
                    <a:pt x="2918" y="1849"/>
                    <a:pt x="2906" y="1826"/>
                    <a:pt x="2882" y="1826"/>
                  </a:cubicBezTo>
                  <a:cubicBezTo>
                    <a:pt x="2876" y="1822"/>
                    <a:pt x="2869" y="1821"/>
                    <a:pt x="2864" y="1821"/>
                  </a:cubicBezTo>
                  <a:close/>
                  <a:moveTo>
                    <a:pt x="1824" y="1829"/>
                  </a:moveTo>
                  <a:cubicBezTo>
                    <a:pt x="1814" y="1829"/>
                    <a:pt x="1805" y="1831"/>
                    <a:pt x="1799" y="1837"/>
                  </a:cubicBezTo>
                  <a:cubicBezTo>
                    <a:pt x="1787" y="1849"/>
                    <a:pt x="1787" y="1873"/>
                    <a:pt x="1799" y="1897"/>
                  </a:cubicBezTo>
                  <a:cubicBezTo>
                    <a:pt x="1823" y="1921"/>
                    <a:pt x="1834" y="1957"/>
                    <a:pt x="1846" y="2016"/>
                  </a:cubicBezTo>
                  <a:cubicBezTo>
                    <a:pt x="1846" y="2028"/>
                    <a:pt x="1858" y="2052"/>
                    <a:pt x="1882" y="2052"/>
                  </a:cubicBezTo>
                  <a:cubicBezTo>
                    <a:pt x="1882" y="2052"/>
                    <a:pt x="1882" y="2052"/>
                    <a:pt x="1882" y="2040"/>
                  </a:cubicBezTo>
                  <a:cubicBezTo>
                    <a:pt x="1906" y="2040"/>
                    <a:pt x="1918" y="2028"/>
                    <a:pt x="1918" y="2004"/>
                  </a:cubicBezTo>
                  <a:cubicBezTo>
                    <a:pt x="1906" y="1933"/>
                    <a:pt x="1882" y="1873"/>
                    <a:pt x="1858" y="1837"/>
                  </a:cubicBezTo>
                  <a:cubicBezTo>
                    <a:pt x="1846" y="1831"/>
                    <a:pt x="1834" y="1829"/>
                    <a:pt x="1824" y="1829"/>
                  </a:cubicBezTo>
                  <a:close/>
                  <a:moveTo>
                    <a:pt x="1699" y="1865"/>
                  </a:moveTo>
                  <a:cubicBezTo>
                    <a:pt x="1686" y="1865"/>
                    <a:pt x="1675" y="1871"/>
                    <a:pt x="1668" y="1885"/>
                  </a:cubicBezTo>
                  <a:cubicBezTo>
                    <a:pt x="1632" y="1921"/>
                    <a:pt x="1608" y="1968"/>
                    <a:pt x="1584" y="2028"/>
                  </a:cubicBezTo>
                  <a:cubicBezTo>
                    <a:pt x="1573" y="2040"/>
                    <a:pt x="1584" y="2064"/>
                    <a:pt x="1608" y="2076"/>
                  </a:cubicBezTo>
                  <a:lnTo>
                    <a:pt x="1620" y="2076"/>
                  </a:lnTo>
                  <a:cubicBezTo>
                    <a:pt x="1632" y="2076"/>
                    <a:pt x="1656" y="2064"/>
                    <a:pt x="1656" y="2052"/>
                  </a:cubicBezTo>
                  <a:cubicBezTo>
                    <a:pt x="1680" y="2004"/>
                    <a:pt x="1703" y="1968"/>
                    <a:pt x="1727" y="1933"/>
                  </a:cubicBezTo>
                  <a:cubicBezTo>
                    <a:pt x="1739" y="1909"/>
                    <a:pt x="1739" y="1885"/>
                    <a:pt x="1727" y="1873"/>
                  </a:cubicBezTo>
                  <a:cubicBezTo>
                    <a:pt x="1717" y="1868"/>
                    <a:pt x="1708" y="1865"/>
                    <a:pt x="1699" y="1865"/>
                  </a:cubicBezTo>
                  <a:close/>
                  <a:moveTo>
                    <a:pt x="37" y="1861"/>
                  </a:moveTo>
                  <a:cubicBezTo>
                    <a:pt x="13" y="1873"/>
                    <a:pt x="1" y="1885"/>
                    <a:pt x="1" y="1909"/>
                  </a:cubicBezTo>
                  <a:cubicBezTo>
                    <a:pt x="1" y="1909"/>
                    <a:pt x="1" y="1968"/>
                    <a:pt x="25" y="2064"/>
                  </a:cubicBezTo>
                  <a:cubicBezTo>
                    <a:pt x="37" y="2087"/>
                    <a:pt x="49" y="2099"/>
                    <a:pt x="60" y="2099"/>
                  </a:cubicBezTo>
                  <a:lnTo>
                    <a:pt x="72" y="2099"/>
                  </a:lnTo>
                  <a:cubicBezTo>
                    <a:pt x="96" y="2087"/>
                    <a:pt x="108" y="2076"/>
                    <a:pt x="108" y="2052"/>
                  </a:cubicBezTo>
                  <a:cubicBezTo>
                    <a:pt x="84" y="1957"/>
                    <a:pt x="72" y="1897"/>
                    <a:pt x="72" y="1897"/>
                  </a:cubicBezTo>
                  <a:cubicBezTo>
                    <a:pt x="72" y="1873"/>
                    <a:pt x="49" y="1861"/>
                    <a:pt x="37" y="1861"/>
                  </a:cubicBezTo>
                  <a:close/>
                  <a:moveTo>
                    <a:pt x="2732" y="2103"/>
                  </a:moveTo>
                  <a:cubicBezTo>
                    <a:pt x="2722" y="2103"/>
                    <a:pt x="2711" y="2109"/>
                    <a:pt x="2704" y="2123"/>
                  </a:cubicBezTo>
                  <a:cubicBezTo>
                    <a:pt x="2668" y="2159"/>
                    <a:pt x="2644" y="2195"/>
                    <a:pt x="2608" y="2230"/>
                  </a:cubicBezTo>
                  <a:cubicBezTo>
                    <a:pt x="2585" y="2242"/>
                    <a:pt x="2585" y="2278"/>
                    <a:pt x="2608" y="2290"/>
                  </a:cubicBezTo>
                  <a:cubicBezTo>
                    <a:pt x="2608" y="2290"/>
                    <a:pt x="2620" y="2302"/>
                    <a:pt x="2632" y="2302"/>
                  </a:cubicBezTo>
                  <a:cubicBezTo>
                    <a:pt x="2644" y="2302"/>
                    <a:pt x="2656" y="2290"/>
                    <a:pt x="2656" y="2290"/>
                  </a:cubicBezTo>
                  <a:cubicBezTo>
                    <a:pt x="2704" y="2254"/>
                    <a:pt x="2739" y="2207"/>
                    <a:pt x="2763" y="2159"/>
                  </a:cubicBezTo>
                  <a:cubicBezTo>
                    <a:pt x="2775" y="2147"/>
                    <a:pt x="2775" y="2123"/>
                    <a:pt x="2751" y="2111"/>
                  </a:cubicBezTo>
                  <a:cubicBezTo>
                    <a:pt x="2746" y="2106"/>
                    <a:pt x="2739" y="2103"/>
                    <a:pt x="2732" y="2103"/>
                  </a:cubicBezTo>
                  <a:close/>
                  <a:moveTo>
                    <a:pt x="1882" y="2123"/>
                  </a:moveTo>
                  <a:cubicBezTo>
                    <a:pt x="1858" y="2123"/>
                    <a:pt x="1846" y="2135"/>
                    <a:pt x="1834" y="2159"/>
                  </a:cubicBezTo>
                  <a:cubicBezTo>
                    <a:pt x="1834" y="2207"/>
                    <a:pt x="1823" y="2254"/>
                    <a:pt x="1799" y="2302"/>
                  </a:cubicBezTo>
                  <a:cubicBezTo>
                    <a:pt x="1787" y="2314"/>
                    <a:pt x="1799" y="2338"/>
                    <a:pt x="1823" y="2349"/>
                  </a:cubicBezTo>
                  <a:lnTo>
                    <a:pt x="1834" y="2349"/>
                  </a:lnTo>
                  <a:cubicBezTo>
                    <a:pt x="1846" y="2349"/>
                    <a:pt x="1858" y="2349"/>
                    <a:pt x="1870" y="2326"/>
                  </a:cubicBezTo>
                  <a:cubicBezTo>
                    <a:pt x="1894" y="2278"/>
                    <a:pt x="1906" y="2218"/>
                    <a:pt x="1918" y="2171"/>
                  </a:cubicBezTo>
                  <a:cubicBezTo>
                    <a:pt x="1918" y="2147"/>
                    <a:pt x="1906" y="2123"/>
                    <a:pt x="1882" y="2123"/>
                  </a:cubicBezTo>
                  <a:close/>
                  <a:moveTo>
                    <a:pt x="1584" y="2147"/>
                  </a:moveTo>
                  <a:cubicBezTo>
                    <a:pt x="1561" y="2147"/>
                    <a:pt x="1549" y="2171"/>
                    <a:pt x="1549" y="2195"/>
                  </a:cubicBezTo>
                  <a:cubicBezTo>
                    <a:pt x="1549" y="2266"/>
                    <a:pt x="1561" y="2314"/>
                    <a:pt x="1596" y="2361"/>
                  </a:cubicBezTo>
                  <a:cubicBezTo>
                    <a:pt x="1596" y="2373"/>
                    <a:pt x="1608" y="2373"/>
                    <a:pt x="1620" y="2373"/>
                  </a:cubicBezTo>
                  <a:lnTo>
                    <a:pt x="1656" y="2373"/>
                  </a:lnTo>
                  <a:cubicBezTo>
                    <a:pt x="1668" y="2361"/>
                    <a:pt x="1668" y="2338"/>
                    <a:pt x="1656" y="2314"/>
                  </a:cubicBezTo>
                  <a:cubicBezTo>
                    <a:pt x="1632" y="2278"/>
                    <a:pt x="1620" y="2242"/>
                    <a:pt x="1620" y="2195"/>
                  </a:cubicBezTo>
                  <a:cubicBezTo>
                    <a:pt x="1620" y="2171"/>
                    <a:pt x="1608" y="2147"/>
                    <a:pt x="1584" y="2147"/>
                  </a:cubicBezTo>
                  <a:close/>
                  <a:moveTo>
                    <a:pt x="115" y="2166"/>
                  </a:moveTo>
                  <a:cubicBezTo>
                    <a:pt x="109" y="2166"/>
                    <a:pt x="103" y="2168"/>
                    <a:pt x="96" y="2171"/>
                  </a:cubicBezTo>
                  <a:cubicBezTo>
                    <a:pt x="72" y="2183"/>
                    <a:pt x="72" y="2207"/>
                    <a:pt x="72" y="2218"/>
                  </a:cubicBezTo>
                  <a:cubicBezTo>
                    <a:pt x="96" y="2278"/>
                    <a:pt x="120" y="2326"/>
                    <a:pt x="144" y="2373"/>
                  </a:cubicBezTo>
                  <a:cubicBezTo>
                    <a:pt x="144" y="2385"/>
                    <a:pt x="156" y="2385"/>
                    <a:pt x="168" y="2385"/>
                  </a:cubicBezTo>
                  <a:lnTo>
                    <a:pt x="191" y="2385"/>
                  </a:lnTo>
                  <a:cubicBezTo>
                    <a:pt x="215" y="2373"/>
                    <a:pt x="215" y="2349"/>
                    <a:pt x="203" y="2338"/>
                  </a:cubicBezTo>
                  <a:cubicBezTo>
                    <a:pt x="191" y="2290"/>
                    <a:pt x="168" y="2242"/>
                    <a:pt x="144" y="2195"/>
                  </a:cubicBezTo>
                  <a:cubicBezTo>
                    <a:pt x="144" y="2177"/>
                    <a:pt x="131" y="2166"/>
                    <a:pt x="115" y="2166"/>
                  </a:cubicBezTo>
                  <a:close/>
                  <a:moveTo>
                    <a:pt x="2509" y="2318"/>
                  </a:moveTo>
                  <a:cubicBezTo>
                    <a:pt x="2501" y="2318"/>
                    <a:pt x="2494" y="2321"/>
                    <a:pt x="2489" y="2326"/>
                  </a:cubicBezTo>
                  <a:cubicBezTo>
                    <a:pt x="2442" y="2349"/>
                    <a:pt x="2394" y="2361"/>
                    <a:pt x="2358" y="2373"/>
                  </a:cubicBezTo>
                  <a:cubicBezTo>
                    <a:pt x="2335" y="2385"/>
                    <a:pt x="2323" y="2409"/>
                    <a:pt x="2323" y="2421"/>
                  </a:cubicBezTo>
                  <a:cubicBezTo>
                    <a:pt x="2335" y="2445"/>
                    <a:pt x="2346" y="2457"/>
                    <a:pt x="2370" y="2457"/>
                  </a:cubicBezTo>
                  <a:cubicBezTo>
                    <a:pt x="2430" y="2433"/>
                    <a:pt x="2477" y="2421"/>
                    <a:pt x="2525" y="2385"/>
                  </a:cubicBezTo>
                  <a:cubicBezTo>
                    <a:pt x="2549" y="2373"/>
                    <a:pt x="2549" y="2349"/>
                    <a:pt x="2537" y="2338"/>
                  </a:cubicBezTo>
                  <a:cubicBezTo>
                    <a:pt x="2530" y="2324"/>
                    <a:pt x="2519" y="2318"/>
                    <a:pt x="2509" y="2318"/>
                  </a:cubicBezTo>
                  <a:close/>
                  <a:moveTo>
                    <a:pt x="2204" y="2409"/>
                  </a:moveTo>
                  <a:cubicBezTo>
                    <a:pt x="2156" y="2409"/>
                    <a:pt x="2108" y="2421"/>
                    <a:pt x="2061" y="2421"/>
                  </a:cubicBezTo>
                  <a:cubicBezTo>
                    <a:pt x="2037" y="2421"/>
                    <a:pt x="2013" y="2445"/>
                    <a:pt x="2013" y="2468"/>
                  </a:cubicBezTo>
                  <a:cubicBezTo>
                    <a:pt x="2025" y="2480"/>
                    <a:pt x="2037" y="2504"/>
                    <a:pt x="2061" y="2504"/>
                  </a:cubicBezTo>
                  <a:cubicBezTo>
                    <a:pt x="2108" y="2504"/>
                    <a:pt x="2168" y="2492"/>
                    <a:pt x="2215" y="2480"/>
                  </a:cubicBezTo>
                  <a:cubicBezTo>
                    <a:pt x="2239" y="2480"/>
                    <a:pt x="2251" y="2457"/>
                    <a:pt x="2251" y="2445"/>
                  </a:cubicBezTo>
                  <a:cubicBezTo>
                    <a:pt x="2251" y="2421"/>
                    <a:pt x="2227" y="2409"/>
                    <a:pt x="2204" y="2409"/>
                  </a:cubicBezTo>
                  <a:close/>
                  <a:moveTo>
                    <a:pt x="1744" y="2392"/>
                  </a:moveTo>
                  <a:cubicBezTo>
                    <a:pt x="1728" y="2392"/>
                    <a:pt x="1715" y="2403"/>
                    <a:pt x="1715" y="2421"/>
                  </a:cubicBezTo>
                  <a:cubicBezTo>
                    <a:pt x="1715" y="2421"/>
                    <a:pt x="1715" y="2433"/>
                    <a:pt x="1715" y="2433"/>
                  </a:cubicBezTo>
                  <a:cubicBezTo>
                    <a:pt x="1680" y="2468"/>
                    <a:pt x="1656" y="2504"/>
                    <a:pt x="1620" y="2528"/>
                  </a:cubicBezTo>
                  <a:cubicBezTo>
                    <a:pt x="1596" y="2540"/>
                    <a:pt x="1596" y="2564"/>
                    <a:pt x="1620" y="2588"/>
                  </a:cubicBezTo>
                  <a:cubicBezTo>
                    <a:pt x="1620" y="2588"/>
                    <a:pt x="1632" y="2599"/>
                    <a:pt x="1644" y="2599"/>
                  </a:cubicBezTo>
                  <a:cubicBezTo>
                    <a:pt x="1656" y="2599"/>
                    <a:pt x="1668" y="2599"/>
                    <a:pt x="1668" y="2588"/>
                  </a:cubicBezTo>
                  <a:cubicBezTo>
                    <a:pt x="1715" y="2552"/>
                    <a:pt x="1751" y="2516"/>
                    <a:pt x="1775" y="2480"/>
                  </a:cubicBezTo>
                  <a:cubicBezTo>
                    <a:pt x="1811" y="2492"/>
                    <a:pt x="1858" y="2492"/>
                    <a:pt x="1894" y="2504"/>
                  </a:cubicBezTo>
                  <a:cubicBezTo>
                    <a:pt x="1918" y="2504"/>
                    <a:pt x="1942" y="2480"/>
                    <a:pt x="1942" y="2468"/>
                  </a:cubicBezTo>
                  <a:cubicBezTo>
                    <a:pt x="1942" y="2445"/>
                    <a:pt x="1930" y="2421"/>
                    <a:pt x="1906" y="2421"/>
                  </a:cubicBezTo>
                  <a:cubicBezTo>
                    <a:pt x="1846" y="2421"/>
                    <a:pt x="1799" y="2409"/>
                    <a:pt x="1763" y="2397"/>
                  </a:cubicBezTo>
                  <a:cubicBezTo>
                    <a:pt x="1757" y="2394"/>
                    <a:pt x="1750" y="2392"/>
                    <a:pt x="1744" y="2392"/>
                  </a:cubicBezTo>
                  <a:close/>
                  <a:moveTo>
                    <a:pt x="261" y="2448"/>
                  </a:moveTo>
                  <a:cubicBezTo>
                    <a:pt x="251" y="2448"/>
                    <a:pt x="239" y="2451"/>
                    <a:pt x="227" y="2457"/>
                  </a:cubicBezTo>
                  <a:cubicBezTo>
                    <a:pt x="215" y="2468"/>
                    <a:pt x="215" y="2492"/>
                    <a:pt x="227" y="2504"/>
                  </a:cubicBezTo>
                  <a:cubicBezTo>
                    <a:pt x="251" y="2552"/>
                    <a:pt x="287" y="2599"/>
                    <a:pt x="322" y="2635"/>
                  </a:cubicBezTo>
                  <a:cubicBezTo>
                    <a:pt x="334" y="2635"/>
                    <a:pt x="346" y="2647"/>
                    <a:pt x="358" y="2647"/>
                  </a:cubicBezTo>
                  <a:cubicBezTo>
                    <a:pt x="358" y="2647"/>
                    <a:pt x="370" y="2635"/>
                    <a:pt x="382" y="2635"/>
                  </a:cubicBezTo>
                  <a:cubicBezTo>
                    <a:pt x="394" y="2611"/>
                    <a:pt x="394" y="2588"/>
                    <a:pt x="382" y="2576"/>
                  </a:cubicBezTo>
                  <a:cubicBezTo>
                    <a:pt x="346" y="2540"/>
                    <a:pt x="310" y="2504"/>
                    <a:pt x="287" y="2457"/>
                  </a:cubicBezTo>
                  <a:cubicBezTo>
                    <a:pt x="281" y="2451"/>
                    <a:pt x="272" y="2448"/>
                    <a:pt x="261" y="2448"/>
                  </a:cubicBezTo>
                  <a:close/>
                  <a:moveTo>
                    <a:pt x="1513" y="2607"/>
                  </a:moveTo>
                  <a:cubicBezTo>
                    <a:pt x="1508" y="2607"/>
                    <a:pt x="1504" y="2608"/>
                    <a:pt x="1501" y="2611"/>
                  </a:cubicBezTo>
                  <a:cubicBezTo>
                    <a:pt x="1453" y="2635"/>
                    <a:pt x="1406" y="2659"/>
                    <a:pt x="1358" y="2683"/>
                  </a:cubicBezTo>
                  <a:cubicBezTo>
                    <a:pt x="1346" y="2683"/>
                    <a:pt x="1334" y="2707"/>
                    <a:pt x="1346" y="2730"/>
                  </a:cubicBezTo>
                  <a:cubicBezTo>
                    <a:pt x="1346" y="2742"/>
                    <a:pt x="1358" y="2754"/>
                    <a:pt x="1382" y="2754"/>
                  </a:cubicBezTo>
                  <a:lnTo>
                    <a:pt x="1394" y="2754"/>
                  </a:lnTo>
                  <a:cubicBezTo>
                    <a:pt x="1442" y="2730"/>
                    <a:pt x="1489" y="2707"/>
                    <a:pt x="1537" y="2683"/>
                  </a:cubicBezTo>
                  <a:cubicBezTo>
                    <a:pt x="1561" y="2671"/>
                    <a:pt x="1561" y="2647"/>
                    <a:pt x="1549" y="2635"/>
                  </a:cubicBezTo>
                  <a:cubicBezTo>
                    <a:pt x="1540" y="2618"/>
                    <a:pt x="1525" y="2607"/>
                    <a:pt x="1513" y="2607"/>
                  </a:cubicBezTo>
                  <a:close/>
                  <a:moveTo>
                    <a:pt x="472" y="2663"/>
                  </a:moveTo>
                  <a:cubicBezTo>
                    <a:pt x="459" y="2663"/>
                    <a:pt x="448" y="2669"/>
                    <a:pt x="441" y="2683"/>
                  </a:cubicBezTo>
                  <a:cubicBezTo>
                    <a:pt x="430" y="2695"/>
                    <a:pt x="441" y="2719"/>
                    <a:pt x="453" y="2730"/>
                  </a:cubicBezTo>
                  <a:cubicBezTo>
                    <a:pt x="501" y="2766"/>
                    <a:pt x="549" y="2790"/>
                    <a:pt x="596" y="2802"/>
                  </a:cubicBezTo>
                  <a:cubicBezTo>
                    <a:pt x="608" y="2802"/>
                    <a:pt x="608" y="2814"/>
                    <a:pt x="620" y="2814"/>
                  </a:cubicBezTo>
                  <a:cubicBezTo>
                    <a:pt x="632" y="2814"/>
                    <a:pt x="644" y="2802"/>
                    <a:pt x="656" y="2778"/>
                  </a:cubicBezTo>
                  <a:cubicBezTo>
                    <a:pt x="656" y="2766"/>
                    <a:pt x="644" y="2742"/>
                    <a:pt x="632" y="2730"/>
                  </a:cubicBezTo>
                  <a:cubicBezTo>
                    <a:pt x="584" y="2719"/>
                    <a:pt x="537" y="2695"/>
                    <a:pt x="501" y="2671"/>
                  </a:cubicBezTo>
                  <a:cubicBezTo>
                    <a:pt x="491" y="2666"/>
                    <a:pt x="481" y="2663"/>
                    <a:pt x="472" y="2663"/>
                  </a:cubicBezTo>
                  <a:close/>
                  <a:moveTo>
                    <a:pt x="1234" y="2726"/>
                  </a:moveTo>
                  <a:cubicBezTo>
                    <a:pt x="1228" y="2726"/>
                    <a:pt x="1222" y="2727"/>
                    <a:pt x="1215" y="2730"/>
                  </a:cubicBezTo>
                  <a:cubicBezTo>
                    <a:pt x="1192" y="2730"/>
                    <a:pt x="1156" y="2742"/>
                    <a:pt x="1120" y="2754"/>
                  </a:cubicBezTo>
                  <a:cubicBezTo>
                    <a:pt x="1108" y="2754"/>
                    <a:pt x="1084" y="2754"/>
                    <a:pt x="1072" y="2766"/>
                  </a:cubicBezTo>
                  <a:cubicBezTo>
                    <a:pt x="1049" y="2766"/>
                    <a:pt x="1037" y="2790"/>
                    <a:pt x="1037" y="2802"/>
                  </a:cubicBezTo>
                  <a:cubicBezTo>
                    <a:pt x="1037" y="2826"/>
                    <a:pt x="1061" y="2838"/>
                    <a:pt x="1072" y="2838"/>
                  </a:cubicBezTo>
                  <a:lnTo>
                    <a:pt x="1084" y="2838"/>
                  </a:lnTo>
                  <a:cubicBezTo>
                    <a:pt x="1096" y="2838"/>
                    <a:pt x="1120" y="2826"/>
                    <a:pt x="1132" y="2826"/>
                  </a:cubicBezTo>
                  <a:cubicBezTo>
                    <a:pt x="1168" y="2814"/>
                    <a:pt x="1203" y="2814"/>
                    <a:pt x="1239" y="2802"/>
                  </a:cubicBezTo>
                  <a:cubicBezTo>
                    <a:pt x="1263" y="2790"/>
                    <a:pt x="1275" y="2778"/>
                    <a:pt x="1263" y="2754"/>
                  </a:cubicBezTo>
                  <a:cubicBezTo>
                    <a:pt x="1263" y="2737"/>
                    <a:pt x="1250" y="2726"/>
                    <a:pt x="1234" y="2726"/>
                  </a:cubicBezTo>
                  <a:close/>
                  <a:moveTo>
                    <a:pt x="775" y="2766"/>
                  </a:moveTo>
                  <a:cubicBezTo>
                    <a:pt x="751" y="2766"/>
                    <a:pt x="727" y="2778"/>
                    <a:pt x="727" y="2802"/>
                  </a:cubicBezTo>
                  <a:cubicBezTo>
                    <a:pt x="727" y="2826"/>
                    <a:pt x="739" y="2838"/>
                    <a:pt x="763" y="2849"/>
                  </a:cubicBezTo>
                  <a:lnTo>
                    <a:pt x="930" y="2849"/>
                  </a:lnTo>
                  <a:cubicBezTo>
                    <a:pt x="941" y="2849"/>
                    <a:pt x="965" y="2838"/>
                    <a:pt x="965" y="2814"/>
                  </a:cubicBezTo>
                  <a:cubicBezTo>
                    <a:pt x="965" y="2790"/>
                    <a:pt x="941" y="2778"/>
                    <a:pt x="918" y="2778"/>
                  </a:cubicBezTo>
                  <a:cubicBezTo>
                    <a:pt x="870" y="2778"/>
                    <a:pt x="822" y="2778"/>
                    <a:pt x="775" y="276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1" name="Google Shape;3121;p57"/>
          <p:cNvGrpSpPr/>
          <p:nvPr/>
        </p:nvGrpSpPr>
        <p:grpSpPr>
          <a:xfrm>
            <a:off x="4018797" y="3122382"/>
            <a:ext cx="1220706" cy="1371579"/>
            <a:chOff x="6857245" y="2652261"/>
            <a:chExt cx="532803" cy="597247"/>
          </a:xfrm>
        </p:grpSpPr>
        <p:sp>
          <p:nvSpPr>
            <p:cNvPr id="242" name="Google Shape;3122;p57"/>
            <p:cNvSpPr/>
            <p:nvPr/>
          </p:nvSpPr>
          <p:spPr>
            <a:xfrm>
              <a:off x="7353482" y="3000327"/>
              <a:ext cx="30096" cy="30127"/>
            </a:xfrm>
            <a:custGeom>
              <a:avLst/>
              <a:gdLst/>
              <a:ahLst/>
              <a:cxnLst/>
              <a:rect l="l" t="t" r="r" b="b"/>
              <a:pathLst>
                <a:path w="977" h="978" extrusionOk="0">
                  <a:moveTo>
                    <a:pt x="524" y="132"/>
                  </a:moveTo>
                  <a:cubicBezTo>
                    <a:pt x="536" y="168"/>
                    <a:pt x="548" y="227"/>
                    <a:pt x="560" y="263"/>
                  </a:cubicBezTo>
                  <a:cubicBezTo>
                    <a:pt x="584" y="358"/>
                    <a:pt x="596" y="382"/>
                    <a:pt x="607" y="394"/>
                  </a:cubicBezTo>
                  <a:cubicBezTo>
                    <a:pt x="619" y="418"/>
                    <a:pt x="631" y="418"/>
                    <a:pt x="727" y="453"/>
                  </a:cubicBezTo>
                  <a:cubicBezTo>
                    <a:pt x="762" y="465"/>
                    <a:pt x="810" y="489"/>
                    <a:pt x="858" y="501"/>
                  </a:cubicBezTo>
                  <a:cubicBezTo>
                    <a:pt x="798" y="525"/>
                    <a:pt x="715" y="561"/>
                    <a:pt x="631" y="584"/>
                  </a:cubicBezTo>
                  <a:cubicBezTo>
                    <a:pt x="619" y="596"/>
                    <a:pt x="607" y="596"/>
                    <a:pt x="607" y="608"/>
                  </a:cubicBezTo>
                  <a:cubicBezTo>
                    <a:pt x="572" y="703"/>
                    <a:pt x="524" y="799"/>
                    <a:pt x="488" y="858"/>
                  </a:cubicBezTo>
                  <a:cubicBezTo>
                    <a:pt x="465" y="799"/>
                    <a:pt x="441" y="692"/>
                    <a:pt x="417" y="596"/>
                  </a:cubicBezTo>
                  <a:cubicBezTo>
                    <a:pt x="405" y="584"/>
                    <a:pt x="393" y="572"/>
                    <a:pt x="381" y="561"/>
                  </a:cubicBezTo>
                  <a:cubicBezTo>
                    <a:pt x="286" y="549"/>
                    <a:pt x="179" y="525"/>
                    <a:pt x="131" y="513"/>
                  </a:cubicBezTo>
                  <a:cubicBezTo>
                    <a:pt x="191" y="477"/>
                    <a:pt x="298" y="418"/>
                    <a:pt x="405" y="382"/>
                  </a:cubicBezTo>
                  <a:cubicBezTo>
                    <a:pt x="417" y="382"/>
                    <a:pt x="417" y="370"/>
                    <a:pt x="429" y="358"/>
                  </a:cubicBezTo>
                  <a:cubicBezTo>
                    <a:pt x="453" y="275"/>
                    <a:pt x="500" y="180"/>
                    <a:pt x="524" y="132"/>
                  </a:cubicBezTo>
                  <a:close/>
                  <a:moveTo>
                    <a:pt x="536" y="1"/>
                  </a:moveTo>
                  <a:cubicBezTo>
                    <a:pt x="512" y="1"/>
                    <a:pt x="465" y="1"/>
                    <a:pt x="357" y="311"/>
                  </a:cubicBezTo>
                  <a:cubicBezTo>
                    <a:pt x="24" y="442"/>
                    <a:pt x="12" y="489"/>
                    <a:pt x="12" y="501"/>
                  </a:cubicBezTo>
                  <a:cubicBezTo>
                    <a:pt x="0" y="513"/>
                    <a:pt x="12" y="537"/>
                    <a:pt x="12" y="549"/>
                  </a:cubicBezTo>
                  <a:cubicBezTo>
                    <a:pt x="24" y="561"/>
                    <a:pt x="48" y="584"/>
                    <a:pt x="334" y="644"/>
                  </a:cubicBezTo>
                  <a:cubicBezTo>
                    <a:pt x="417" y="977"/>
                    <a:pt x="453" y="977"/>
                    <a:pt x="488" y="977"/>
                  </a:cubicBezTo>
                  <a:cubicBezTo>
                    <a:pt x="512" y="977"/>
                    <a:pt x="536" y="977"/>
                    <a:pt x="679" y="668"/>
                  </a:cubicBezTo>
                  <a:cubicBezTo>
                    <a:pt x="762" y="632"/>
                    <a:pt x="929" y="572"/>
                    <a:pt x="965" y="549"/>
                  </a:cubicBezTo>
                  <a:cubicBezTo>
                    <a:pt x="977" y="537"/>
                    <a:pt x="977" y="513"/>
                    <a:pt x="977" y="501"/>
                  </a:cubicBezTo>
                  <a:cubicBezTo>
                    <a:pt x="965" y="453"/>
                    <a:pt x="929" y="442"/>
                    <a:pt x="762" y="382"/>
                  </a:cubicBezTo>
                  <a:cubicBezTo>
                    <a:pt x="727" y="370"/>
                    <a:pt x="691" y="358"/>
                    <a:pt x="667" y="346"/>
                  </a:cubicBezTo>
                  <a:cubicBezTo>
                    <a:pt x="667" y="322"/>
                    <a:pt x="655" y="287"/>
                    <a:pt x="643" y="239"/>
                  </a:cubicBezTo>
                  <a:cubicBezTo>
                    <a:pt x="619" y="132"/>
                    <a:pt x="596" y="49"/>
                    <a:pt x="572" y="25"/>
                  </a:cubicBezTo>
                  <a:cubicBezTo>
                    <a:pt x="572" y="13"/>
                    <a:pt x="548" y="1"/>
                    <a:pt x="5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3123;p57"/>
            <p:cNvSpPr/>
            <p:nvPr/>
          </p:nvSpPr>
          <p:spPr>
            <a:xfrm>
              <a:off x="6964323" y="3006581"/>
              <a:ext cx="30127" cy="30096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525" y="131"/>
                  </a:moveTo>
                  <a:cubicBezTo>
                    <a:pt x="537" y="167"/>
                    <a:pt x="548" y="227"/>
                    <a:pt x="560" y="262"/>
                  </a:cubicBezTo>
                  <a:cubicBezTo>
                    <a:pt x="584" y="358"/>
                    <a:pt x="596" y="381"/>
                    <a:pt x="596" y="393"/>
                  </a:cubicBezTo>
                  <a:cubicBezTo>
                    <a:pt x="620" y="417"/>
                    <a:pt x="632" y="417"/>
                    <a:pt x="727" y="453"/>
                  </a:cubicBezTo>
                  <a:cubicBezTo>
                    <a:pt x="763" y="465"/>
                    <a:pt x="810" y="489"/>
                    <a:pt x="858" y="500"/>
                  </a:cubicBezTo>
                  <a:cubicBezTo>
                    <a:pt x="798" y="524"/>
                    <a:pt x="715" y="560"/>
                    <a:pt x="632" y="584"/>
                  </a:cubicBezTo>
                  <a:cubicBezTo>
                    <a:pt x="620" y="596"/>
                    <a:pt x="608" y="608"/>
                    <a:pt x="608" y="608"/>
                  </a:cubicBezTo>
                  <a:cubicBezTo>
                    <a:pt x="572" y="703"/>
                    <a:pt x="525" y="798"/>
                    <a:pt x="489" y="858"/>
                  </a:cubicBezTo>
                  <a:cubicBezTo>
                    <a:pt x="465" y="798"/>
                    <a:pt x="441" y="691"/>
                    <a:pt x="417" y="596"/>
                  </a:cubicBezTo>
                  <a:cubicBezTo>
                    <a:pt x="406" y="584"/>
                    <a:pt x="394" y="572"/>
                    <a:pt x="382" y="560"/>
                  </a:cubicBezTo>
                  <a:cubicBezTo>
                    <a:pt x="286" y="548"/>
                    <a:pt x="179" y="524"/>
                    <a:pt x="120" y="500"/>
                  </a:cubicBezTo>
                  <a:cubicBezTo>
                    <a:pt x="179" y="477"/>
                    <a:pt x="298" y="417"/>
                    <a:pt x="406" y="381"/>
                  </a:cubicBezTo>
                  <a:cubicBezTo>
                    <a:pt x="406" y="381"/>
                    <a:pt x="417" y="369"/>
                    <a:pt x="429" y="358"/>
                  </a:cubicBezTo>
                  <a:cubicBezTo>
                    <a:pt x="453" y="274"/>
                    <a:pt x="501" y="179"/>
                    <a:pt x="525" y="131"/>
                  </a:cubicBezTo>
                  <a:close/>
                  <a:moveTo>
                    <a:pt x="537" y="0"/>
                  </a:moveTo>
                  <a:cubicBezTo>
                    <a:pt x="513" y="0"/>
                    <a:pt x="465" y="0"/>
                    <a:pt x="358" y="310"/>
                  </a:cubicBezTo>
                  <a:cubicBezTo>
                    <a:pt x="25" y="441"/>
                    <a:pt x="13" y="477"/>
                    <a:pt x="13" y="500"/>
                  </a:cubicBezTo>
                  <a:cubicBezTo>
                    <a:pt x="1" y="512"/>
                    <a:pt x="13" y="536"/>
                    <a:pt x="13" y="548"/>
                  </a:cubicBezTo>
                  <a:cubicBezTo>
                    <a:pt x="25" y="548"/>
                    <a:pt x="48" y="584"/>
                    <a:pt x="334" y="643"/>
                  </a:cubicBezTo>
                  <a:cubicBezTo>
                    <a:pt x="417" y="977"/>
                    <a:pt x="453" y="977"/>
                    <a:pt x="477" y="977"/>
                  </a:cubicBezTo>
                  <a:lnTo>
                    <a:pt x="489" y="977"/>
                  </a:lnTo>
                  <a:cubicBezTo>
                    <a:pt x="513" y="977"/>
                    <a:pt x="537" y="977"/>
                    <a:pt x="679" y="667"/>
                  </a:cubicBezTo>
                  <a:cubicBezTo>
                    <a:pt x="763" y="631"/>
                    <a:pt x="929" y="572"/>
                    <a:pt x="965" y="548"/>
                  </a:cubicBezTo>
                  <a:cubicBezTo>
                    <a:pt x="977" y="536"/>
                    <a:pt x="977" y="512"/>
                    <a:pt x="977" y="500"/>
                  </a:cubicBezTo>
                  <a:cubicBezTo>
                    <a:pt x="965" y="453"/>
                    <a:pt x="929" y="441"/>
                    <a:pt x="763" y="381"/>
                  </a:cubicBezTo>
                  <a:cubicBezTo>
                    <a:pt x="727" y="369"/>
                    <a:pt x="691" y="346"/>
                    <a:pt x="667" y="346"/>
                  </a:cubicBezTo>
                  <a:cubicBezTo>
                    <a:pt x="667" y="322"/>
                    <a:pt x="656" y="274"/>
                    <a:pt x="644" y="239"/>
                  </a:cubicBezTo>
                  <a:cubicBezTo>
                    <a:pt x="620" y="119"/>
                    <a:pt x="596" y="48"/>
                    <a:pt x="572" y="24"/>
                  </a:cubicBezTo>
                  <a:cubicBezTo>
                    <a:pt x="572" y="12"/>
                    <a:pt x="548" y="0"/>
                    <a:pt x="5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3124;p57"/>
            <p:cNvSpPr/>
            <p:nvPr/>
          </p:nvSpPr>
          <p:spPr>
            <a:xfrm>
              <a:off x="7039148" y="3165750"/>
              <a:ext cx="18729" cy="18729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10" y="84"/>
                  </a:moveTo>
                  <a:cubicBezTo>
                    <a:pt x="429" y="84"/>
                    <a:pt x="524" y="179"/>
                    <a:pt x="524" y="298"/>
                  </a:cubicBezTo>
                  <a:cubicBezTo>
                    <a:pt x="524" y="417"/>
                    <a:pt x="429" y="525"/>
                    <a:pt x="310" y="525"/>
                  </a:cubicBezTo>
                  <a:lnTo>
                    <a:pt x="310" y="560"/>
                  </a:lnTo>
                  <a:lnTo>
                    <a:pt x="298" y="525"/>
                  </a:lnTo>
                  <a:cubicBezTo>
                    <a:pt x="179" y="525"/>
                    <a:pt x="84" y="417"/>
                    <a:pt x="84" y="298"/>
                  </a:cubicBezTo>
                  <a:cubicBezTo>
                    <a:pt x="84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1" y="132"/>
                    <a:pt x="1" y="298"/>
                  </a:cubicBezTo>
                  <a:cubicBezTo>
                    <a:pt x="1" y="465"/>
                    <a:pt x="132" y="608"/>
                    <a:pt x="310" y="608"/>
                  </a:cubicBezTo>
                  <a:cubicBezTo>
                    <a:pt x="477" y="608"/>
                    <a:pt x="608" y="477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3125;p57"/>
            <p:cNvSpPr/>
            <p:nvPr/>
          </p:nvSpPr>
          <p:spPr>
            <a:xfrm>
              <a:off x="6958840" y="2756074"/>
              <a:ext cx="19099" cy="18729"/>
            </a:xfrm>
            <a:custGeom>
              <a:avLst/>
              <a:gdLst/>
              <a:ahLst/>
              <a:cxnLst/>
              <a:rect l="l" t="t" r="r" b="b"/>
              <a:pathLst>
                <a:path w="620" h="608" extrusionOk="0">
                  <a:moveTo>
                    <a:pt x="310" y="84"/>
                  </a:moveTo>
                  <a:cubicBezTo>
                    <a:pt x="369" y="84"/>
                    <a:pt x="429" y="108"/>
                    <a:pt x="464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24"/>
                    <a:pt x="310" y="524"/>
                  </a:cubicBezTo>
                  <a:cubicBezTo>
                    <a:pt x="191" y="524"/>
                    <a:pt x="95" y="429"/>
                    <a:pt x="95" y="310"/>
                  </a:cubicBezTo>
                  <a:cubicBezTo>
                    <a:pt x="95" y="179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77"/>
                    <a:pt x="143" y="608"/>
                    <a:pt x="310" y="608"/>
                  </a:cubicBezTo>
                  <a:cubicBezTo>
                    <a:pt x="476" y="608"/>
                    <a:pt x="607" y="477"/>
                    <a:pt x="607" y="310"/>
                  </a:cubicBezTo>
                  <a:cubicBezTo>
                    <a:pt x="619" y="227"/>
                    <a:pt x="584" y="155"/>
                    <a:pt x="524" y="96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3126;p57"/>
            <p:cNvSpPr/>
            <p:nvPr/>
          </p:nvSpPr>
          <p:spPr>
            <a:xfrm>
              <a:off x="7354561" y="2906095"/>
              <a:ext cx="18760" cy="18729"/>
            </a:xfrm>
            <a:custGeom>
              <a:avLst/>
              <a:gdLst/>
              <a:ahLst/>
              <a:cxnLst/>
              <a:rect l="l" t="t" r="r" b="b"/>
              <a:pathLst>
                <a:path w="609" h="608" extrusionOk="0">
                  <a:moveTo>
                    <a:pt x="299" y="95"/>
                  </a:moveTo>
                  <a:cubicBezTo>
                    <a:pt x="358" y="95"/>
                    <a:pt x="418" y="107"/>
                    <a:pt x="453" y="155"/>
                  </a:cubicBezTo>
                  <a:cubicBezTo>
                    <a:pt x="501" y="202"/>
                    <a:pt x="525" y="250"/>
                    <a:pt x="525" y="310"/>
                  </a:cubicBezTo>
                  <a:cubicBezTo>
                    <a:pt x="525" y="429"/>
                    <a:pt x="418" y="524"/>
                    <a:pt x="299" y="524"/>
                  </a:cubicBezTo>
                  <a:cubicBezTo>
                    <a:pt x="180" y="524"/>
                    <a:pt x="84" y="429"/>
                    <a:pt x="84" y="310"/>
                  </a:cubicBezTo>
                  <a:cubicBezTo>
                    <a:pt x="84" y="191"/>
                    <a:pt x="180" y="95"/>
                    <a:pt x="299" y="95"/>
                  </a:cubicBezTo>
                  <a:close/>
                  <a:moveTo>
                    <a:pt x="299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07"/>
                    <a:pt x="299" y="607"/>
                  </a:cubicBezTo>
                  <a:cubicBezTo>
                    <a:pt x="465" y="607"/>
                    <a:pt x="608" y="476"/>
                    <a:pt x="608" y="310"/>
                  </a:cubicBezTo>
                  <a:cubicBezTo>
                    <a:pt x="608" y="226"/>
                    <a:pt x="572" y="155"/>
                    <a:pt x="513" y="95"/>
                  </a:cubicBezTo>
                  <a:cubicBezTo>
                    <a:pt x="453" y="36"/>
                    <a:pt x="382" y="0"/>
                    <a:pt x="2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3127;p57"/>
            <p:cNvSpPr/>
            <p:nvPr/>
          </p:nvSpPr>
          <p:spPr>
            <a:xfrm>
              <a:off x="7359705" y="3073705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310" y="95"/>
                  </a:moveTo>
                  <a:cubicBezTo>
                    <a:pt x="370" y="95"/>
                    <a:pt x="417" y="119"/>
                    <a:pt x="465" y="155"/>
                  </a:cubicBezTo>
                  <a:cubicBezTo>
                    <a:pt x="501" y="203"/>
                    <a:pt x="525" y="250"/>
                    <a:pt x="525" y="310"/>
                  </a:cubicBezTo>
                  <a:cubicBezTo>
                    <a:pt x="525" y="429"/>
                    <a:pt x="429" y="536"/>
                    <a:pt x="310" y="536"/>
                  </a:cubicBezTo>
                  <a:lnTo>
                    <a:pt x="310" y="572"/>
                  </a:lnTo>
                  <a:lnTo>
                    <a:pt x="298" y="536"/>
                  </a:lnTo>
                  <a:cubicBezTo>
                    <a:pt x="179" y="524"/>
                    <a:pt x="84" y="429"/>
                    <a:pt x="84" y="310"/>
                  </a:cubicBezTo>
                  <a:cubicBezTo>
                    <a:pt x="84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19"/>
                    <a:pt x="310" y="619"/>
                  </a:cubicBezTo>
                  <a:cubicBezTo>
                    <a:pt x="477" y="619"/>
                    <a:pt x="608" y="476"/>
                    <a:pt x="608" y="310"/>
                  </a:cubicBezTo>
                  <a:cubicBezTo>
                    <a:pt x="608" y="226"/>
                    <a:pt x="584" y="155"/>
                    <a:pt x="525" y="95"/>
                  </a:cubicBezTo>
                  <a:cubicBezTo>
                    <a:pt x="465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3128;p57"/>
            <p:cNvSpPr/>
            <p:nvPr/>
          </p:nvSpPr>
          <p:spPr>
            <a:xfrm>
              <a:off x="6889775" y="2813433"/>
              <a:ext cx="99716" cy="56373"/>
            </a:xfrm>
            <a:custGeom>
              <a:avLst/>
              <a:gdLst/>
              <a:ahLst/>
              <a:cxnLst/>
              <a:rect l="l" t="t" r="r" b="b"/>
              <a:pathLst>
                <a:path w="3237" h="1830" extrusionOk="0">
                  <a:moveTo>
                    <a:pt x="1970" y="1"/>
                  </a:moveTo>
                  <a:cubicBezTo>
                    <a:pt x="1822" y="1"/>
                    <a:pt x="1690" y="83"/>
                    <a:pt x="1598" y="192"/>
                  </a:cubicBezTo>
                  <a:lnTo>
                    <a:pt x="1598" y="192"/>
                  </a:lnTo>
                  <a:cubicBezTo>
                    <a:pt x="1537" y="139"/>
                    <a:pt x="1455" y="92"/>
                    <a:pt x="1349" y="55"/>
                  </a:cubicBezTo>
                  <a:cubicBezTo>
                    <a:pt x="1265" y="28"/>
                    <a:pt x="1194" y="16"/>
                    <a:pt x="1134" y="16"/>
                  </a:cubicBezTo>
                  <a:cubicBezTo>
                    <a:pt x="751" y="16"/>
                    <a:pt x="813" y="496"/>
                    <a:pt x="813" y="496"/>
                  </a:cubicBezTo>
                  <a:cubicBezTo>
                    <a:pt x="774" y="472"/>
                    <a:pt x="731" y="461"/>
                    <a:pt x="688" y="461"/>
                  </a:cubicBezTo>
                  <a:cubicBezTo>
                    <a:pt x="367" y="461"/>
                    <a:pt x="1" y="1062"/>
                    <a:pt x="420" y="1377"/>
                  </a:cubicBezTo>
                  <a:cubicBezTo>
                    <a:pt x="552" y="1476"/>
                    <a:pt x="677" y="1521"/>
                    <a:pt x="783" y="1528"/>
                  </a:cubicBezTo>
                  <a:lnTo>
                    <a:pt x="783" y="1528"/>
                  </a:lnTo>
                  <a:cubicBezTo>
                    <a:pt x="820" y="1687"/>
                    <a:pt x="936" y="1825"/>
                    <a:pt x="1182" y="1829"/>
                  </a:cubicBezTo>
                  <a:cubicBezTo>
                    <a:pt x="1196" y="1830"/>
                    <a:pt x="1209" y="1830"/>
                    <a:pt x="1222" y="1830"/>
                  </a:cubicBezTo>
                  <a:cubicBezTo>
                    <a:pt x="1549" y="1830"/>
                    <a:pt x="1767" y="1756"/>
                    <a:pt x="1892" y="1645"/>
                  </a:cubicBezTo>
                  <a:lnTo>
                    <a:pt x="1892" y="1645"/>
                  </a:lnTo>
                  <a:cubicBezTo>
                    <a:pt x="1918" y="1680"/>
                    <a:pt x="1951" y="1714"/>
                    <a:pt x="1992" y="1746"/>
                  </a:cubicBezTo>
                  <a:cubicBezTo>
                    <a:pt x="2050" y="1793"/>
                    <a:pt x="2121" y="1814"/>
                    <a:pt x="2197" y="1814"/>
                  </a:cubicBezTo>
                  <a:cubicBezTo>
                    <a:pt x="2624" y="1814"/>
                    <a:pt x="3237" y="1165"/>
                    <a:pt x="2873" y="782"/>
                  </a:cubicBezTo>
                  <a:cubicBezTo>
                    <a:pt x="2771" y="674"/>
                    <a:pt x="2662" y="633"/>
                    <a:pt x="2561" y="633"/>
                  </a:cubicBezTo>
                  <a:cubicBezTo>
                    <a:pt x="2553" y="633"/>
                    <a:pt x="2546" y="633"/>
                    <a:pt x="2539" y="633"/>
                  </a:cubicBezTo>
                  <a:lnTo>
                    <a:pt x="2539" y="633"/>
                  </a:lnTo>
                  <a:cubicBezTo>
                    <a:pt x="2546" y="444"/>
                    <a:pt x="2452" y="225"/>
                    <a:pt x="2218" y="79"/>
                  </a:cubicBezTo>
                  <a:cubicBezTo>
                    <a:pt x="2133" y="24"/>
                    <a:pt x="2049" y="1"/>
                    <a:pt x="19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3129;p57"/>
            <p:cNvSpPr/>
            <p:nvPr/>
          </p:nvSpPr>
          <p:spPr>
            <a:xfrm>
              <a:off x="6894272" y="2812201"/>
              <a:ext cx="89519" cy="59053"/>
            </a:xfrm>
            <a:custGeom>
              <a:avLst/>
              <a:gdLst/>
              <a:ahLst/>
              <a:cxnLst/>
              <a:rect l="l" t="t" r="r" b="b"/>
              <a:pathLst>
                <a:path w="2906" h="1917" extrusionOk="0">
                  <a:moveTo>
                    <a:pt x="1453" y="298"/>
                  </a:moveTo>
                  <a:cubicBezTo>
                    <a:pt x="1572" y="405"/>
                    <a:pt x="1596" y="536"/>
                    <a:pt x="1560" y="619"/>
                  </a:cubicBezTo>
                  <a:cubicBezTo>
                    <a:pt x="1546" y="670"/>
                    <a:pt x="1518" y="695"/>
                    <a:pt x="1484" y="695"/>
                  </a:cubicBezTo>
                  <a:cubicBezTo>
                    <a:pt x="1463" y="695"/>
                    <a:pt x="1440" y="685"/>
                    <a:pt x="1417" y="667"/>
                  </a:cubicBezTo>
                  <a:cubicBezTo>
                    <a:pt x="1334" y="595"/>
                    <a:pt x="1358" y="429"/>
                    <a:pt x="1453" y="298"/>
                  </a:cubicBezTo>
                  <a:close/>
                  <a:moveTo>
                    <a:pt x="2346" y="726"/>
                  </a:moveTo>
                  <a:lnTo>
                    <a:pt x="2346" y="726"/>
                  </a:lnTo>
                  <a:cubicBezTo>
                    <a:pt x="2322" y="881"/>
                    <a:pt x="2227" y="1000"/>
                    <a:pt x="2096" y="1012"/>
                  </a:cubicBezTo>
                  <a:lnTo>
                    <a:pt x="2072" y="1012"/>
                  </a:lnTo>
                  <a:cubicBezTo>
                    <a:pt x="2037" y="1012"/>
                    <a:pt x="2037" y="1000"/>
                    <a:pt x="2037" y="1000"/>
                  </a:cubicBezTo>
                  <a:cubicBezTo>
                    <a:pt x="2037" y="929"/>
                    <a:pt x="2156" y="762"/>
                    <a:pt x="2346" y="726"/>
                  </a:cubicBezTo>
                  <a:close/>
                  <a:moveTo>
                    <a:pt x="810" y="1119"/>
                  </a:moveTo>
                  <a:cubicBezTo>
                    <a:pt x="834" y="1119"/>
                    <a:pt x="858" y="1143"/>
                    <a:pt x="870" y="1155"/>
                  </a:cubicBezTo>
                  <a:cubicBezTo>
                    <a:pt x="929" y="1238"/>
                    <a:pt x="941" y="1322"/>
                    <a:pt x="906" y="1393"/>
                  </a:cubicBezTo>
                  <a:cubicBezTo>
                    <a:pt x="870" y="1476"/>
                    <a:pt x="775" y="1524"/>
                    <a:pt x="667" y="1524"/>
                  </a:cubicBezTo>
                  <a:cubicBezTo>
                    <a:pt x="655" y="1381"/>
                    <a:pt x="691" y="1226"/>
                    <a:pt x="751" y="1155"/>
                  </a:cubicBezTo>
                  <a:cubicBezTo>
                    <a:pt x="775" y="1131"/>
                    <a:pt x="786" y="1119"/>
                    <a:pt x="810" y="1119"/>
                  </a:cubicBezTo>
                  <a:close/>
                  <a:moveTo>
                    <a:pt x="1775" y="1250"/>
                  </a:moveTo>
                  <a:cubicBezTo>
                    <a:pt x="1787" y="1250"/>
                    <a:pt x="1798" y="1262"/>
                    <a:pt x="1810" y="1310"/>
                  </a:cubicBezTo>
                  <a:cubicBezTo>
                    <a:pt x="1846" y="1429"/>
                    <a:pt x="1822" y="1536"/>
                    <a:pt x="1751" y="1619"/>
                  </a:cubicBezTo>
                  <a:cubicBezTo>
                    <a:pt x="1691" y="1500"/>
                    <a:pt x="1691" y="1369"/>
                    <a:pt x="1727" y="1298"/>
                  </a:cubicBezTo>
                  <a:cubicBezTo>
                    <a:pt x="1751" y="1262"/>
                    <a:pt x="1763" y="1250"/>
                    <a:pt x="1775" y="1250"/>
                  </a:cubicBezTo>
                  <a:close/>
                  <a:moveTo>
                    <a:pt x="1822" y="84"/>
                  </a:moveTo>
                  <a:cubicBezTo>
                    <a:pt x="1899" y="84"/>
                    <a:pt x="1976" y="107"/>
                    <a:pt x="2049" y="155"/>
                  </a:cubicBezTo>
                  <a:cubicBezTo>
                    <a:pt x="2227" y="274"/>
                    <a:pt x="2334" y="453"/>
                    <a:pt x="2346" y="631"/>
                  </a:cubicBezTo>
                  <a:cubicBezTo>
                    <a:pt x="2120" y="679"/>
                    <a:pt x="1953" y="881"/>
                    <a:pt x="1953" y="1000"/>
                  </a:cubicBezTo>
                  <a:cubicBezTo>
                    <a:pt x="1953" y="1051"/>
                    <a:pt x="1979" y="1101"/>
                    <a:pt x="2059" y="1101"/>
                  </a:cubicBezTo>
                  <a:cubicBezTo>
                    <a:pt x="2073" y="1101"/>
                    <a:pt x="2090" y="1099"/>
                    <a:pt x="2108" y="1095"/>
                  </a:cubicBezTo>
                  <a:cubicBezTo>
                    <a:pt x="2275" y="1072"/>
                    <a:pt x="2406" y="917"/>
                    <a:pt x="2430" y="714"/>
                  </a:cubicBezTo>
                  <a:cubicBezTo>
                    <a:pt x="2525" y="714"/>
                    <a:pt x="2620" y="762"/>
                    <a:pt x="2691" y="845"/>
                  </a:cubicBezTo>
                  <a:cubicBezTo>
                    <a:pt x="2834" y="1000"/>
                    <a:pt x="2799" y="1167"/>
                    <a:pt x="2751" y="1286"/>
                  </a:cubicBezTo>
                  <a:cubicBezTo>
                    <a:pt x="2632" y="1560"/>
                    <a:pt x="2299" y="1810"/>
                    <a:pt x="2049" y="1810"/>
                  </a:cubicBezTo>
                  <a:cubicBezTo>
                    <a:pt x="1977" y="1810"/>
                    <a:pt x="1918" y="1798"/>
                    <a:pt x="1870" y="1762"/>
                  </a:cubicBezTo>
                  <a:cubicBezTo>
                    <a:pt x="1846" y="1738"/>
                    <a:pt x="1822" y="1715"/>
                    <a:pt x="1798" y="1691"/>
                  </a:cubicBezTo>
                  <a:cubicBezTo>
                    <a:pt x="1906" y="1584"/>
                    <a:pt x="1941" y="1429"/>
                    <a:pt x="1894" y="1286"/>
                  </a:cubicBezTo>
                  <a:cubicBezTo>
                    <a:pt x="1858" y="1179"/>
                    <a:pt x="1810" y="1167"/>
                    <a:pt x="1775" y="1167"/>
                  </a:cubicBezTo>
                  <a:cubicBezTo>
                    <a:pt x="1727" y="1167"/>
                    <a:pt x="1679" y="1191"/>
                    <a:pt x="1656" y="1250"/>
                  </a:cubicBezTo>
                  <a:cubicBezTo>
                    <a:pt x="1596" y="1357"/>
                    <a:pt x="1596" y="1524"/>
                    <a:pt x="1691" y="1679"/>
                  </a:cubicBezTo>
                  <a:cubicBezTo>
                    <a:pt x="1596" y="1750"/>
                    <a:pt x="1406" y="1834"/>
                    <a:pt x="1072" y="1834"/>
                  </a:cubicBezTo>
                  <a:lnTo>
                    <a:pt x="1036" y="1834"/>
                  </a:lnTo>
                  <a:cubicBezTo>
                    <a:pt x="822" y="1834"/>
                    <a:pt x="727" y="1726"/>
                    <a:pt x="691" y="1607"/>
                  </a:cubicBezTo>
                  <a:cubicBezTo>
                    <a:pt x="822" y="1607"/>
                    <a:pt x="941" y="1536"/>
                    <a:pt x="989" y="1441"/>
                  </a:cubicBezTo>
                  <a:cubicBezTo>
                    <a:pt x="1036" y="1334"/>
                    <a:pt x="1025" y="1215"/>
                    <a:pt x="941" y="1107"/>
                  </a:cubicBezTo>
                  <a:cubicBezTo>
                    <a:pt x="894" y="1048"/>
                    <a:pt x="846" y="1036"/>
                    <a:pt x="810" y="1036"/>
                  </a:cubicBezTo>
                  <a:cubicBezTo>
                    <a:pt x="763" y="1036"/>
                    <a:pt x="727" y="1060"/>
                    <a:pt x="679" y="1107"/>
                  </a:cubicBezTo>
                  <a:cubicBezTo>
                    <a:pt x="620" y="1191"/>
                    <a:pt x="560" y="1357"/>
                    <a:pt x="584" y="1524"/>
                  </a:cubicBezTo>
                  <a:cubicBezTo>
                    <a:pt x="489" y="1500"/>
                    <a:pt x="394" y="1453"/>
                    <a:pt x="298" y="1381"/>
                  </a:cubicBezTo>
                  <a:cubicBezTo>
                    <a:pt x="84" y="1226"/>
                    <a:pt x="132" y="1000"/>
                    <a:pt x="155" y="905"/>
                  </a:cubicBezTo>
                  <a:cubicBezTo>
                    <a:pt x="227" y="703"/>
                    <a:pt x="394" y="548"/>
                    <a:pt x="548" y="548"/>
                  </a:cubicBezTo>
                  <a:cubicBezTo>
                    <a:pt x="584" y="548"/>
                    <a:pt x="620" y="560"/>
                    <a:pt x="644" y="572"/>
                  </a:cubicBezTo>
                  <a:cubicBezTo>
                    <a:pt x="655" y="578"/>
                    <a:pt x="664" y="581"/>
                    <a:pt x="672" y="581"/>
                  </a:cubicBezTo>
                  <a:cubicBezTo>
                    <a:pt x="679" y="581"/>
                    <a:pt x="685" y="578"/>
                    <a:pt x="691" y="572"/>
                  </a:cubicBezTo>
                  <a:cubicBezTo>
                    <a:pt x="703" y="560"/>
                    <a:pt x="715" y="548"/>
                    <a:pt x="715" y="536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0" y="130"/>
                    <a:pt x="902" y="106"/>
                    <a:pt x="984" y="106"/>
                  </a:cubicBezTo>
                  <a:cubicBezTo>
                    <a:pt x="1043" y="106"/>
                    <a:pt x="1112" y="118"/>
                    <a:pt x="1191" y="143"/>
                  </a:cubicBezTo>
                  <a:cubicBezTo>
                    <a:pt x="1263" y="167"/>
                    <a:pt x="1334" y="202"/>
                    <a:pt x="1394" y="238"/>
                  </a:cubicBezTo>
                  <a:cubicBezTo>
                    <a:pt x="1275" y="405"/>
                    <a:pt x="1227" y="619"/>
                    <a:pt x="1358" y="726"/>
                  </a:cubicBezTo>
                  <a:cubicBezTo>
                    <a:pt x="1394" y="762"/>
                    <a:pt x="1441" y="786"/>
                    <a:pt x="1489" y="786"/>
                  </a:cubicBezTo>
                  <a:cubicBezTo>
                    <a:pt x="1548" y="786"/>
                    <a:pt x="1620" y="738"/>
                    <a:pt x="1644" y="655"/>
                  </a:cubicBezTo>
                  <a:cubicBezTo>
                    <a:pt x="1679" y="536"/>
                    <a:pt x="1656" y="369"/>
                    <a:pt x="1513" y="226"/>
                  </a:cubicBezTo>
                  <a:cubicBezTo>
                    <a:pt x="1598" y="134"/>
                    <a:pt x="1709" y="84"/>
                    <a:pt x="1822" y="84"/>
                  </a:cubicBezTo>
                  <a:close/>
                  <a:moveTo>
                    <a:pt x="1822" y="0"/>
                  </a:moveTo>
                  <a:cubicBezTo>
                    <a:pt x="1679" y="0"/>
                    <a:pt x="1548" y="60"/>
                    <a:pt x="1441" y="167"/>
                  </a:cubicBezTo>
                  <a:cubicBezTo>
                    <a:pt x="1382" y="131"/>
                    <a:pt x="1298" y="83"/>
                    <a:pt x="1215" y="60"/>
                  </a:cubicBezTo>
                  <a:cubicBezTo>
                    <a:pt x="1128" y="32"/>
                    <a:pt x="1050" y="19"/>
                    <a:pt x="981" y="19"/>
                  </a:cubicBezTo>
                  <a:cubicBezTo>
                    <a:pt x="871" y="19"/>
                    <a:pt x="786" y="53"/>
                    <a:pt x="727" y="119"/>
                  </a:cubicBezTo>
                  <a:cubicBezTo>
                    <a:pt x="632" y="226"/>
                    <a:pt x="620" y="381"/>
                    <a:pt x="620" y="464"/>
                  </a:cubicBezTo>
                  <a:cubicBezTo>
                    <a:pt x="596" y="464"/>
                    <a:pt x="572" y="453"/>
                    <a:pt x="548" y="453"/>
                  </a:cubicBezTo>
                  <a:cubicBezTo>
                    <a:pt x="358" y="453"/>
                    <a:pt x="144" y="643"/>
                    <a:pt x="72" y="881"/>
                  </a:cubicBezTo>
                  <a:cubicBezTo>
                    <a:pt x="1" y="1107"/>
                    <a:pt x="60" y="1310"/>
                    <a:pt x="239" y="1453"/>
                  </a:cubicBezTo>
                  <a:cubicBezTo>
                    <a:pt x="358" y="1536"/>
                    <a:pt x="489" y="1596"/>
                    <a:pt x="596" y="1607"/>
                  </a:cubicBezTo>
                  <a:cubicBezTo>
                    <a:pt x="655" y="1810"/>
                    <a:pt x="810" y="1917"/>
                    <a:pt x="1025" y="1917"/>
                  </a:cubicBezTo>
                  <a:lnTo>
                    <a:pt x="1072" y="1917"/>
                  </a:lnTo>
                  <a:cubicBezTo>
                    <a:pt x="1358" y="1917"/>
                    <a:pt x="1596" y="1857"/>
                    <a:pt x="1739" y="1750"/>
                  </a:cubicBezTo>
                  <a:cubicBezTo>
                    <a:pt x="1763" y="1774"/>
                    <a:pt x="1787" y="1810"/>
                    <a:pt x="1822" y="1834"/>
                  </a:cubicBezTo>
                  <a:cubicBezTo>
                    <a:pt x="1882" y="1881"/>
                    <a:pt x="1953" y="1905"/>
                    <a:pt x="2049" y="1905"/>
                  </a:cubicBezTo>
                  <a:cubicBezTo>
                    <a:pt x="2322" y="1905"/>
                    <a:pt x="2691" y="1631"/>
                    <a:pt x="2822" y="1322"/>
                  </a:cubicBezTo>
                  <a:cubicBezTo>
                    <a:pt x="2906" y="1119"/>
                    <a:pt x="2882" y="929"/>
                    <a:pt x="2751" y="786"/>
                  </a:cubicBezTo>
                  <a:cubicBezTo>
                    <a:pt x="2656" y="691"/>
                    <a:pt x="2549" y="631"/>
                    <a:pt x="2430" y="631"/>
                  </a:cubicBezTo>
                  <a:cubicBezTo>
                    <a:pt x="2418" y="417"/>
                    <a:pt x="2299" y="214"/>
                    <a:pt x="2084" y="83"/>
                  </a:cubicBezTo>
                  <a:cubicBezTo>
                    <a:pt x="2001" y="24"/>
                    <a:pt x="1906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3130;p57"/>
            <p:cNvSpPr/>
            <p:nvPr/>
          </p:nvSpPr>
          <p:spPr>
            <a:xfrm>
              <a:off x="7290671" y="3140921"/>
              <a:ext cx="99377" cy="56404"/>
            </a:xfrm>
            <a:custGeom>
              <a:avLst/>
              <a:gdLst/>
              <a:ahLst/>
              <a:cxnLst/>
              <a:rect l="l" t="t" r="r" b="b"/>
              <a:pathLst>
                <a:path w="3226" h="1831" extrusionOk="0">
                  <a:moveTo>
                    <a:pt x="1959" y="1"/>
                  </a:moveTo>
                  <a:cubicBezTo>
                    <a:pt x="1813" y="1"/>
                    <a:pt x="1682" y="81"/>
                    <a:pt x="1591" y="188"/>
                  </a:cubicBezTo>
                  <a:lnTo>
                    <a:pt x="1591" y="188"/>
                  </a:lnTo>
                  <a:cubicBezTo>
                    <a:pt x="1531" y="137"/>
                    <a:pt x="1451" y="92"/>
                    <a:pt x="1349" y="57"/>
                  </a:cubicBezTo>
                  <a:cubicBezTo>
                    <a:pt x="1264" y="29"/>
                    <a:pt x="1193" y="17"/>
                    <a:pt x="1133" y="17"/>
                  </a:cubicBezTo>
                  <a:cubicBezTo>
                    <a:pt x="751" y="17"/>
                    <a:pt x="813" y="497"/>
                    <a:pt x="813" y="497"/>
                  </a:cubicBezTo>
                  <a:cubicBezTo>
                    <a:pt x="773" y="473"/>
                    <a:pt x="731" y="462"/>
                    <a:pt x="688" y="462"/>
                  </a:cubicBezTo>
                  <a:cubicBezTo>
                    <a:pt x="366" y="462"/>
                    <a:pt x="0" y="1063"/>
                    <a:pt x="420" y="1378"/>
                  </a:cubicBezTo>
                  <a:cubicBezTo>
                    <a:pt x="549" y="1478"/>
                    <a:pt x="673" y="1523"/>
                    <a:pt x="779" y="1529"/>
                  </a:cubicBezTo>
                  <a:lnTo>
                    <a:pt x="779" y="1529"/>
                  </a:lnTo>
                  <a:cubicBezTo>
                    <a:pt x="815" y="1689"/>
                    <a:pt x="928" y="1826"/>
                    <a:pt x="1170" y="1831"/>
                  </a:cubicBezTo>
                  <a:cubicBezTo>
                    <a:pt x="1184" y="1831"/>
                    <a:pt x="1197" y="1831"/>
                    <a:pt x="1211" y="1831"/>
                  </a:cubicBezTo>
                  <a:cubicBezTo>
                    <a:pt x="1543" y="1831"/>
                    <a:pt x="1765" y="1757"/>
                    <a:pt x="1891" y="1646"/>
                  </a:cubicBezTo>
                  <a:lnTo>
                    <a:pt x="1891" y="1646"/>
                  </a:lnTo>
                  <a:cubicBezTo>
                    <a:pt x="1917" y="1681"/>
                    <a:pt x="1951" y="1715"/>
                    <a:pt x="1992" y="1747"/>
                  </a:cubicBezTo>
                  <a:cubicBezTo>
                    <a:pt x="2050" y="1794"/>
                    <a:pt x="2120" y="1815"/>
                    <a:pt x="2196" y="1815"/>
                  </a:cubicBezTo>
                  <a:cubicBezTo>
                    <a:pt x="2621" y="1815"/>
                    <a:pt x="3226" y="1166"/>
                    <a:pt x="2873" y="783"/>
                  </a:cubicBezTo>
                  <a:cubicBezTo>
                    <a:pt x="2770" y="675"/>
                    <a:pt x="2661" y="634"/>
                    <a:pt x="2560" y="634"/>
                  </a:cubicBezTo>
                  <a:cubicBezTo>
                    <a:pt x="2549" y="634"/>
                    <a:pt x="2538" y="634"/>
                    <a:pt x="2528" y="635"/>
                  </a:cubicBezTo>
                  <a:lnTo>
                    <a:pt x="2528" y="635"/>
                  </a:lnTo>
                  <a:cubicBezTo>
                    <a:pt x="2534" y="446"/>
                    <a:pt x="2441" y="227"/>
                    <a:pt x="2206" y="80"/>
                  </a:cubicBezTo>
                  <a:cubicBezTo>
                    <a:pt x="2122" y="24"/>
                    <a:pt x="2038" y="1"/>
                    <a:pt x="1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3131;p57"/>
            <p:cNvSpPr/>
            <p:nvPr/>
          </p:nvSpPr>
          <p:spPr>
            <a:xfrm>
              <a:off x="7294799" y="3139720"/>
              <a:ext cx="89889" cy="59084"/>
            </a:xfrm>
            <a:custGeom>
              <a:avLst/>
              <a:gdLst/>
              <a:ahLst/>
              <a:cxnLst/>
              <a:rect l="l" t="t" r="r" b="b"/>
              <a:pathLst>
                <a:path w="2918" h="1918" extrusionOk="0">
                  <a:moveTo>
                    <a:pt x="1465" y="298"/>
                  </a:moveTo>
                  <a:cubicBezTo>
                    <a:pt x="1572" y="405"/>
                    <a:pt x="1596" y="536"/>
                    <a:pt x="1572" y="619"/>
                  </a:cubicBezTo>
                  <a:cubicBezTo>
                    <a:pt x="1557" y="666"/>
                    <a:pt x="1526" y="692"/>
                    <a:pt x="1487" y="692"/>
                  </a:cubicBezTo>
                  <a:cubicBezTo>
                    <a:pt x="1466" y="692"/>
                    <a:pt x="1442" y="684"/>
                    <a:pt x="1417" y="667"/>
                  </a:cubicBezTo>
                  <a:cubicBezTo>
                    <a:pt x="1346" y="596"/>
                    <a:pt x="1358" y="429"/>
                    <a:pt x="1465" y="298"/>
                  </a:cubicBezTo>
                  <a:close/>
                  <a:moveTo>
                    <a:pt x="2346" y="727"/>
                  </a:moveTo>
                  <a:lnTo>
                    <a:pt x="2346" y="727"/>
                  </a:lnTo>
                  <a:cubicBezTo>
                    <a:pt x="2322" y="881"/>
                    <a:pt x="2227" y="989"/>
                    <a:pt x="2108" y="1012"/>
                  </a:cubicBezTo>
                  <a:lnTo>
                    <a:pt x="2084" y="1012"/>
                  </a:lnTo>
                  <a:cubicBezTo>
                    <a:pt x="2048" y="1012"/>
                    <a:pt x="2048" y="1000"/>
                    <a:pt x="2048" y="989"/>
                  </a:cubicBezTo>
                  <a:cubicBezTo>
                    <a:pt x="2036" y="929"/>
                    <a:pt x="2167" y="762"/>
                    <a:pt x="2346" y="727"/>
                  </a:cubicBezTo>
                  <a:close/>
                  <a:moveTo>
                    <a:pt x="822" y="1120"/>
                  </a:moveTo>
                  <a:cubicBezTo>
                    <a:pt x="834" y="1120"/>
                    <a:pt x="858" y="1143"/>
                    <a:pt x="869" y="1155"/>
                  </a:cubicBezTo>
                  <a:cubicBezTo>
                    <a:pt x="929" y="1239"/>
                    <a:pt x="953" y="1322"/>
                    <a:pt x="917" y="1393"/>
                  </a:cubicBezTo>
                  <a:cubicBezTo>
                    <a:pt x="881" y="1477"/>
                    <a:pt x="786" y="1524"/>
                    <a:pt x="679" y="1524"/>
                  </a:cubicBezTo>
                  <a:cubicBezTo>
                    <a:pt x="655" y="1381"/>
                    <a:pt x="703" y="1227"/>
                    <a:pt x="762" y="1155"/>
                  </a:cubicBezTo>
                  <a:cubicBezTo>
                    <a:pt x="774" y="1131"/>
                    <a:pt x="798" y="1120"/>
                    <a:pt x="822" y="1120"/>
                  </a:cubicBezTo>
                  <a:close/>
                  <a:moveTo>
                    <a:pt x="1786" y="1250"/>
                  </a:moveTo>
                  <a:cubicBezTo>
                    <a:pt x="1786" y="1250"/>
                    <a:pt x="1810" y="1262"/>
                    <a:pt x="1822" y="1310"/>
                  </a:cubicBezTo>
                  <a:cubicBezTo>
                    <a:pt x="1858" y="1429"/>
                    <a:pt x="1834" y="1536"/>
                    <a:pt x="1762" y="1620"/>
                  </a:cubicBezTo>
                  <a:cubicBezTo>
                    <a:pt x="1691" y="1501"/>
                    <a:pt x="1703" y="1370"/>
                    <a:pt x="1739" y="1298"/>
                  </a:cubicBezTo>
                  <a:cubicBezTo>
                    <a:pt x="1762" y="1262"/>
                    <a:pt x="1774" y="1250"/>
                    <a:pt x="1786" y="1250"/>
                  </a:cubicBezTo>
                  <a:close/>
                  <a:moveTo>
                    <a:pt x="1825" y="84"/>
                  </a:moveTo>
                  <a:cubicBezTo>
                    <a:pt x="1900" y="84"/>
                    <a:pt x="1976" y="107"/>
                    <a:pt x="2048" y="155"/>
                  </a:cubicBezTo>
                  <a:cubicBezTo>
                    <a:pt x="2239" y="262"/>
                    <a:pt x="2346" y="441"/>
                    <a:pt x="2358" y="631"/>
                  </a:cubicBezTo>
                  <a:cubicBezTo>
                    <a:pt x="2131" y="667"/>
                    <a:pt x="1953" y="881"/>
                    <a:pt x="1965" y="1000"/>
                  </a:cubicBezTo>
                  <a:cubicBezTo>
                    <a:pt x="1965" y="1044"/>
                    <a:pt x="1995" y="1097"/>
                    <a:pt x="2081" y="1097"/>
                  </a:cubicBezTo>
                  <a:cubicBezTo>
                    <a:pt x="2089" y="1097"/>
                    <a:pt x="2098" y="1097"/>
                    <a:pt x="2108" y="1096"/>
                  </a:cubicBezTo>
                  <a:cubicBezTo>
                    <a:pt x="2286" y="1072"/>
                    <a:pt x="2417" y="917"/>
                    <a:pt x="2441" y="715"/>
                  </a:cubicBezTo>
                  <a:cubicBezTo>
                    <a:pt x="2536" y="715"/>
                    <a:pt x="2620" y="762"/>
                    <a:pt x="2703" y="846"/>
                  </a:cubicBezTo>
                  <a:cubicBezTo>
                    <a:pt x="2834" y="989"/>
                    <a:pt x="2810" y="1167"/>
                    <a:pt x="2751" y="1286"/>
                  </a:cubicBezTo>
                  <a:cubicBezTo>
                    <a:pt x="2632" y="1560"/>
                    <a:pt x="2298" y="1810"/>
                    <a:pt x="2048" y="1810"/>
                  </a:cubicBezTo>
                  <a:cubicBezTo>
                    <a:pt x="1989" y="1810"/>
                    <a:pt x="1929" y="1798"/>
                    <a:pt x="1881" y="1762"/>
                  </a:cubicBezTo>
                  <a:cubicBezTo>
                    <a:pt x="1858" y="1739"/>
                    <a:pt x="1834" y="1715"/>
                    <a:pt x="1810" y="1691"/>
                  </a:cubicBezTo>
                  <a:cubicBezTo>
                    <a:pt x="1917" y="1584"/>
                    <a:pt x="1953" y="1429"/>
                    <a:pt x="1905" y="1286"/>
                  </a:cubicBezTo>
                  <a:cubicBezTo>
                    <a:pt x="1870" y="1179"/>
                    <a:pt x="1810" y="1155"/>
                    <a:pt x="1786" y="1155"/>
                  </a:cubicBezTo>
                  <a:cubicBezTo>
                    <a:pt x="1739" y="1155"/>
                    <a:pt x="1691" y="1191"/>
                    <a:pt x="1667" y="1250"/>
                  </a:cubicBezTo>
                  <a:cubicBezTo>
                    <a:pt x="1608" y="1358"/>
                    <a:pt x="1608" y="1524"/>
                    <a:pt x="1691" y="1679"/>
                  </a:cubicBezTo>
                  <a:cubicBezTo>
                    <a:pt x="1596" y="1751"/>
                    <a:pt x="1417" y="1834"/>
                    <a:pt x="1072" y="1834"/>
                  </a:cubicBezTo>
                  <a:lnTo>
                    <a:pt x="1036" y="1834"/>
                  </a:lnTo>
                  <a:cubicBezTo>
                    <a:pt x="834" y="1834"/>
                    <a:pt x="738" y="1715"/>
                    <a:pt x="703" y="1608"/>
                  </a:cubicBezTo>
                  <a:cubicBezTo>
                    <a:pt x="834" y="1608"/>
                    <a:pt x="941" y="1536"/>
                    <a:pt x="988" y="1441"/>
                  </a:cubicBezTo>
                  <a:cubicBezTo>
                    <a:pt x="1048" y="1334"/>
                    <a:pt x="1024" y="1215"/>
                    <a:pt x="941" y="1108"/>
                  </a:cubicBezTo>
                  <a:cubicBezTo>
                    <a:pt x="893" y="1048"/>
                    <a:pt x="846" y="1036"/>
                    <a:pt x="822" y="1036"/>
                  </a:cubicBezTo>
                  <a:cubicBezTo>
                    <a:pt x="774" y="1036"/>
                    <a:pt x="727" y="1060"/>
                    <a:pt x="691" y="1108"/>
                  </a:cubicBezTo>
                  <a:cubicBezTo>
                    <a:pt x="619" y="1191"/>
                    <a:pt x="572" y="1358"/>
                    <a:pt x="596" y="1524"/>
                  </a:cubicBezTo>
                  <a:cubicBezTo>
                    <a:pt x="500" y="1501"/>
                    <a:pt x="405" y="1453"/>
                    <a:pt x="310" y="1381"/>
                  </a:cubicBezTo>
                  <a:cubicBezTo>
                    <a:pt x="84" y="1215"/>
                    <a:pt x="131" y="989"/>
                    <a:pt x="167" y="905"/>
                  </a:cubicBezTo>
                  <a:cubicBezTo>
                    <a:pt x="226" y="703"/>
                    <a:pt x="405" y="548"/>
                    <a:pt x="548" y="548"/>
                  </a:cubicBezTo>
                  <a:cubicBezTo>
                    <a:pt x="584" y="548"/>
                    <a:pt x="619" y="548"/>
                    <a:pt x="655" y="572"/>
                  </a:cubicBezTo>
                  <a:cubicBezTo>
                    <a:pt x="661" y="578"/>
                    <a:pt x="670" y="581"/>
                    <a:pt x="679" y="581"/>
                  </a:cubicBezTo>
                  <a:cubicBezTo>
                    <a:pt x="688" y="581"/>
                    <a:pt x="697" y="578"/>
                    <a:pt x="703" y="572"/>
                  </a:cubicBezTo>
                  <a:cubicBezTo>
                    <a:pt x="715" y="560"/>
                    <a:pt x="727" y="548"/>
                    <a:pt x="715" y="524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6" y="125"/>
                    <a:pt x="909" y="97"/>
                    <a:pt x="990" y="97"/>
                  </a:cubicBezTo>
                  <a:cubicBezTo>
                    <a:pt x="1050" y="97"/>
                    <a:pt x="1121" y="113"/>
                    <a:pt x="1203" y="143"/>
                  </a:cubicBezTo>
                  <a:cubicBezTo>
                    <a:pt x="1274" y="167"/>
                    <a:pt x="1346" y="203"/>
                    <a:pt x="1393" y="238"/>
                  </a:cubicBezTo>
                  <a:cubicBezTo>
                    <a:pt x="1274" y="393"/>
                    <a:pt x="1239" y="619"/>
                    <a:pt x="1369" y="727"/>
                  </a:cubicBezTo>
                  <a:cubicBezTo>
                    <a:pt x="1405" y="762"/>
                    <a:pt x="1453" y="774"/>
                    <a:pt x="1489" y="774"/>
                  </a:cubicBezTo>
                  <a:cubicBezTo>
                    <a:pt x="1560" y="774"/>
                    <a:pt x="1620" y="727"/>
                    <a:pt x="1655" y="655"/>
                  </a:cubicBezTo>
                  <a:cubicBezTo>
                    <a:pt x="1691" y="536"/>
                    <a:pt x="1667" y="369"/>
                    <a:pt x="1512" y="227"/>
                  </a:cubicBezTo>
                  <a:cubicBezTo>
                    <a:pt x="1605" y="134"/>
                    <a:pt x="1714" y="84"/>
                    <a:pt x="1825" y="84"/>
                  </a:cubicBezTo>
                  <a:close/>
                  <a:moveTo>
                    <a:pt x="1822" y="0"/>
                  </a:moveTo>
                  <a:cubicBezTo>
                    <a:pt x="1691" y="0"/>
                    <a:pt x="1560" y="60"/>
                    <a:pt x="1453" y="167"/>
                  </a:cubicBezTo>
                  <a:cubicBezTo>
                    <a:pt x="1381" y="131"/>
                    <a:pt x="1310" y="84"/>
                    <a:pt x="1227" y="60"/>
                  </a:cubicBezTo>
                  <a:cubicBezTo>
                    <a:pt x="1140" y="32"/>
                    <a:pt x="1062" y="19"/>
                    <a:pt x="992" y="19"/>
                  </a:cubicBezTo>
                  <a:cubicBezTo>
                    <a:pt x="881" y="19"/>
                    <a:pt x="793" y="53"/>
                    <a:pt x="727" y="119"/>
                  </a:cubicBezTo>
                  <a:cubicBezTo>
                    <a:pt x="643" y="227"/>
                    <a:pt x="631" y="381"/>
                    <a:pt x="631" y="465"/>
                  </a:cubicBezTo>
                  <a:cubicBezTo>
                    <a:pt x="607" y="465"/>
                    <a:pt x="572" y="453"/>
                    <a:pt x="548" y="453"/>
                  </a:cubicBezTo>
                  <a:cubicBezTo>
                    <a:pt x="369" y="453"/>
                    <a:pt x="155" y="643"/>
                    <a:pt x="84" y="869"/>
                  </a:cubicBezTo>
                  <a:cubicBezTo>
                    <a:pt x="0" y="1108"/>
                    <a:pt x="60" y="1310"/>
                    <a:pt x="250" y="1453"/>
                  </a:cubicBezTo>
                  <a:cubicBezTo>
                    <a:pt x="369" y="1536"/>
                    <a:pt x="488" y="1596"/>
                    <a:pt x="607" y="1608"/>
                  </a:cubicBezTo>
                  <a:cubicBezTo>
                    <a:pt x="667" y="1798"/>
                    <a:pt x="822" y="1917"/>
                    <a:pt x="1036" y="1917"/>
                  </a:cubicBezTo>
                  <a:lnTo>
                    <a:pt x="1072" y="1917"/>
                  </a:lnTo>
                  <a:cubicBezTo>
                    <a:pt x="1369" y="1917"/>
                    <a:pt x="1596" y="1858"/>
                    <a:pt x="1750" y="1751"/>
                  </a:cubicBezTo>
                  <a:cubicBezTo>
                    <a:pt x="1774" y="1774"/>
                    <a:pt x="1798" y="1798"/>
                    <a:pt x="1822" y="1822"/>
                  </a:cubicBezTo>
                  <a:cubicBezTo>
                    <a:pt x="1881" y="1882"/>
                    <a:pt x="1965" y="1905"/>
                    <a:pt x="2048" y="1905"/>
                  </a:cubicBezTo>
                  <a:cubicBezTo>
                    <a:pt x="2334" y="1905"/>
                    <a:pt x="2703" y="1631"/>
                    <a:pt x="2834" y="1322"/>
                  </a:cubicBezTo>
                  <a:cubicBezTo>
                    <a:pt x="2917" y="1120"/>
                    <a:pt x="2893" y="929"/>
                    <a:pt x="2763" y="786"/>
                  </a:cubicBezTo>
                  <a:cubicBezTo>
                    <a:pt x="2667" y="691"/>
                    <a:pt x="2560" y="631"/>
                    <a:pt x="2441" y="631"/>
                  </a:cubicBezTo>
                  <a:cubicBezTo>
                    <a:pt x="2429" y="417"/>
                    <a:pt x="2298" y="215"/>
                    <a:pt x="2096" y="84"/>
                  </a:cubicBezTo>
                  <a:cubicBezTo>
                    <a:pt x="2012" y="24"/>
                    <a:pt x="1917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3132;p57"/>
            <p:cNvSpPr/>
            <p:nvPr/>
          </p:nvSpPr>
          <p:spPr>
            <a:xfrm>
              <a:off x="7314976" y="2712424"/>
              <a:ext cx="53200" cy="49196"/>
            </a:xfrm>
            <a:custGeom>
              <a:avLst/>
              <a:gdLst/>
              <a:ahLst/>
              <a:cxnLst/>
              <a:rect l="l" t="t" r="r" b="b"/>
              <a:pathLst>
                <a:path w="1727" h="1597" extrusionOk="0">
                  <a:moveTo>
                    <a:pt x="345" y="143"/>
                  </a:moveTo>
                  <a:cubicBezTo>
                    <a:pt x="762" y="239"/>
                    <a:pt x="1512" y="477"/>
                    <a:pt x="1643" y="572"/>
                  </a:cubicBezTo>
                  <a:cubicBezTo>
                    <a:pt x="1596" y="608"/>
                    <a:pt x="1441" y="679"/>
                    <a:pt x="1310" y="715"/>
                  </a:cubicBezTo>
                  <a:cubicBezTo>
                    <a:pt x="1024" y="536"/>
                    <a:pt x="619" y="286"/>
                    <a:pt x="345" y="143"/>
                  </a:cubicBezTo>
                  <a:close/>
                  <a:moveTo>
                    <a:pt x="167" y="215"/>
                  </a:moveTo>
                  <a:cubicBezTo>
                    <a:pt x="298" y="346"/>
                    <a:pt x="536" y="572"/>
                    <a:pt x="988" y="965"/>
                  </a:cubicBezTo>
                  <a:cubicBezTo>
                    <a:pt x="941" y="1179"/>
                    <a:pt x="869" y="1429"/>
                    <a:pt x="822" y="1489"/>
                  </a:cubicBezTo>
                  <a:cubicBezTo>
                    <a:pt x="714" y="1358"/>
                    <a:pt x="310" y="572"/>
                    <a:pt x="167" y="215"/>
                  </a:cubicBezTo>
                  <a:close/>
                  <a:moveTo>
                    <a:pt x="83" y="1"/>
                  </a:moveTo>
                  <a:cubicBezTo>
                    <a:pt x="72" y="1"/>
                    <a:pt x="60" y="1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95" y="274"/>
                  </a:cubicBezTo>
                  <a:cubicBezTo>
                    <a:pt x="143" y="370"/>
                    <a:pt x="703" y="1584"/>
                    <a:pt x="822" y="1596"/>
                  </a:cubicBezTo>
                  <a:cubicBezTo>
                    <a:pt x="857" y="1596"/>
                    <a:pt x="941" y="1596"/>
                    <a:pt x="1072" y="965"/>
                  </a:cubicBezTo>
                  <a:cubicBezTo>
                    <a:pt x="1084" y="941"/>
                    <a:pt x="1072" y="929"/>
                    <a:pt x="1060" y="917"/>
                  </a:cubicBezTo>
                  <a:cubicBezTo>
                    <a:pt x="810" y="703"/>
                    <a:pt x="441" y="370"/>
                    <a:pt x="250" y="179"/>
                  </a:cubicBezTo>
                  <a:lnTo>
                    <a:pt x="250" y="179"/>
                  </a:lnTo>
                  <a:cubicBezTo>
                    <a:pt x="500" y="322"/>
                    <a:pt x="965" y="608"/>
                    <a:pt x="1274" y="798"/>
                  </a:cubicBezTo>
                  <a:cubicBezTo>
                    <a:pt x="1286" y="810"/>
                    <a:pt x="1298" y="810"/>
                    <a:pt x="1310" y="810"/>
                  </a:cubicBezTo>
                  <a:cubicBezTo>
                    <a:pt x="1393" y="786"/>
                    <a:pt x="1679" y="691"/>
                    <a:pt x="1727" y="584"/>
                  </a:cubicBezTo>
                  <a:cubicBezTo>
                    <a:pt x="1727" y="572"/>
                    <a:pt x="1727" y="548"/>
                    <a:pt x="1715" y="536"/>
                  </a:cubicBezTo>
                  <a:cubicBezTo>
                    <a:pt x="1631" y="393"/>
                    <a:pt x="262" y="1"/>
                    <a:pt x="8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3133;p57"/>
            <p:cNvSpPr/>
            <p:nvPr/>
          </p:nvSpPr>
          <p:spPr>
            <a:xfrm>
              <a:off x="7343933" y="2734788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58" y="1"/>
                  </a:moveTo>
                  <a:cubicBezTo>
                    <a:pt x="334" y="1"/>
                    <a:pt x="322" y="25"/>
                    <a:pt x="310" y="48"/>
                  </a:cubicBezTo>
                  <a:cubicBezTo>
                    <a:pt x="298" y="251"/>
                    <a:pt x="263" y="501"/>
                    <a:pt x="239" y="560"/>
                  </a:cubicBezTo>
                  <a:cubicBezTo>
                    <a:pt x="215" y="537"/>
                    <a:pt x="144" y="477"/>
                    <a:pt x="84" y="394"/>
                  </a:cubicBezTo>
                  <a:cubicBezTo>
                    <a:pt x="72" y="388"/>
                    <a:pt x="60" y="385"/>
                    <a:pt x="48" y="385"/>
                  </a:cubicBezTo>
                  <a:cubicBezTo>
                    <a:pt x="36" y="385"/>
                    <a:pt x="25" y="388"/>
                    <a:pt x="13" y="394"/>
                  </a:cubicBezTo>
                  <a:cubicBezTo>
                    <a:pt x="1" y="406"/>
                    <a:pt x="1" y="429"/>
                    <a:pt x="13" y="453"/>
                  </a:cubicBezTo>
                  <a:cubicBezTo>
                    <a:pt x="60" y="513"/>
                    <a:pt x="179" y="644"/>
                    <a:pt x="251" y="656"/>
                  </a:cubicBezTo>
                  <a:cubicBezTo>
                    <a:pt x="275" y="656"/>
                    <a:pt x="286" y="644"/>
                    <a:pt x="298" y="632"/>
                  </a:cubicBezTo>
                  <a:cubicBezTo>
                    <a:pt x="334" y="608"/>
                    <a:pt x="370" y="406"/>
                    <a:pt x="406" y="48"/>
                  </a:cubicBezTo>
                  <a:cubicBezTo>
                    <a:pt x="406" y="25"/>
                    <a:pt x="382" y="1"/>
                    <a:pt x="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3134;p57"/>
            <p:cNvSpPr/>
            <p:nvPr/>
          </p:nvSpPr>
          <p:spPr>
            <a:xfrm>
              <a:off x="6875943" y="3123578"/>
              <a:ext cx="55788" cy="44421"/>
            </a:xfrm>
            <a:custGeom>
              <a:avLst/>
              <a:gdLst/>
              <a:ahLst/>
              <a:cxnLst/>
              <a:rect l="l" t="t" r="r" b="b"/>
              <a:pathLst>
                <a:path w="1811" h="1442" extrusionOk="0">
                  <a:moveTo>
                    <a:pt x="727" y="84"/>
                  </a:moveTo>
                  <a:cubicBezTo>
                    <a:pt x="858" y="167"/>
                    <a:pt x="1334" y="798"/>
                    <a:pt x="1584" y="1155"/>
                  </a:cubicBezTo>
                  <a:cubicBezTo>
                    <a:pt x="1393" y="1001"/>
                    <a:pt x="1108" y="762"/>
                    <a:pt x="703" y="453"/>
                  </a:cubicBezTo>
                  <a:cubicBezTo>
                    <a:pt x="691" y="310"/>
                    <a:pt x="703" y="143"/>
                    <a:pt x="727" y="84"/>
                  </a:cubicBezTo>
                  <a:close/>
                  <a:moveTo>
                    <a:pt x="584" y="834"/>
                  </a:moveTo>
                  <a:cubicBezTo>
                    <a:pt x="834" y="977"/>
                    <a:pt x="1298" y="1227"/>
                    <a:pt x="1560" y="1358"/>
                  </a:cubicBezTo>
                  <a:cubicBezTo>
                    <a:pt x="1155" y="1334"/>
                    <a:pt x="310" y="1227"/>
                    <a:pt x="143" y="1179"/>
                  </a:cubicBezTo>
                  <a:cubicBezTo>
                    <a:pt x="191" y="1108"/>
                    <a:pt x="393" y="965"/>
                    <a:pt x="584" y="834"/>
                  </a:cubicBezTo>
                  <a:close/>
                  <a:moveTo>
                    <a:pt x="715" y="0"/>
                  </a:moveTo>
                  <a:cubicBezTo>
                    <a:pt x="715" y="0"/>
                    <a:pt x="691" y="0"/>
                    <a:pt x="679" y="12"/>
                  </a:cubicBezTo>
                  <a:cubicBezTo>
                    <a:pt x="596" y="96"/>
                    <a:pt x="608" y="393"/>
                    <a:pt x="619" y="477"/>
                  </a:cubicBezTo>
                  <a:cubicBezTo>
                    <a:pt x="619" y="489"/>
                    <a:pt x="631" y="501"/>
                    <a:pt x="631" y="512"/>
                  </a:cubicBezTo>
                  <a:cubicBezTo>
                    <a:pt x="929" y="739"/>
                    <a:pt x="1346" y="1072"/>
                    <a:pt x="1572" y="1263"/>
                  </a:cubicBezTo>
                  <a:cubicBezTo>
                    <a:pt x="1322" y="1143"/>
                    <a:pt x="893" y="905"/>
                    <a:pt x="596" y="751"/>
                  </a:cubicBezTo>
                  <a:cubicBezTo>
                    <a:pt x="590" y="745"/>
                    <a:pt x="584" y="742"/>
                    <a:pt x="578" y="742"/>
                  </a:cubicBezTo>
                  <a:cubicBezTo>
                    <a:pt x="572" y="742"/>
                    <a:pt x="566" y="745"/>
                    <a:pt x="560" y="751"/>
                  </a:cubicBezTo>
                  <a:cubicBezTo>
                    <a:pt x="0" y="1108"/>
                    <a:pt x="36" y="1179"/>
                    <a:pt x="48" y="1215"/>
                  </a:cubicBezTo>
                  <a:cubicBezTo>
                    <a:pt x="96" y="1322"/>
                    <a:pt x="1489" y="1441"/>
                    <a:pt x="1667" y="1441"/>
                  </a:cubicBezTo>
                  <a:cubicBezTo>
                    <a:pt x="1751" y="1441"/>
                    <a:pt x="1786" y="1429"/>
                    <a:pt x="1798" y="1405"/>
                  </a:cubicBezTo>
                  <a:cubicBezTo>
                    <a:pt x="1798" y="1405"/>
                    <a:pt x="1798" y="1405"/>
                    <a:pt x="1798" y="1393"/>
                  </a:cubicBezTo>
                  <a:cubicBezTo>
                    <a:pt x="1810" y="1393"/>
                    <a:pt x="1810" y="1393"/>
                    <a:pt x="1810" y="1382"/>
                  </a:cubicBezTo>
                  <a:cubicBezTo>
                    <a:pt x="1810" y="1382"/>
                    <a:pt x="1810" y="1382"/>
                    <a:pt x="1798" y="1370"/>
                  </a:cubicBezTo>
                  <a:cubicBezTo>
                    <a:pt x="1751" y="1203"/>
                    <a:pt x="1131" y="381"/>
                    <a:pt x="893" y="120"/>
                  </a:cubicBezTo>
                  <a:cubicBezTo>
                    <a:pt x="774" y="12"/>
                    <a:pt x="739" y="0"/>
                    <a:pt x="7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3135;p57"/>
            <p:cNvSpPr/>
            <p:nvPr/>
          </p:nvSpPr>
          <p:spPr>
            <a:xfrm>
              <a:off x="6879609" y="3137009"/>
              <a:ext cx="17990" cy="15926"/>
            </a:xfrm>
            <a:custGeom>
              <a:avLst/>
              <a:gdLst/>
              <a:ahLst/>
              <a:cxnLst/>
              <a:rect l="l" t="t" r="r" b="b"/>
              <a:pathLst>
                <a:path w="584" h="517" extrusionOk="0">
                  <a:moveTo>
                    <a:pt x="531" y="0"/>
                  </a:moveTo>
                  <a:cubicBezTo>
                    <a:pt x="525" y="0"/>
                    <a:pt x="519" y="2"/>
                    <a:pt x="512" y="5"/>
                  </a:cubicBezTo>
                  <a:cubicBezTo>
                    <a:pt x="191" y="160"/>
                    <a:pt x="24" y="267"/>
                    <a:pt x="0" y="315"/>
                  </a:cubicBezTo>
                  <a:cubicBezTo>
                    <a:pt x="0" y="326"/>
                    <a:pt x="0" y="338"/>
                    <a:pt x="12" y="362"/>
                  </a:cubicBezTo>
                  <a:cubicBezTo>
                    <a:pt x="36" y="422"/>
                    <a:pt x="203" y="481"/>
                    <a:pt x="274" y="505"/>
                  </a:cubicBezTo>
                  <a:cubicBezTo>
                    <a:pt x="274" y="517"/>
                    <a:pt x="286" y="517"/>
                    <a:pt x="286" y="517"/>
                  </a:cubicBezTo>
                  <a:cubicBezTo>
                    <a:pt x="310" y="517"/>
                    <a:pt x="322" y="505"/>
                    <a:pt x="334" y="481"/>
                  </a:cubicBezTo>
                  <a:cubicBezTo>
                    <a:pt x="334" y="457"/>
                    <a:pt x="322" y="434"/>
                    <a:pt x="298" y="434"/>
                  </a:cubicBezTo>
                  <a:cubicBezTo>
                    <a:pt x="215" y="398"/>
                    <a:pt x="119" y="350"/>
                    <a:pt x="96" y="326"/>
                  </a:cubicBezTo>
                  <a:cubicBezTo>
                    <a:pt x="155" y="291"/>
                    <a:pt x="369" y="172"/>
                    <a:pt x="548" y="88"/>
                  </a:cubicBezTo>
                  <a:cubicBezTo>
                    <a:pt x="572" y="76"/>
                    <a:pt x="584" y="53"/>
                    <a:pt x="572" y="29"/>
                  </a:cubicBezTo>
                  <a:cubicBezTo>
                    <a:pt x="563" y="11"/>
                    <a:pt x="548" y="0"/>
                    <a:pt x="53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3136;p57"/>
            <p:cNvSpPr/>
            <p:nvPr/>
          </p:nvSpPr>
          <p:spPr>
            <a:xfrm>
              <a:off x="7285249" y="2751792"/>
              <a:ext cx="94664" cy="142227"/>
            </a:xfrm>
            <a:custGeom>
              <a:avLst/>
              <a:gdLst/>
              <a:ahLst/>
              <a:cxnLst/>
              <a:rect l="l" t="t" r="r" b="b"/>
              <a:pathLst>
                <a:path w="3073" h="4617" extrusionOk="0">
                  <a:moveTo>
                    <a:pt x="2460" y="1"/>
                  </a:moveTo>
                  <a:cubicBezTo>
                    <a:pt x="2448" y="1"/>
                    <a:pt x="2437" y="6"/>
                    <a:pt x="2430" y="20"/>
                  </a:cubicBezTo>
                  <a:cubicBezTo>
                    <a:pt x="2418" y="32"/>
                    <a:pt x="2418" y="56"/>
                    <a:pt x="2430" y="80"/>
                  </a:cubicBezTo>
                  <a:cubicBezTo>
                    <a:pt x="2465" y="104"/>
                    <a:pt x="2501" y="139"/>
                    <a:pt x="2525" y="163"/>
                  </a:cubicBezTo>
                  <a:cubicBezTo>
                    <a:pt x="2537" y="175"/>
                    <a:pt x="2549" y="175"/>
                    <a:pt x="2561" y="175"/>
                  </a:cubicBezTo>
                  <a:cubicBezTo>
                    <a:pt x="2572" y="175"/>
                    <a:pt x="2584" y="175"/>
                    <a:pt x="2584" y="163"/>
                  </a:cubicBezTo>
                  <a:cubicBezTo>
                    <a:pt x="2608" y="151"/>
                    <a:pt x="2608" y="116"/>
                    <a:pt x="2596" y="104"/>
                  </a:cubicBezTo>
                  <a:cubicBezTo>
                    <a:pt x="2561" y="68"/>
                    <a:pt x="2525" y="44"/>
                    <a:pt x="2489" y="8"/>
                  </a:cubicBezTo>
                  <a:cubicBezTo>
                    <a:pt x="2479" y="4"/>
                    <a:pt x="2469" y="1"/>
                    <a:pt x="2460" y="1"/>
                  </a:cubicBezTo>
                  <a:close/>
                  <a:moveTo>
                    <a:pt x="2673" y="227"/>
                  </a:moveTo>
                  <a:cubicBezTo>
                    <a:pt x="2664" y="227"/>
                    <a:pt x="2654" y="230"/>
                    <a:pt x="2644" y="235"/>
                  </a:cubicBezTo>
                  <a:cubicBezTo>
                    <a:pt x="2632" y="247"/>
                    <a:pt x="2620" y="270"/>
                    <a:pt x="2632" y="294"/>
                  </a:cubicBezTo>
                  <a:cubicBezTo>
                    <a:pt x="2668" y="342"/>
                    <a:pt x="2692" y="389"/>
                    <a:pt x="2727" y="437"/>
                  </a:cubicBezTo>
                  <a:cubicBezTo>
                    <a:pt x="2727" y="449"/>
                    <a:pt x="2751" y="461"/>
                    <a:pt x="2763" y="461"/>
                  </a:cubicBezTo>
                  <a:cubicBezTo>
                    <a:pt x="2763" y="461"/>
                    <a:pt x="2775" y="449"/>
                    <a:pt x="2775" y="449"/>
                  </a:cubicBezTo>
                  <a:cubicBezTo>
                    <a:pt x="2799" y="437"/>
                    <a:pt x="2811" y="413"/>
                    <a:pt x="2799" y="389"/>
                  </a:cubicBezTo>
                  <a:cubicBezTo>
                    <a:pt x="2775" y="342"/>
                    <a:pt x="2739" y="294"/>
                    <a:pt x="2703" y="247"/>
                  </a:cubicBezTo>
                  <a:cubicBezTo>
                    <a:pt x="2696" y="233"/>
                    <a:pt x="2685" y="227"/>
                    <a:pt x="2673" y="227"/>
                  </a:cubicBezTo>
                  <a:close/>
                  <a:moveTo>
                    <a:pt x="2829" y="528"/>
                  </a:moveTo>
                  <a:cubicBezTo>
                    <a:pt x="2823" y="528"/>
                    <a:pt x="2817" y="529"/>
                    <a:pt x="2811" y="532"/>
                  </a:cubicBezTo>
                  <a:cubicBezTo>
                    <a:pt x="2787" y="532"/>
                    <a:pt x="2775" y="568"/>
                    <a:pt x="2787" y="580"/>
                  </a:cubicBezTo>
                  <a:cubicBezTo>
                    <a:pt x="2799" y="639"/>
                    <a:pt x="2822" y="687"/>
                    <a:pt x="2822" y="747"/>
                  </a:cubicBezTo>
                  <a:cubicBezTo>
                    <a:pt x="2834" y="770"/>
                    <a:pt x="2846" y="782"/>
                    <a:pt x="2870" y="782"/>
                  </a:cubicBezTo>
                  <a:lnTo>
                    <a:pt x="2882" y="782"/>
                  </a:lnTo>
                  <a:cubicBezTo>
                    <a:pt x="2906" y="770"/>
                    <a:pt x="2918" y="747"/>
                    <a:pt x="2918" y="723"/>
                  </a:cubicBezTo>
                  <a:cubicBezTo>
                    <a:pt x="2906" y="663"/>
                    <a:pt x="2882" y="616"/>
                    <a:pt x="2870" y="556"/>
                  </a:cubicBezTo>
                  <a:cubicBezTo>
                    <a:pt x="2861" y="539"/>
                    <a:pt x="2846" y="528"/>
                    <a:pt x="2829" y="528"/>
                  </a:cubicBezTo>
                  <a:close/>
                  <a:moveTo>
                    <a:pt x="2882" y="866"/>
                  </a:moveTo>
                  <a:cubicBezTo>
                    <a:pt x="2858" y="866"/>
                    <a:pt x="2846" y="890"/>
                    <a:pt x="2846" y="913"/>
                  </a:cubicBezTo>
                  <a:cubicBezTo>
                    <a:pt x="2846" y="937"/>
                    <a:pt x="2846" y="973"/>
                    <a:pt x="2846" y="997"/>
                  </a:cubicBezTo>
                  <a:cubicBezTo>
                    <a:pt x="2846" y="1020"/>
                    <a:pt x="2846" y="1056"/>
                    <a:pt x="2846" y="1080"/>
                  </a:cubicBezTo>
                  <a:cubicBezTo>
                    <a:pt x="2846" y="1104"/>
                    <a:pt x="2870" y="1128"/>
                    <a:pt x="2894" y="1128"/>
                  </a:cubicBezTo>
                  <a:cubicBezTo>
                    <a:pt x="2918" y="1128"/>
                    <a:pt x="2930" y="1104"/>
                    <a:pt x="2930" y="1080"/>
                  </a:cubicBezTo>
                  <a:cubicBezTo>
                    <a:pt x="2930" y="1056"/>
                    <a:pt x="2930" y="1032"/>
                    <a:pt x="2930" y="997"/>
                  </a:cubicBezTo>
                  <a:cubicBezTo>
                    <a:pt x="2930" y="973"/>
                    <a:pt x="2930" y="937"/>
                    <a:pt x="2930" y="913"/>
                  </a:cubicBezTo>
                  <a:cubicBezTo>
                    <a:pt x="2930" y="890"/>
                    <a:pt x="2918" y="866"/>
                    <a:pt x="2882" y="866"/>
                  </a:cubicBezTo>
                  <a:close/>
                  <a:moveTo>
                    <a:pt x="2869" y="1208"/>
                  </a:moveTo>
                  <a:cubicBezTo>
                    <a:pt x="2850" y="1208"/>
                    <a:pt x="2834" y="1227"/>
                    <a:pt x="2834" y="1247"/>
                  </a:cubicBezTo>
                  <a:cubicBezTo>
                    <a:pt x="2822" y="1294"/>
                    <a:pt x="2811" y="1354"/>
                    <a:pt x="2799" y="1413"/>
                  </a:cubicBezTo>
                  <a:cubicBezTo>
                    <a:pt x="2787" y="1437"/>
                    <a:pt x="2799" y="1461"/>
                    <a:pt x="2822" y="1461"/>
                  </a:cubicBezTo>
                  <a:lnTo>
                    <a:pt x="2834" y="1461"/>
                  </a:lnTo>
                  <a:cubicBezTo>
                    <a:pt x="2858" y="1461"/>
                    <a:pt x="2870" y="1449"/>
                    <a:pt x="2882" y="1425"/>
                  </a:cubicBezTo>
                  <a:cubicBezTo>
                    <a:pt x="2894" y="1378"/>
                    <a:pt x="2906" y="1318"/>
                    <a:pt x="2918" y="1259"/>
                  </a:cubicBezTo>
                  <a:cubicBezTo>
                    <a:pt x="2918" y="1235"/>
                    <a:pt x="2906" y="1211"/>
                    <a:pt x="2882" y="1211"/>
                  </a:cubicBezTo>
                  <a:cubicBezTo>
                    <a:pt x="2878" y="1209"/>
                    <a:pt x="2873" y="1208"/>
                    <a:pt x="2869" y="1208"/>
                  </a:cubicBezTo>
                  <a:close/>
                  <a:moveTo>
                    <a:pt x="2792" y="1540"/>
                  </a:moveTo>
                  <a:cubicBezTo>
                    <a:pt x="2775" y="1540"/>
                    <a:pt x="2760" y="1551"/>
                    <a:pt x="2751" y="1568"/>
                  </a:cubicBezTo>
                  <a:cubicBezTo>
                    <a:pt x="2727" y="1628"/>
                    <a:pt x="2715" y="1675"/>
                    <a:pt x="2692" y="1735"/>
                  </a:cubicBezTo>
                  <a:cubicBezTo>
                    <a:pt x="2680" y="1747"/>
                    <a:pt x="2692" y="1782"/>
                    <a:pt x="2715" y="1782"/>
                  </a:cubicBezTo>
                  <a:cubicBezTo>
                    <a:pt x="2715" y="1782"/>
                    <a:pt x="2727" y="1794"/>
                    <a:pt x="2727" y="1794"/>
                  </a:cubicBezTo>
                  <a:cubicBezTo>
                    <a:pt x="2751" y="1794"/>
                    <a:pt x="2763" y="1782"/>
                    <a:pt x="2775" y="1759"/>
                  </a:cubicBezTo>
                  <a:cubicBezTo>
                    <a:pt x="2787" y="1711"/>
                    <a:pt x="2811" y="1652"/>
                    <a:pt x="2834" y="1604"/>
                  </a:cubicBezTo>
                  <a:cubicBezTo>
                    <a:pt x="2834" y="1580"/>
                    <a:pt x="2822" y="1556"/>
                    <a:pt x="2811" y="1544"/>
                  </a:cubicBezTo>
                  <a:cubicBezTo>
                    <a:pt x="2804" y="1541"/>
                    <a:pt x="2798" y="1540"/>
                    <a:pt x="2792" y="1540"/>
                  </a:cubicBezTo>
                  <a:close/>
                  <a:moveTo>
                    <a:pt x="2659" y="1861"/>
                  </a:moveTo>
                  <a:cubicBezTo>
                    <a:pt x="2643" y="1861"/>
                    <a:pt x="2628" y="1869"/>
                    <a:pt x="2620" y="1878"/>
                  </a:cubicBezTo>
                  <a:cubicBezTo>
                    <a:pt x="2596" y="1937"/>
                    <a:pt x="2561" y="1985"/>
                    <a:pt x="2537" y="2033"/>
                  </a:cubicBezTo>
                  <a:cubicBezTo>
                    <a:pt x="2525" y="2044"/>
                    <a:pt x="2525" y="2080"/>
                    <a:pt x="2549" y="2092"/>
                  </a:cubicBezTo>
                  <a:lnTo>
                    <a:pt x="2572" y="2092"/>
                  </a:lnTo>
                  <a:cubicBezTo>
                    <a:pt x="2584" y="2092"/>
                    <a:pt x="2596" y="2092"/>
                    <a:pt x="2608" y="2080"/>
                  </a:cubicBezTo>
                  <a:cubicBezTo>
                    <a:pt x="2632" y="2021"/>
                    <a:pt x="2668" y="1973"/>
                    <a:pt x="2692" y="1925"/>
                  </a:cubicBezTo>
                  <a:cubicBezTo>
                    <a:pt x="2703" y="1902"/>
                    <a:pt x="2703" y="1878"/>
                    <a:pt x="2680" y="1866"/>
                  </a:cubicBezTo>
                  <a:cubicBezTo>
                    <a:pt x="2673" y="1862"/>
                    <a:pt x="2666" y="1861"/>
                    <a:pt x="2659" y="1861"/>
                  </a:cubicBezTo>
                  <a:close/>
                  <a:moveTo>
                    <a:pt x="1930" y="2163"/>
                  </a:moveTo>
                  <a:cubicBezTo>
                    <a:pt x="1882" y="2163"/>
                    <a:pt x="1822" y="2175"/>
                    <a:pt x="1775" y="2175"/>
                  </a:cubicBezTo>
                  <a:cubicBezTo>
                    <a:pt x="1751" y="2187"/>
                    <a:pt x="1739" y="2211"/>
                    <a:pt x="1751" y="2235"/>
                  </a:cubicBezTo>
                  <a:cubicBezTo>
                    <a:pt x="1751" y="2247"/>
                    <a:pt x="1763" y="2271"/>
                    <a:pt x="1787" y="2271"/>
                  </a:cubicBezTo>
                  <a:cubicBezTo>
                    <a:pt x="1787" y="2271"/>
                    <a:pt x="1799" y="2271"/>
                    <a:pt x="1799" y="2259"/>
                  </a:cubicBezTo>
                  <a:cubicBezTo>
                    <a:pt x="1834" y="2259"/>
                    <a:pt x="1882" y="2247"/>
                    <a:pt x="1930" y="2247"/>
                  </a:cubicBezTo>
                  <a:lnTo>
                    <a:pt x="1953" y="2247"/>
                  </a:lnTo>
                  <a:cubicBezTo>
                    <a:pt x="1977" y="2247"/>
                    <a:pt x="2001" y="2235"/>
                    <a:pt x="2001" y="2211"/>
                  </a:cubicBezTo>
                  <a:cubicBezTo>
                    <a:pt x="2001" y="2187"/>
                    <a:pt x="1989" y="2163"/>
                    <a:pt x="1965" y="2163"/>
                  </a:cubicBezTo>
                  <a:close/>
                  <a:moveTo>
                    <a:pt x="2120" y="2184"/>
                  </a:moveTo>
                  <a:cubicBezTo>
                    <a:pt x="2104" y="2184"/>
                    <a:pt x="2094" y="2204"/>
                    <a:pt x="2084" y="2223"/>
                  </a:cubicBezTo>
                  <a:cubicBezTo>
                    <a:pt x="2084" y="2247"/>
                    <a:pt x="2096" y="2271"/>
                    <a:pt x="2120" y="2271"/>
                  </a:cubicBezTo>
                  <a:cubicBezTo>
                    <a:pt x="2180" y="2283"/>
                    <a:pt x="2227" y="2294"/>
                    <a:pt x="2287" y="2306"/>
                  </a:cubicBezTo>
                  <a:lnTo>
                    <a:pt x="2299" y="2306"/>
                  </a:lnTo>
                  <a:cubicBezTo>
                    <a:pt x="2322" y="2306"/>
                    <a:pt x="2334" y="2294"/>
                    <a:pt x="2334" y="2271"/>
                  </a:cubicBezTo>
                  <a:cubicBezTo>
                    <a:pt x="2346" y="2247"/>
                    <a:pt x="2334" y="2223"/>
                    <a:pt x="2311" y="2223"/>
                  </a:cubicBezTo>
                  <a:cubicBezTo>
                    <a:pt x="2251" y="2211"/>
                    <a:pt x="2191" y="2187"/>
                    <a:pt x="2132" y="2187"/>
                  </a:cubicBezTo>
                  <a:cubicBezTo>
                    <a:pt x="2128" y="2185"/>
                    <a:pt x="2124" y="2184"/>
                    <a:pt x="2120" y="2184"/>
                  </a:cubicBezTo>
                  <a:close/>
                  <a:moveTo>
                    <a:pt x="2472" y="2150"/>
                  </a:moveTo>
                  <a:cubicBezTo>
                    <a:pt x="2459" y="2150"/>
                    <a:pt x="2448" y="2157"/>
                    <a:pt x="2441" y="2163"/>
                  </a:cubicBezTo>
                  <a:cubicBezTo>
                    <a:pt x="2406" y="2211"/>
                    <a:pt x="2370" y="2259"/>
                    <a:pt x="2334" y="2294"/>
                  </a:cubicBezTo>
                  <a:cubicBezTo>
                    <a:pt x="2311" y="2318"/>
                    <a:pt x="2311" y="2342"/>
                    <a:pt x="2334" y="2354"/>
                  </a:cubicBezTo>
                  <a:cubicBezTo>
                    <a:pt x="2340" y="2360"/>
                    <a:pt x="2352" y="2363"/>
                    <a:pt x="2364" y="2363"/>
                  </a:cubicBezTo>
                  <a:cubicBezTo>
                    <a:pt x="2376" y="2363"/>
                    <a:pt x="2388" y="2360"/>
                    <a:pt x="2394" y="2354"/>
                  </a:cubicBezTo>
                  <a:cubicBezTo>
                    <a:pt x="2406" y="2342"/>
                    <a:pt x="2406" y="2330"/>
                    <a:pt x="2418" y="2330"/>
                  </a:cubicBezTo>
                  <a:cubicBezTo>
                    <a:pt x="2418" y="2342"/>
                    <a:pt x="2430" y="2354"/>
                    <a:pt x="2441" y="2354"/>
                  </a:cubicBezTo>
                  <a:cubicBezTo>
                    <a:pt x="2501" y="2378"/>
                    <a:pt x="2549" y="2402"/>
                    <a:pt x="2596" y="2425"/>
                  </a:cubicBezTo>
                  <a:cubicBezTo>
                    <a:pt x="2596" y="2437"/>
                    <a:pt x="2608" y="2437"/>
                    <a:pt x="2620" y="2437"/>
                  </a:cubicBezTo>
                  <a:cubicBezTo>
                    <a:pt x="2632" y="2437"/>
                    <a:pt x="2644" y="2425"/>
                    <a:pt x="2656" y="2414"/>
                  </a:cubicBezTo>
                  <a:cubicBezTo>
                    <a:pt x="2668" y="2390"/>
                    <a:pt x="2656" y="2366"/>
                    <a:pt x="2632" y="2354"/>
                  </a:cubicBezTo>
                  <a:cubicBezTo>
                    <a:pt x="2584" y="2330"/>
                    <a:pt x="2537" y="2294"/>
                    <a:pt x="2477" y="2271"/>
                  </a:cubicBezTo>
                  <a:lnTo>
                    <a:pt x="2465" y="2271"/>
                  </a:lnTo>
                  <a:cubicBezTo>
                    <a:pt x="2477" y="2259"/>
                    <a:pt x="2489" y="2235"/>
                    <a:pt x="2501" y="2223"/>
                  </a:cubicBezTo>
                  <a:cubicBezTo>
                    <a:pt x="2525" y="2199"/>
                    <a:pt x="2513" y="2175"/>
                    <a:pt x="2501" y="2163"/>
                  </a:cubicBezTo>
                  <a:cubicBezTo>
                    <a:pt x="2491" y="2153"/>
                    <a:pt x="2481" y="2150"/>
                    <a:pt x="2472" y="2150"/>
                  </a:cubicBezTo>
                  <a:close/>
                  <a:moveTo>
                    <a:pt x="1633" y="2250"/>
                  </a:moveTo>
                  <a:cubicBezTo>
                    <a:pt x="1623" y="2250"/>
                    <a:pt x="1614" y="2253"/>
                    <a:pt x="1608" y="2259"/>
                  </a:cubicBezTo>
                  <a:cubicBezTo>
                    <a:pt x="1584" y="2294"/>
                    <a:pt x="1572" y="2318"/>
                    <a:pt x="1572" y="2354"/>
                  </a:cubicBezTo>
                  <a:cubicBezTo>
                    <a:pt x="1572" y="2390"/>
                    <a:pt x="1584" y="2437"/>
                    <a:pt x="1608" y="2473"/>
                  </a:cubicBezTo>
                  <a:cubicBezTo>
                    <a:pt x="1620" y="2485"/>
                    <a:pt x="1632" y="2497"/>
                    <a:pt x="1644" y="2497"/>
                  </a:cubicBezTo>
                  <a:cubicBezTo>
                    <a:pt x="1656" y="2497"/>
                    <a:pt x="1656" y="2497"/>
                    <a:pt x="1668" y="2485"/>
                  </a:cubicBezTo>
                  <a:cubicBezTo>
                    <a:pt x="1691" y="2473"/>
                    <a:pt x="1691" y="2449"/>
                    <a:pt x="1679" y="2425"/>
                  </a:cubicBezTo>
                  <a:cubicBezTo>
                    <a:pt x="1668" y="2402"/>
                    <a:pt x="1656" y="2378"/>
                    <a:pt x="1656" y="2354"/>
                  </a:cubicBezTo>
                  <a:cubicBezTo>
                    <a:pt x="1656" y="2342"/>
                    <a:pt x="1656" y="2330"/>
                    <a:pt x="1668" y="2318"/>
                  </a:cubicBezTo>
                  <a:cubicBezTo>
                    <a:pt x="1679" y="2306"/>
                    <a:pt x="1679" y="2271"/>
                    <a:pt x="1668" y="2259"/>
                  </a:cubicBezTo>
                  <a:cubicBezTo>
                    <a:pt x="1656" y="2253"/>
                    <a:pt x="1644" y="2250"/>
                    <a:pt x="1633" y="2250"/>
                  </a:cubicBezTo>
                  <a:close/>
                  <a:moveTo>
                    <a:pt x="2241" y="2405"/>
                  </a:moveTo>
                  <a:cubicBezTo>
                    <a:pt x="2230" y="2405"/>
                    <a:pt x="2221" y="2408"/>
                    <a:pt x="2215" y="2414"/>
                  </a:cubicBezTo>
                  <a:cubicBezTo>
                    <a:pt x="2168" y="2449"/>
                    <a:pt x="2120" y="2473"/>
                    <a:pt x="2072" y="2497"/>
                  </a:cubicBezTo>
                  <a:cubicBezTo>
                    <a:pt x="2060" y="2509"/>
                    <a:pt x="2049" y="2544"/>
                    <a:pt x="2060" y="2556"/>
                  </a:cubicBezTo>
                  <a:cubicBezTo>
                    <a:pt x="2072" y="2568"/>
                    <a:pt x="2084" y="2580"/>
                    <a:pt x="2096" y="2580"/>
                  </a:cubicBezTo>
                  <a:lnTo>
                    <a:pt x="2120" y="2580"/>
                  </a:lnTo>
                  <a:cubicBezTo>
                    <a:pt x="2168" y="2556"/>
                    <a:pt x="2215" y="2521"/>
                    <a:pt x="2263" y="2473"/>
                  </a:cubicBezTo>
                  <a:cubicBezTo>
                    <a:pt x="2287" y="2461"/>
                    <a:pt x="2287" y="2437"/>
                    <a:pt x="2275" y="2414"/>
                  </a:cubicBezTo>
                  <a:cubicBezTo>
                    <a:pt x="2263" y="2408"/>
                    <a:pt x="2251" y="2405"/>
                    <a:pt x="2241" y="2405"/>
                  </a:cubicBezTo>
                  <a:close/>
                  <a:moveTo>
                    <a:pt x="1766" y="2528"/>
                  </a:moveTo>
                  <a:cubicBezTo>
                    <a:pt x="1750" y="2528"/>
                    <a:pt x="1736" y="2536"/>
                    <a:pt x="1727" y="2544"/>
                  </a:cubicBezTo>
                  <a:cubicBezTo>
                    <a:pt x="1715" y="2568"/>
                    <a:pt x="1727" y="2592"/>
                    <a:pt x="1751" y="2604"/>
                  </a:cubicBezTo>
                  <a:cubicBezTo>
                    <a:pt x="1799" y="2628"/>
                    <a:pt x="1846" y="2640"/>
                    <a:pt x="1894" y="2640"/>
                  </a:cubicBezTo>
                  <a:lnTo>
                    <a:pt x="1941" y="2640"/>
                  </a:lnTo>
                  <a:cubicBezTo>
                    <a:pt x="1965" y="2628"/>
                    <a:pt x="1977" y="2616"/>
                    <a:pt x="1977" y="2592"/>
                  </a:cubicBezTo>
                  <a:cubicBezTo>
                    <a:pt x="1977" y="2573"/>
                    <a:pt x="1961" y="2553"/>
                    <a:pt x="1942" y="2553"/>
                  </a:cubicBezTo>
                  <a:cubicBezTo>
                    <a:pt x="1938" y="2553"/>
                    <a:pt x="1934" y="2554"/>
                    <a:pt x="1930" y="2556"/>
                  </a:cubicBezTo>
                  <a:cubicBezTo>
                    <a:pt x="1882" y="2556"/>
                    <a:pt x="1834" y="2544"/>
                    <a:pt x="1787" y="2533"/>
                  </a:cubicBezTo>
                  <a:cubicBezTo>
                    <a:pt x="1780" y="2529"/>
                    <a:pt x="1773" y="2528"/>
                    <a:pt x="1766" y="2528"/>
                  </a:cubicBezTo>
                  <a:close/>
                  <a:moveTo>
                    <a:pt x="2758" y="2441"/>
                  </a:moveTo>
                  <a:cubicBezTo>
                    <a:pt x="2745" y="2441"/>
                    <a:pt x="2734" y="2447"/>
                    <a:pt x="2727" y="2461"/>
                  </a:cubicBezTo>
                  <a:cubicBezTo>
                    <a:pt x="2715" y="2485"/>
                    <a:pt x="2715" y="2509"/>
                    <a:pt x="2727" y="2521"/>
                  </a:cubicBezTo>
                  <a:cubicBezTo>
                    <a:pt x="2775" y="2556"/>
                    <a:pt x="2811" y="2592"/>
                    <a:pt x="2846" y="2640"/>
                  </a:cubicBezTo>
                  <a:cubicBezTo>
                    <a:pt x="2858" y="2640"/>
                    <a:pt x="2870" y="2652"/>
                    <a:pt x="2882" y="2652"/>
                  </a:cubicBezTo>
                  <a:cubicBezTo>
                    <a:pt x="2894" y="2652"/>
                    <a:pt x="2906" y="2652"/>
                    <a:pt x="2906" y="2640"/>
                  </a:cubicBezTo>
                  <a:cubicBezTo>
                    <a:pt x="2930" y="2628"/>
                    <a:pt x="2930" y="2604"/>
                    <a:pt x="2918" y="2580"/>
                  </a:cubicBezTo>
                  <a:cubicBezTo>
                    <a:pt x="2882" y="2533"/>
                    <a:pt x="2834" y="2497"/>
                    <a:pt x="2787" y="2449"/>
                  </a:cubicBezTo>
                  <a:cubicBezTo>
                    <a:pt x="2777" y="2444"/>
                    <a:pt x="2767" y="2441"/>
                    <a:pt x="2758" y="2441"/>
                  </a:cubicBezTo>
                  <a:close/>
                  <a:moveTo>
                    <a:pt x="2972" y="2707"/>
                  </a:moveTo>
                  <a:cubicBezTo>
                    <a:pt x="2966" y="2707"/>
                    <a:pt x="2960" y="2708"/>
                    <a:pt x="2953" y="2711"/>
                  </a:cubicBezTo>
                  <a:cubicBezTo>
                    <a:pt x="2930" y="2723"/>
                    <a:pt x="2918" y="2747"/>
                    <a:pt x="2930" y="2771"/>
                  </a:cubicBezTo>
                  <a:cubicBezTo>
                    <a:pt x="2953" y="2818"/>
                    <a:pt x="2977" y="2866"/>
                    <a:pt x="2977" y="2925"/>
                  </a:cubicBezTo>
                  <a:cubicBezTo>
                    <a:pt x="2989" y="2949"/>
                    <a:pt x="3001" y="2961"/>
                    <a:pt x="3025" y="2961"/>
                  </a:cubicBezTo>
                  <a:cubicBezTo>
                    <a:pt x="3049" y="2961"/>
                    <a:pt x="3061" y="2937"/>
                    <a:pt x="3061" y="2914"/>
                  </a:cubicBezTo>
                  <a:cubicBezTo>
                    <a:pt x="3049" y="2854"/>
                    <a:pt x="3037" y="2795"/>
                    <a:pt x="3013" y="2735"/>
                  </a:cubicBezTo>
                  <a:cubicBezTo>
                    <a:pt x="3004" y="2718"/>
                    <a:pt x="2989" y="2707"/>
                    <a:pt x="2972" y="2707"/>
                  </a:cubicBezTo>
                  <a:close/>
                  <a:moveTo>
                    <a:pt x="3037" y="3045"/>
                  </a:moveTo>
                  <a:cubicBezTo>
                    <a:pt x="3013" y="3045"/>
                    <a:pt x="2989" y="3056"/>
                    <a:pt x="2989" y="3080"/>
                  </a:cubicBezTo>
                  <a:cubicBezTo>
                    <a:pt x="2977" y="3140"/>
                    <a:pt x="2965" y="3187"/>
                    <a:pt x="2953" y="3247"/>
                  </a:cubicBezTo>
                  <a:cubicBezTo>
                    <a:pt x="2942" y="3259"/>
                    <a:pt x="2953" y="3295"/>
                    <a:pt x="2977" y="3295"/>
                  </a:cubicBezTo>
                  <a:lnTo>
                    <a:pt x="2989" y="3295"/>
                  </a:lnTo>
                  <a:cubicBezTo>
                    <a:pt x="3001" y="3295"/>
                    <a:pt x="3025" y="3283"/>
                    <a:pt x="3037" y="3271"/>
                  </a:cubicBezTo>
                  <a:cubicBezTo>
                    <a:pt x="3049" y="3211"/>
                    <a:pt x="3061" y="3152"/>
                    <a:pt x="3073" y="3092"/>
                  </a:cubicBezTo>
                  <a:cubicBezTo>
                    <a:pt x="3073" y="3068"/>
                    <a:pt x="3061" y="3045"/>
                    <a:pt x="3037" y="3045"/>
                  </a:cubicBezTo>
                  <a:close/>
                  <a:moveTo>
                    <a:pt x="55" y="3278"/>
                  </a:moveTo>
                  <a:cubicBezTo>
                    <a:pt x="49" y="3278"/>
                    <a:pt x="43" y="3279"/>
                    <a:pt x="36" y="3283"/>
                  </a:cubicBezTo>
                  <a:cubicBezTo>
                    <a:pt x="13" y="3283"/>
                    <a:pt x="1" y="3306"/>
                    <a:pt x="13" y="3330"/>
                  </a:cubicBezTo>
                  <a:cubicBezTo>
                    <a:pt x="13" y="3330"/>
                    <a:pt x="36" y="3402"/>
                    <a:pt x="72" y="3497"/>
                  </a:cubicBezTo>
                  <a:cubicBezTo>
                    <a:pt x="84" y="3509"/>
                    <a:pt x="96" y="3521"/>
                    <a:pt x="120" y="3521"/>
                  </a:cubicBezTo>
                  <a:lnTo>
                    <a:pt x="132" y="3521"/>
                  </a:lnTo>
                  <a:cubicBezTo>
                    <a:pt x="155" y="3509"/>
                    <a:pt x="167" y="3485"/>
                    <a:pt x="155" y="3461"/>
                  </a:cubicBezTo>
                  <a:cubicBezTo>
                    <a:pt x="120" y="3366"/>
                    <a:pt x="96" y="3306"/>
                    <a:pt x="96" y="3306"/>
                  </a:cubicBezTo>
                  <a:cubicBezTo>
                    <a:pt x="87" y="3289"/>
                    <a:pt x="72" y="3278"/>
                    <a:pt x="55" y="3278"/>
                  </a:cubicBezTo>
                  <a:close/>
                  <a:moveTo>
                    <a:pt x="2921" y="3373"/>
                  </a:moveTo>
                  <a:cubicBezTo>
                    <a:pt x="2905" y="3373"/>
                    <a:pt x="2890" y="3381"/>
                    <a:pt x="2882" y="3390"/>
                  </a:cubicBezTo>
                  <a:cubicBezTo>
                    <a:pt x="2858" y="3437"/>
                    <a:pt x="2834" y="3485"/>
                    <a:pt x="2799" y="3533"/>
                  </a:cubicBezTo>
                  <a:cubicBezTo>
                    <a:pt x="2787" y="3557"/>
                    <a:pt x="2787" y="3580"/>
                    <a:pt x="2811" y="3592"/>
                  </a:cubicBezTo>
                  <a:cubicBezTo>
                    <a:pt x="2822" y="3604"/>
                    <a:pt x="2822" y="3604"/>
                    <a:pt x="2834" y="3604"/>
                  </a:cubicBezTo>
                  <a:cubicBezTo>
                    <a:pt x="2846" y="3604"/>
                    <a:pt x="2858" y="3592"/>
                    <a:pt x="2870" y="3580"/>
                  </a:cubicBezTo>
                  <a:cubicBezTo>
                    <a:pt x="2906" y="3533"/>
                    <a:pt x="2942" y="3485"/>
                    <a:pt x="2965" y="3437"/>
                  </a:cubicBezTo>
                  <a:cubicBezTo>
                    <a:pt x="2977" y="3414"/>
                    <a:pt x="2965" y="3390"/>
                    <a:pt x="2942" y="3378"/>
                  </a:cubicBezTo>
                  <a:cubicBezTo>
                    <a:pt x="2935" y="3374"/>
                    <a:pt x="2928" y="3373"/>
                    <a:pt x="2921" y="3373"/>
                  </a:cubicBezTo>
                  <a:close/>
                  <a:moveTo>
                    <a:pt x="167" y="3592"/>
                  </a:moveTo>
                  <a:cubicBezTo>
                    <a:pt x="144" y="3604"/>
                    <a:pt x="144" y="3640"/>
                    <a:pt x="155" y="3652"/>
                  </a:cubicBezTo>
                  <a:cubicBezTo>
                    <a:pt x="179" y="3699"/>
                    <a:pt x="203" y="3759"/>
                    <a:pt x="227" y="3807"/>
                  </a:cubicBezTo>
                  <a:cubicBezTo>
                    <a:pt x="239" y="3830"/>
                    <a:pt x="251" y="3830"/>
                    <a:pt x="275" y="3830"/>
                  </a:cubicBezTo>
                  <a:cubicBezTo>
                    <a:pt x="275" y="3830"/>
                    <a:pt x="286" y="3830"/>
                    <a:pt x="286" y="3818"/>
                  </a:cubicBezTo>
                  <a:cubicBezTo>
                    <a:pt x="310" y="3818"/>
                    <a:pt x="322" y="3783"/>
                    <a:pt x="310" y="3771"/>
                  </a:cubicBezTo>
                  <a:cubicBezTo>
                    <a:pt x="275" y="3711"/>
                    <a:pt x="251" y="3664"/>
                    <a:pt x="227" y="3616"/>
                  </a:cubicBezTo>
                  <a:cubicBezTo>
                    <a:pt x="215" y="3592"/>
                    <a:pt x="191" y="3592"/>
                    <a:pt x="167" y="3592"/>
                  </a:cubicBezTo>
                  <a:close/>
                  <a:moveTo>
                    <a:pt x="2734" y="3656"/>
                  </a:moveTo>
                  <a:cubicBezTo>
                    <a:pt x="2721" y="3656"/>
                    <a:pt x="2710" y="3662"/>
                    <a:pt x="2703" y="3676"/>
                  </a:cubicBezTo>
                  <a:cubicBezTo>
                    <a:pt x="2668" y="3711"/>
                    <a:pt x="2632" y="3759"/>
                    <a:pt x="2596" y="3807"/>
                  </a:cubicBezTo>
                  <a:cubicBezTo>
                    <a:pt x="2572" y="3818"/>
                    <a:pt x="2572" y="3842"/>
                    <a:pt x="2596" y="3866"/>
                  </a:cubicBezTo>
                  <a:cubicBezTo>
                    <a:pt x="2596" y="3878"/>
                    <a:pt x="2608" y="3878"/>
                    <a:pt x="2620" y="3878"/>
                  </a:cubicBezTo>
                  <a:cubicBezTo>
                    <a:pt x="2632" y="3878"/>
                    <a:pt x="2644" y="3866"/>
                    <a:pt x="2656" y="3866"/>
                  </a:cubicBezTo>
                  <a:cubicBezTo>
                    <a:pt x="2692" y="3818"/>
                    <a:pt x="2739" y="3771"/>
                    <a:pt x="2775" y="3723"/>
                  </a:cubicBezTo>
                  <a:cubicBezTo>
                    <a:pt x="2787" y="3711"/>
                    <a:pt x="2787" y="3687"/>
                    <a:pt x="2763" y="3664"/>
                  </a:cubicBezTo>
                  <a:cubicBezTo>
                    <a:pt x="2753" y="3659"/>
                    <a:pt x="2743" y="3656"/>
                    <a:pt x="2734" y="3656"/>
                  </a:cubicBezTo>
                  <a:close/>
                  <a:moveTo>
                    <a:pt x="363" y="3894"/>
                  </a:moveTo>
                  <a:cubicBezTo>
                    <a:pt x="354" y="3894"/>
                    <a:pt x="344" y="3897"/>
                    <a:pt x="334" y="3902"/>
                  </a:cubicBezTo>
                  <a:cubicBezTo>
                    <a:pt x="322" y="3914"/>
                    <a:pt x="310" y="3938"/>
                    <a:pt x="322" y="3961"/>
                  </a:cubicBezTo>
                  <a:cubicBezTo>
                    <a:pt x="358" y="4009"/>
                    <a:pt x="394" y="4057"/>
                    <a:pt x="429" y="4104"/>
                  </a:cubicBezTo>
                  <a:cubicBezTo>
                    <a:pt x="441" y="4116"/>
                    <a:pt x="453" y="4116"/>
                    <a:pt x="465" y="4116"/>
                  </a:cubicBezTo>
                  <a:cubicBezTo>
                    <a:pt x="465" y="4116"/>
                    <a:pt x="477" y="4116"/>
                    <a:pt x="489" y="4104"/>
                  </a:cubicBezTo>
                  <a:cubicBezTo>
                    <a:pt x="501" y="4092"/>
                    <a:pt x="513" y="4068"/>
                    <a:pt x="489" y="4045"/>
                  </a:cubicBezTo>
                  <a:cubicBezTo>
                    <a:pt x="465" y="4009"/>
                    <a:pt x="429" y="3961"/>
                    <a:pt x="394" y="3914"/>
                  </a:cubicBezTo>
                  <a:cubicBezTo>
                    <a:pt x="387" y="3900"/>
                    <a:pt x="376" y="3894"/>
                    <a:pt x="363" y="3894"/>
                  </a:cubicBezTo>
                  <a:close/>
                  <a:moveTo>
                    <a:pt x="2507" y="3917"/>
                  </a:moveTo>
                  <a:cubicBezTo>
                    <a:pt x="2495" y="3917"/>
                    <a:pt x="2483" y="3920"/>
                    <a:pt x="2477" y="3926"/>
                  </a:cubicBezTo>
                  <a:cubicBezTo>
                    <a:pt x="2441" y="3961"/>
                    <a:pt x="2394" y="4009"/>
                    <a:pt x="2358" y="4045"/>
                  </a:cubicBezTo>
                  <a:cubicBezTo>
                    <a:pt x="2334" y="4057"/>
                    <a:pt x="2334" y="4092"/>
                    <a:pt x="2346" y="4104"/>
                  </a:cubicBezTo>
                  <a:cubicBezTo>
                    <a:pt x="2358" y="4116"/>
                    <a:pt x="2370" y="4116"/>
                    <a:pt x="2382" y="4116"/>
                  </a:cubicBezTo>
                  <a:cubicBezTo>
                    <a:pt x="2394" y="4116"/>
                    <a:pt x="2406" y="4116"/>
                    <a:pt x="2406" y="4104"/>
                  </a:cubicBezTo>
                  <a:cubicBezTo>
                    <a:pt x="2453" y="4068"/>
                    <a:pt x="2501" y="4021"/>
                    <a:pt x="2537" y="3985"/>
                  </a:cubicBezTo>
                  <a:cubicBezTo>
                    <a:pt x="2549" y="3973"/>
                    <a:pt x="2549" y="3949"/>
                    <a:pt x="2537" y="3926"/>
                  </a:cubicBezTo>
                  <a:cubicBezTo>
                    <a:pt x="2531" y="3920"/>
                    <a:pt x="2519" y="3917"/>
                    <a:pt x="2507" y="3917"/>
                  </a:cubicBezTo>
                  <a:close/>
                  <a:moveTo>
                    <a:pt x="2251" y="4144"/>
                  </a:moveTo>
                  <a:cubicBezTo>
                    <a:pt x="2241" y="4144"/>
                    <a:pt x="2232" y="4147"/>
                    <a:pt x="2227" y="4152"/>
                  </a:cubicBezTo>
                  <a:cubicBezTo>
                    <a:pt x="2180" y="4188"/>
                    <a:pt x="2132" y="4223"/>
                    <a:pt x="2096" y="4259"/>
                  </a:cubicBezTo>
                  <a:cubicBezTo>
                    <a:pt x="2072" y="4271"/>
                    <a:pt x="2072" y="4295"/>
                    <a:pt x="2084" y="4319"/>
                  </a:cubicBezTo>
                  <a:cubicBezTo>
                    <a:pt x="2084" y="4330"/>
                    <a:pt x="2108" y="4342"/>
                    <a:pt x="2120" y="4342"/>
                  </a:cubicBezTo>
                  <a:cubicBezTo>
                    <a:pt x="2120" y="4342"/>
                    <a:pt x="2132" y="4330"/>
                    <a:pt x="2144" y="4330"/>
                  </a:cubicBezTo>
                  <a:cubicBezTo>
                    <a:pt x="2191" y="4295"/>
                    <a:pt x="2239" y="4259"/>
                    <a:pt x="2275" y="4223"/>
                  </a:cubicBezTo>
                  <a:cubicBezTo>
                    <a:pt x="2299" y="4211"/>
                    <a:pt x="2299" y="4176"/>
                    <a:pt x="2287" y="4164"/>
                  </a:cubicBezTo>
                  <a:cubicBezTo>
                    <a:pt x="2280" y="4150"/>
                    <a:pt x="2265" y="4144"/>
                    <a:pt x="2251" y="4144"/>
                  </a:cubicBezTo>
                  <a:close/>
                  <a:moveTo>
                    <a:pt x="574" y="4158"/>
                  </a:moveTo>
                  <a:cubicBezTo>
                    <a:pt x="563" y="4158"/>
                    <a:pt x="554" y="4164"/>
                    <a:pt x="548" y="4176"/>
                  </a:cubicBezTo>
                  <a:cubicBezTo>
                    <a:pt x="525" y="4188"/>
                    <a:pt x="525" y="4211"/>
                    <a:pt x="536" y="4235"/>
                  </a:cubicBezTo>
                  <a:cubicBezTo>
                    <a:pt x="584" y="4283"/>
                    <a:pt x="632" y="4319"/>
                    <a:pt x="667" y="4354"/>
                  </a:cubicBezTo>
                  <a:cubicBezTo>
                    <a:pt x="679" y="4366"/>
                    <a:pt x="691" y="4366"/>
                    <a:pt x="703" y="4366"/>
                  </a:cubicBezTo>
                  <a:cubicBezTo>
                    <a:pt x="715" y="4366"/>
                    <a:pt x="727" y="4354"/>
                    <a:pt x="727" y="4354"/>
                  </a:cubicBezTo>
                  <a:cubicBezTo>
                    <a:pt x="751" y="4330"/>
                    <a:pt x="739" y="4307"/>
                    <a:pt x="727" y="4283"/>
                  </a:cubicBezTo>
                  <a:cubicBezTo>
                    <a:pt x="679" y="4259"/>
                    <a:pt x="644" y="4211"/>
                    <a:pt x="608" y="4176"/>
                  </a:cubicBezTo>
                  <a:cubicBezTo>
                    <a:pt x="596" y="4164"/>
                    <a:pt x="584" y="4158"/>
                    <a:pt x="574" y="4158"/>
                  </a:cubicBezTo>
                  <a:close/>
                  <a:moveTo>
                    <a:pt x="1977" y="4346"/>
                  </a:moveTo>
                  <a:cubicBezTo>
                    <a:pt x="1967" y="4346"/>
                    <a:pt x="1958" y="4349"/>
                    <a:pt x="1953" y="4354"/>
                  </a:cubicBezTo>
                  <a:cubicBezTo>
                    <a:pt x="1906" y="4378"/>
                    <a:pt x="1846" y="4402"/>
                    <a:pt x="1799" y="4426"/>
                  </a:cubicBezTo>
                  <a:cubicBezTo>
                    <a:pt x="1787" y="4438"/>
                    <a:pt x="1775" y="4461"/>
                    <a:pt x="1787" y="4485"/>
                  </a:cubicBezTo>
                  <a:cubicBezTo>
                    <a:pt x="1787" y="4497"/>
                    <a:pt x="1799" y="4509"/>
                    <a:pt x="1822" y="4509"/>
                  </a:cubicBezTo>
                  <a:lnTo>
                    <a:pt x="1834" y="4509"/>
                  </a:lnTo>
                  <a:cubicBezTo>
                    <a:pt x="1894" y="4485"/>
                    <a:pt x="1941" y="4461"/>
                    <a:pt x="1989" y="4426"/>
                  </a:cubicBezTo>
                  <a:cubicBezTo>
                    <a:pt x="2013" y="4414"/>
                    <a:pt x="2025" y="4390"/>
                    <a:pt x="2013" y="4366"/>
                  </a:cubicBezTo>
                  <a:cubicBezTo>
                    <a:pt x="2006" y="4352"/>
                    <a:pt x="1991" y="4346"/>
                    <a:pt x="1977" y="4346"/>
                  </a:cubicBezTo>
                  <a:close/>
                  <a:moveTo>
                    <a:pt x="829" y="4382"/>
                  </a:moveTo>
                  <a:cubicBezTo>
                    <a:pt x="816" y="4382"/>
                    <a:pt x="805" y="4388"/>
                    <a:pt x="798" y="4402"/>
                  </a:cubicBezTo>
                  <a:cubicBezTo>
                    <a:pt x="787" y="4426"/>
                    <a:pt x="798" y="4449"/>
                    <a:pt x="810" y="4461"/>
                  </a:cubicBezTo>
                  <a:cubicBezTo>
                    <a:pt x="870" y="4497"/>
                    <a:pt x="917" y="4521"/>
                    <a:pt x="977" y="4545"/>
                  </a:cubicBezTo>
                  <a:lnTo>
                    <a:pt x="989" y="4545"/>
                  </a:lnTo>
                  <a:cubicBezTo>
                    <a:pt x="1001" y="4545"/>
                    <a:pt x="1025" y="4545"/>
                    <a:pt x="1025" y="4521"/>
                  </a:cubicBezTo>
                  <a:cubicBezTo>
                    <a:pt x="1037" y="4497"/>
                    <a:pt x="1025" y="4473"/>
                    <a:pt x="1001" y="4461"/>
                  </a:cubicBezTo>
                  <a:cubicBezTo>
                    <a:pt x="953" y="4449"/>
                    <a:pt x="906" y="4414"/>
                    <a:pt x="858" y="4390"/>
                  </a:cubicBezTo>
                  <a:cubicBezTo>
                    <a:pt x="848" y="4385"/>
                    <a:pt x="838" y="4382"/>
                    <a:pt x="829" y="4382"/>
                  </a:cubicBezTo>
                  <a:close/>
                  <a:moveTo>
                    <a:pt x="1156" y="4509"/>
                  </a:moveTo>
                  <a:cubicBezTo>
                    <a:pt x="1144" y="4509"/>
                    <a:pt x="1108" y="4521"/>
                    <a:pt x="1108" y="4545"/>
                  </a:cubicBezTo>
                  <a:cubicBezTo>
                    <a:pt x="1108" y="4569"/>
                    <a:pt x="1120" y="4592"/>
                    <a:pt x="1144" y="4604"/>
                  </a:cubicBezTo>
                  <a:cubicBezTo>
                    <a:pt x="1203" y="4616"/>
                    <a:pt x="1263" y="4616"/>
                    <a:pt x="1322" y="4616"/>
                  </a:cubicBezTo>
                  <a:cubicBezTo>
                    <a:pt x="1346" y="4616"/>
                    <a:pt x="1358" y="4604"/>
                    <a:pt x="1358" y="4580"/>
                  </a:cubicBezTo>
                  <a:cubicBezTo>
                    <a:pt x="1358" y="4557"/>
                    <a:pt x="1346" y="4533"/>
                    <a:pt x="1322" y="4533"/>
                  </a:cubicBezTo>
                  <a:cubicBezTo>
                    <a:pt x="1263" y="4533"/>
                    <a:pt x="1215" y="4521"/>
                    <a:pt x="1156" y="4509"/>
                  </a:cubicBezTo>
                  <a:close/>
                  <a:moveTo>
                    <a:pt x="1644" y="4485"/>
                  </a:moveTo>
                  <a:cubicBezTo>
                    <a:pt x="1596" y="4509"/>
                    <a:pt x="1537" y="4521"/>
                    <a:pt x="1489" y="4521"/>
                  </a:cubicBezTo>
                  <a:cubicBezTo>
                    <a:pt x="1465" y="4533"/>
                    <a:pt x="1441" y="4557"/>
                    <a:pt x="1453" y="4580"/>
                  </a:cubicBezTo>
                  <a:cubicBezTo>
                    <a:pt x="1453" y="4592"/>
                    <a:pt x="1477" y="4616"/>
                    <a:pt x="1489" y="4616"/>
                  </a:cubicBezTo>
                  <a:lnTo>
                    <a:pt x="1501" y="4616"/>
                  </a:lnTo>
                  <a:cubicBezTo>
                    <a:pt x="1549" y="4604"/>
                    <a:pt x="1608" y="4592"/>
                    <a:pt x="1668" y="4569"/>
                  </a:cubicBezTo>
                  <a:cubicBezTo>
                    <a:pt x="1691" y="4569"/>
                    <a:pt x="1703" y="4545"/>
                    <a:pt x="1703" y="4521"/>
                  </a:cubicBezTo>
                  <a:cubicBezTo>
                    <a:pt x="1691" y="4497"/>
                    <a:pt x="1668" y="4485"/>
                    <a:pt x="1644" y="448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3137;p57"/>
            <p:cNvSpPr/>
            <p:nvPr/>
          </p:nvSpPr>
          <p:spPr>
            <a:xfrm>
              <a:off x="7108829" y="2884069"/>
              <a:ext cx="128765" cy="109789"/>
            </a:xfrm>
            <a:custGeom>
              <a:avLst/>
              <a:gdLst/>
              <a:ahLst/>
              <a:cxnLst/>
              <a:rect l="l" t="t" r="r" b="b"/>
              <a:pathLst>
                <a:path w="4180" h="3564" extrusionOk="0">
                  <a:moveTo>
                    <a:pt x="2013" y="1"/>
                  </a:moveTo>
                  <a:lnTo>
                    <a:pt x="1108" y="251"/>
                  </a:lnTo>
                  <a:lnTo>
                    <a:pt x="1382" y="1596"/>
                  </a:lnTo>
                  <a:lnTo>
                    <a:pt x="1" y="1739"/>
                  </a:lnTo>
                  <a:cubicBezTo>
                    <a:pt x="1" y="1739"/>
                    <a:pt x="1656" y="3477"/>
                    <a:pt x="2299" y="3561"/>
                  </a:cubicBezTo>
                  <a:cubicBezTo>
                    <a:pt x="2310" y="3562"/>
                    <a:pt x="2321" y="3563"/>
                    <a:pt x="2332" y="3563"/>
                  </a:cubicBezTo>
                  <a:cubicBezTo>
                    <a:pt x="2984" y="3563"/>
                    <a:pt x="4180" y="930"/>
                    <a:pt x="4180" y="929"/>
                  </a:cubicBezTo>
                  <a:lnTo>
                    <a:pt x="4180" y="929"/>
                  </a:lnTo>
                  <a:lnTo>
                    <a:pt x="2108" y="1501"/>
                  </a:lnTo>
                  <a:lnTo>
                    <a:pt x="2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3138;p57"/>
            <p:cNvSpPr/>
            <p:nvPr/>
          </p:nvSpPr>
          <p:spPr>
            <a:xfrm>
              <a:off x="6995128" y="2676721"/>
              <a:ext cx="243852" cy="225400"/>
            </a:xfrm>
            <a:custGeom>
              <a:avLst/>
              <a:gdLst/>
              <a:ahLst/>
              <a:cxnLst/>
              <a:rect l="l" t="t" r="r" b="b"/>
              <a:pathLst>
                <a:path w="7916" h="7317" extrusionOk="0">
                  <a:moveTo>
                    <a:pt x="4216" y="1"/>
                  </a:moveTo>
                  <a:cubicBezTo>
                    <a:pt x="3684" y="1"/>
                    <a:pt x="3120" y="265"/>
                    <a:pt x="2561" y="969"/>
                  </a:cubicBezTo>
                  <a:cubicBezTo>
                    <a:pt x="1" y="4184"/>
                    <a:pt x="1751" y="7125"/>
                    <a:pt x="4013" y="7303"/>
                  </a:cubicBezTo>
                  <a:cubicBezTo>
                    <a:pt x="4013" y="7303"/>
                    <a:pt x="4116" y="7316"/>
                    <a:pt x="4286" y="7316"/>
                  </a:cubicBezTo>
                  <a:cubicBezTo>
                    <a:pt x="5179" y="7316"/>
                    <a:pt x="7915" y="6955"/>
                    <a:pt x="7145" y="2422"/>
                  </a:cubicBezTo>
                  <a:cubicBezTo>
                    <a:pt x="7145" y="2422"/>
                    <a:pt x="5826" y="1"/>
                    <a:pt x="4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3139;p57"/>
            <p:cNvSpPr/>
            <p:nvPr/>
          </p:nvSpPr>
          <p:spPr>
            <a:xfrm>
              <a:off x="7090130" y="2770953"/>
              <a:ext cx="30096" cy="40909"/>
            </a:xfrm>
            <a:custGeom>
              <a:avLst/>
              <a:gdLst/>
              <a:ahLst/>
              <a:cxnLst/>
              <a:rect l="l" t="t" r="r" b="b"/>
              <a:pathLst>
                <a:path w="977" h="1328" extrusionOk="0">
                  <a:moveTo>
                    <a:pt x="744" y="1"/>
                  </a:moveTo>
                  <a:cubicBezTo>
                    <a:pt x="727" y="1"/>
                    <a:pt x="712" y="12"/>
                    <a:pt x="703" y="29"/>
                  </a:cubicBezTo>
                  <a:cubicBezTo>
                    <a:pt x="548" y="327"/>
                    <a:pt x="120" y="1125"/>
                    <a:pt x="36" y="1220"/>
                  </a:cubicBezTo>
                  <a:cubicBezTo>
                    <a:pt x="1" y="1268"/>
                    <a:pt x="12" y="1291"/>
                    <a:pt x="24" y="1303"/>
                  </a:cubicBezTo>
                  <a:cubicBezTo>
                    <a:pt x="24" y="1315"/>
                    <a:pt x="36" y="1327"/>
                    <a:pt x="108" y="1327"/>
                  </a:cubicBezTo>
                  <a:cubicBezTo>
                    <a:pt x="203" y="1327"/>
                    <a:pt x="429" y="1291"/>
                    <a:pt x="941" y="1137"/>
                  </a:cubicBezTo>
                  <a:cubicBezTo>
                    <a:pt x="965" y="1137"/>
                    <a:pt x="977" y="1113"/>
                    <a:pt x="977" y="1089"/>
                  </a:cubicBezTo>
                  <a:cubicBezTo>
                    <a:pt x="965" y="1065"/>
                    <a:pt x="941" y="1053"/>
                    <a:pt x="917" y="1053"/>
                  </a:cubicBezTo>
                  <a:cubicBezTo>
                    <a:pt x="608" y="1149"/>
                    <a:pt x="251" y="1232"/>
                    <a:pt x="132" y="1244"/>
                  </a:cubicBezTo>
                  <a:cubicBezTo>
                    <a:pt x="286" y="1018"/>
                    <a:pt x="763" y="113"/>
                    <a:pt x="786" y="65"/>
                  </a:cubicBezTo>
                  <a:cubicBezTo>
                    <a:pt x="798" y="53"/>
                    <a:pt x="786" y="17"/>
                    <a:pt x="763" y="6"/>
                  </a:cubicBezTo>
                  <a:cubicBezTo>
                    <a:pt x="756" y="2"/>
                    <a:pt x="750" y="1"/>
                    <a:pt x="7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3140;p57"/>
            <p:cNvSpPr/>
            <p:nvPr/>
          </p:nvSpPr>
          <p:spPr>
            <a:xfrm>
              <a:off x="7098571" y="2823198"/>
              <a:ext cx="20947" cy="26431"/>
            </a:xfrm>
            <a:custGeom>
              <a:avLst/>
              <a:gdLst/>
              <a:ahLst/>
              <a:cxnLst/>
              <a:rect l="l" t="t" r="r" b="b"/>
              <a:pathLst>
                <a:path w="680" h="858" extrusionOk="0">
                  <a:moveTo>
                    <a:pt x="143" y="0"/>
                  </a:moveTo>
                  <a:cubicBezTo>
                    <a:pt x="119" y="0"/>
                    <a:pt x="96" y="12"/>
                    <a:pt x="96" y="36"/>
                  </a:cubicBezTo>
                  <a:cubicBezTo>
                    <a:pt x="96" y="48"/>
                    <a:pt x="96" y="60"/>
                    <a:pt x="96" y="72"/>
                  </a:cubicBezTo>
                  <a:cubicBezTo>
                    <a:pt x="48" y="369"/>
                    <a:pt x="0" y="774"/>
                    <a:pt x="179" y="846"/>
                  </a:cubicBezTo>
                  <a:cubicBezTo>
                    <a:pt x="191" y="858"/>
                    <a:pt x="215" y="858"/>
                    <a:pt x="227" y="858"/>
                  </a:cubicBezTo>
                  <a:cubicBezTo>
                    <a:pt x="250" y="858"/>
                    <a:pt x="262" y="846"/>
                    <a:pt x="286" y="846"/>
                  </a:cubicBezTo>
                  <a:cubicBezTo>
                    <a:pt x="477" y="762"/>
                    <a:pt x="655" y="215"/>
                    <a:pt x="667" y="155"/>
                  </a:cubicBezTo>
                  <a:cubicBezTo>
                    <a:pt x="679" y="131"/>
                    <a:pt x="667" y="107"/>
                    <a:pt x="643" y="96"/>
                  </a:cubicBezTo>
                  <a:cubicBezTo>
                    <a:pt x="620" y="96"/>
                    <a:pt x="596" y="107"/>
                    <a:pt x="584" y="131"/>
                  </a:cubicBezTo>
                  <a:cubicBezTo>
                    <a:pt x="524" y="346"/>
                    <a:pt x="370" y="715"/>
                    <a:pt x="250" y="762"/>
                  </a:cubicBezTo>
                  <a:cubicBezTo>
                    <a:pt x="244" y="768"/>
                    <a:pt x="239" y="771"/>
                    <a:pt x="233" y="771"/>
                  </a:cubicBezTo>
                  <a:cubicBezTo>
                    <a:pt x="227" y="771"/>
                    <a:pt x="221" y="768"/>
                    <a:pt x="215" y="762"/>
                  </a:cubicBezTo>
                  <a:cubicBezTo>
                    <a:pt x="167" y="738"/>
                    <a:pt x="96" y="631"/>
                    <a:pt x="179" y="84"/>
                  </a:cubicBezTo>
                  <a:cubicBezTo>
                    <a:pt x="179" y="60"/>
                    <a:pt x="179" y="48"/>
                    <a:pt x="179" y="36"/>
                  </a:cubicBezTo>
                  <a:cubicBezTo>
                    <a:pt x="179" y="12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3141;p57"/>
            <p:cNvSpPr/>
            <p:nvPr/>
          </p:nvSpPr>
          <p:spPr>
            <a:xfrm>
              <a:off x="7135968" y="2774311"/>
              <a:ext cx="26800" cy="32037"/>
            </a:xfrm>
            <a:custGeom>
              <a:avLst/>
              <a:gdLst/>
              <a:ahLst/>
              <a:cxnLst/>
              <a:rect l="l" t="t" r="r" b="b"/>
              <a:pathLst>
                <a:path w="870" h="1040" extrusionOk="0">
                  <a:moveTo>
                    <a:pt x="202" y="1"/>
                  </a:moveTo>
                  <a:cubicBezTo>
                    <a:pt x="183" y="1"/>
                    <a:pt x="168" y="20"/>
                    <a:pt x="168" y="39"/>
                  </a:cubicBezTo>
                  <a:cubicBezTo>
                    <a:pt x="132" y="182"/>
                    <a:pt x="1" y="932"/>
                    <a:pt x="227" y="1028"/>
                  </a:cubicBezTo>
                  <a:cubicBezTo>
                    <a:pt x="239" y="1028"/>
                    <a:pt x="263" y="1040"/>
                    <a:pt x="275" y="1040"/>
                  </a:cubicBezTo>
                  <a:cubicBezTo>
                    <a:pt x="370" y="1040"/>
                    <a:pt x="537" y="932"/>
                    <a:pt x="858" y="444"/>
                  </a:cubicBezTo>
                  <a:cubicBezTo>
                    <a:pt x="870" y="420"/>
                    <a:pt x="870" y="397"/>
                    <a:pt x="846" y="385"/>
                  </a:cubicBezTo>
                  <a:cubicBezTo>
                    <a:pt x="836" y="380"/>
                    <a:pt x="826" y="377"/>
                    <a:pt x="817" y="377"/>
                  </a:cubicBezTo>
                  <a:cubicBezTo>
                    <a:pt x="805" y="377"/>
                    <a:pt x="794" y="383"/>
                    <a:pt x="787" y="397"/>
                  </a:cubicBezTo>
                  <a:cubicBezTo>
                    <a:pt x="465" y="885"/>
                    <a:pt x="324" y="947"/>
                    <a:pt x="277" y="947"/>
                  </a:cubicBezTo>
                  <a:cubicBezTo>
                    <a:pt x="271" y="947"/>
                    <a:pt x="266" y="946"/>
                    <a:pt x="263" y="944"/>
                  </a:cubicBezTo>
                  <a:cubicBezTo>
                    <a:pt x="156" y="897"/>
                    <a:pt x="179" y="444"/>
                    <a:pt x="251" y="51"/>
                  </a:cubicBezTo>
                  <a:cubicBezTo>
                    <a:pt x="251" y="28"/>
                    <a:pt x="239" y="4"/>
                    <a:pt x="215" y="4"/>
                  </a:cubicBezTo>
                  <a:cubicBezTo>
                    <a:pt x="211" y="2"/>
                    <a:pt x="206" y="1"/>
                    <a:pt x="20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3142;p57"/>
            <p:cNvSpPr/>
            <p:nvPr/>
          </p:nvSpPr>
          <p:spPr>
            <a:xfrm>
              <a:off x="7066287" y="2767719"/>
              <a:ext cx="26800" cy="30189"/>
            </a:xfrm>
            <a:custGeom>
              <a:avLst/>
              <a:gdLst/>
              <a:ahLst/>
              <a:cxnLst/>
              <a:rect l="l" t="t" r="r" b="b"/>
              <a:pathLst>
                <a:path w="870" h="980" extrusionOk="0">
                  <a:moveTo>
                    <a:pt x="119" y="0"/>
                  </a:moveTo>
                  <a:cubicBezTo>
                    <a:pt x="100" y="0"/>
                    <a:pt x="84" y="20"/>
                    <a:pt x="84" y="39"/>
                  </a:cubicBezTo>
                  <a:cubicBezTo>
                    <a:pt x="1" y="825"/>
                    <a:pt x="96" y="956"/>
                    <a:pt x="191" y="980"/>
                  </a:cubicBezTo>
                  <a:lnTo>
                    <a:pt x="215" y="980"/>
                  </a:lnTo>
                  <a:cubicBezTo>
                    <a:pt x="441" y="980"/>
                    <a:pt x="763" y="337"/>
                    <a:pt x="858" y="134"/>
                  </a:cubicBezTo>
                  <a:cubicBezTo>
                    <a:pt x="870" y="122"/>
                    <a:pt x="858" y="87"/>
                    <a:pt x="834" y="87"/>
                  </a:cubicBezTo>
                  <a:cubicBezTo>
                    <a:pt x="827" y="83"/>
                    <a:pt x="820" y="82"/>
                    <a:pt x="813" y="82"/>
                  </a:cubicBezTo>
                  <a:cubicBezTo>
                    <a:pt x="797" y="82"/>
                    <a:pt x="783" y="90"/>
                    <a:pt x="775" y="99"/>
                  </a:cubicBezTo>
                  <a:cubicBezTo>
                    <a:pt x="589" y="492"/>
                    <a:pt x="325" y="897"/>
                    <a:pt x="223" y="897"/>
                  </a:cubicBezTo>
                  <a:cubicBezTo>
                    <a:pt x="220" y="897"/>
                    <a:pt x="218" y="897"/>
                    <a:pt x="215" y="896"/>
                  </a:cubicBezTo>
                  <a:cubicBezTo>
                    <a:pt x="191" y="884"/>
                    <a:pt x="84" y="825"/>
                    <a:pt x="167" y="51"/>
                  </a:cubicBezTo>
                  <a:cubicBezTo>
                    <a:pt x="167" y="27"/>
                    <a:pt x="155" y="3"/>
                    <a:pt x="132" y="3"/>
                  </a:cubicBezTo>
                  <a:cubicBezTo>
                    <a:pt x="127" y="1"/>
                    <a:pt x="123" y="0"/>
                    <a:pt x="11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3143;p57"/>
            <p:cNvSpPr/>
            <p:nvPr/>
          </p:nvSpPr>
          <p:spPr>
            <a:xfrm>
              <a:off x="7203832" y="2774003"/>
              <a:ext cx="60193" cy="63150"/>
            </a:xfrm>
            <a:custGeom>
              <a:avLst/>
              <a:gdLst/>
              <a:ahLst/>
              <a:cxnLst/>
              <a:rect l="l" t="t" r="r" b="b"/>
              <a:pathLst>
                <a:path w="1954" h="2050" extrusionOk="0">
                  <a:moveTo>
                    <a:pt x="874" y="0"/>
                  </a:moveTo>
                  <a:cubicBezTo>
                    <a:pt x="439" y="0"/>
                    <a:pt x="155" y="645"/>
                    <a:pt x="155" y="645"/>
                  </a:cubicBezTo>
                  <a:cubicBezTo>
                    <a:pt x="155" y="645"/>
                    <a:pt x="1" y="2050"/>
                    <a:pt x="846" y="2050"/>
                  </a:cubicBezTo>
                  <a:cubicBezTo>
                    <a:pt x="1691" y="2038"/>
                    <a:pt x="1953" y="847"/>
                    <a:pt x="1298" y="204"/>
                  </a:cubicBezTo>
                  <a:cubicBezTo>
                    <a:pt x="1146" y="57"/>
                    <a:pt x="1003" y="0"/>
                    <a:pt x="874" y="0"/>
                  </a:cubicBez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3144;p57"/>
            <p:cNvSpPr/>
            <p:nvPr/>
          </p:nvSpPr>
          <p:spPr>
            <a:xfrm>
              <a:off x="7217417" y="2794765"/>
              <a:ext cx="22026" cy="28094"/>
            </a:xfrm>
            <a:custGeom>
              <a:avLst/>
              <a:gdLst/>
              <a:ahLst/>
              <a:cxnLst/>
              <a:rect l="l" t="t" r="r" b="b"/>
              <a:pathLst>
                <a:path w="715" h="912" extrusionOk="0">
                  <a:moveTo>
                    <a:pt x="244" y="0"/>
                  </a:moveTo>
                  <a:cubicBezTo>
                    <a:pt x="216" y="0"/>
                    <a:pt x="190" y="6"/>
                    <a:pt x="167" y="18"/>
                  </a:cubicBezTo>
                  <a:cubicBezTo>
                    <a:pt x="24" y="90"/>
                    <a:pt x="0" y="376"/>
                    <a:pt x="119" y="876"/>
                  </a:cubicBezTo>
                  <a:cubicBezTo>
                    <a:pt x="119" y="888"/>
                    <a:pt x="143" y="911"/>
                    <a:pt x="155" y="911"/>
                  </a:cubicBezTo>
                  <a:cubicBezTo>
                    <a:pt x="167" y="911"/>
                    <a:pt x="167" y="911"/>
                    <a:pt x="167" y="899"/>
                  </a:cubicBezTo>
                  <a:cubicBezTo>
                    <a:pt x="191" y="899"/>
                    <a:pt x="202" y="876"/>
                    <a:pt x="202" y="852"/>
                  </a:cubicBezTo>
                  <a:cubicBezTo>
                    <a:pt x="71" y="268"/>
                    <a:pt x="143" y="126"/>
                    <a:pt x="202" y="90"/>
                  </a:cubicBezTo>
                  <a:cubicBezTo>
                    <a:pt x="214" y="84"/>
                    <a:pt x="227" y="81"/>
                    <a:pt x="242" y="81"/>
                  </a:cubicBezTo>
                  <a:cubicBezTo>
                    <a:pt x="350" y="81"/>
                    <a:pt x="537" y="223"/>
                    <a:pt x="631" y="328"/>
                  </a:cubicBezTo>
                  <a:cubicBezTo>
                    <a:pt x="645" y="342"/>
                    <a:pt x="659" y="348"/>
                    <a:pt x="673" y="348"/>
                  </a:cubicBezTo>
                  <a:cubicBezTo>
                    <a:pt x="683" y="348"/>
                    <a:pt x="693" y="345"/>
                    <a:pt x="703" y="340"/>
                  </a:cubicBezTo>
                  <a:cubicBezTo>
                    <a:pt x="714" y="316"/>
                    <a:pt x="714" y="292"/>
                    <a:pt x="703" y="268"/>
                  </a:cubicBezTo>
                  <a:cubicBezTo>
                    <a:pt x="672" y="237"/>
                    <a:pt x="425" y="0"/>
                    <a:pt x="2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3145;p57"/>
            <p:cNvSpPr/>
            <p:nvPr/>
          </p:nvSpPr>
          <p:spPr>
            <a:xfrm>
              <a:off x="7013857" y="2743660"/>
              <a:ext cx="39985" cy="47286"/>
            </a:xfrm>
            <a:custGeom>
              <a:avLst/>
              <a:gdLst/>
              <a:ahLst/>
              <a:cxnLst/>
              <a:rect l="l" t="t" r="r" b="b"/>
              <a:pathLst>
                <a:path w="1298" h="1535" extrusionOk="0">
                  <a:moveTo>
                    <a:pt x="914" y="1"/>
                  </a:moveTo>
                  <a:cubicBezTo>
                    <a:pt x="831" y="1"/>
                    <a:pt x="730" y="48"/>
                    <a:pt x="607" y="165"/>
                  </a:cubicBezTo>
                  <a:cubicBezTo>
                    <a:pt x="0" y="761"/>
                    <a:pt x="0" y="1415"/>
                    <a:pt x="750" y="1535"/>
                  </a:cubicBezTo>
                  <a:cubicBezTo>
                    <a:pt x="750" y="1535"/>
                    <a:pt x="929" y="963"/>
                    <a:pt x="1298" y="737"/>
                  </a:cubicBezTo>
                  <a:cubicBezTo>
                    <a:pt x="1298" y="737"/>
                    <a:pt x="1245" y="1"/>
                    <a:pt x="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3146;p57"/>
            <p:cNvSpPr/>
            <p:nvPr/>
          </p:nvSpPr>
          <p:spPr>
            <a:xfrm>
              <a:off x="7141852" y="2807334"/>
              <a:ext cx="38907" cy="34902"/>
            </a:xfrm>
            <a:custGeom>
              <a:avLst/>
              <a:gdLst/>
              <a:ahLst/>
              <a:cxnLst/>
              <a:rect l="l" t="t" r="r" b="b"/>
              <a:pathLst>
                <a:path w="1263" h="1133" extrusionOk="0">
                  <a:moveTo>
                    <a:pt x="627" y="0"/>
                  </a:moveTo>
                  <a:cubicBezTo>
                    <a:pt x="386" y="0"/>
                    <a:pt x="161" y="155"/>
                    <a:pt x="84" y="396"/>
                  </a:cubicBezTo>
                  <a:cubicBezTo>
                    <a:pt x="0" y="694"/>
                    <a:pt x="155" y="1015"/>
                    <a:pt x="453" y="1111"/>
                  </a:cubicBezTo>
                  <a:cubicBezTo>
                    <a:pt x="507" y="1126"/>
                    <a:pt x="562" y="1133"/>
                    <a:pt x="616" y="1133"/>
                  </a:cubicBezTo>
                  <a:cubicBezTo>
                    <a:pt x="860" y="1133"/>
                    <a:pt x="1089" y="985"/>
                    <a:pt x="1167" y="741"/>
                  </a:cubicBezTo>
                  <a:cubicBezTo>
                    <a:pt x="1262" y="444"/>
                    <a:pt x="1096" y="122"/>
                    <a:pt x="798" y="27"/>
                  </a:cubicBezTo>
                  <a:cubicBezTo>
                    <a:pt x="741" y="9"/>
                    <a:pt x="684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3147;p57"/>
            <p:cNvSpPr/>
            <p:nvPr/>
          </p:nvSpPr>
          <p:spPr>
            <a:xfrm>
              <a:off x="7042075" y="2799109"/>
              <a:ext cx="39646" cy="34902"/>
            </a:xfrm>
            <a:custGeom>
              <a:avLst/>
              <a:gdLst/>
              <a:ahLst/>
              <a:cxnLst/>
              <a:rect l="l" t="t" r="r" b="b"/>
              <a:pathLst>
                <a:path w="1287" h="1133" extrusionOk="0">
                  <a:moveTo>
                    <a:pt x="641" y="0"/>
                  </a:moveTo>
                  <a:cubicBezTo>
                    <a:pt x="528" y="0"/>
                    <a:pt x="413" y="34"/>
                    <a:pt x="310" y="104"/>
                  </a:cubicBezTo>
                  <a:cubicBezTo>
                    <a:pt x="60" y="294"/>
                    <a:pt x="1" y="639"/>
                    <a:pt x="191" y="901"/>
                  </a:cubicBezTo>
                  <a:cubicBezTo>
                    <a:pt x="299" y="1051"/>
                    <a:pt x="470" y="1133"/>
                    <a:pt x="644" y="1133"/>
                  </a:cubicBezTo>
                  <a:cubicBezTo>
                    <a:pt x="760" y="1133"/>
                    <a:pt x="877" y="1097"/>
                    <a:pt x="977" y="1020"/>
                  </a:cubicBezTo>
                  <a:cubicBezTo>
                    <a:pt x="1227" y="842"/>
                    <a:pt x="1287" y="485"/>
                    <a:pt x="1108" y="235"/>
                  </a:cubicBezTo>
                  <a:cubicBezTo>
                    <a:pt x="992" y="82"/>
                    <a:pt x="818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3148;p57"/>
            <p:cNvSpPr/>
            <p:nvPr/>
          </p:nvSpPr>
          <p:spPr>
            <a:xfrm>
              <a:off x="7096353" y="2703891"/>
              <a:ext cx="93216" cy="29111"/>
            </a:xfrm>
            <a:custGeom>
              <a:avLst/>
              <a:gdLst/>
              <a:ahLst/>
              <a:cxnLst/>
              <a:rect l="l" t="t" r="r" b="b"/>
              <a:pathLst>
                <a:path w="3026" h="945" extrusionOk="0">
                  <a:moveTo>
                    <a:pt x="60" y="1"/>
                  </a:moveTo>
                  <a:cubicBezTo>
                    <a:pt x="44" y="1"/>
                    <a:pt x="35" y="20"/>
                    <a:pt x="25" y="39"/>
                  </a:cubicBezTo>
                  <a:cubicBezTo>
                    <a:pt x="1" y="254"/>
                    <a:pt x="37" y="409"/>
                    <a:pt x="144" y="504"/>
                  </a:cubicBezTo>
                  <a:cubicBezTo>
                    <a:pt x="233" y="588"/>
                    <a:pt x="364" y="619"/>
                    <a:pt x="523" y="619"/>
                  </a:cubicBezTo>
                  <a:cubicBezTo>
                    <a:pt x="725" y="619"/>
                    <a:pt x="973" y="569"/>
                    <a:pt x="1239" y="516"/>
                  </a:cubicBezTo>
                  <a:cubicBezTo>
                    <a:pt x="1406" y="480"/>
                    <a:pt x="1573" y="444"/>
                    <a:pt x="1739" y="420"/>
                  </a:cubicBezTo>
                  <a:cubicBezTo>
                    <a:pt x="1825" y="408"/>
                    <a:pt x="1905" y="402"/>
                    <a:pt x="1980" y="402"/>
                  </a:cubicBezTo>
                  <a:cubicBezTo>
                    <a:pt x="2675" y="402"/>
                    <a:pt x="2919" y="899"/>
                    <a:pt x="2930" y="921"/>
                  </a:cubicBezTo>
                  <a:cubicBezTo>
                    <a:pt x="2942" y="944"/>
                    <a:pt x="2954" y="944"/>
                    <a:pt x="2978" y="944"/>
                  </a:cubicBezTo>
                  <a:lnTo>
                    <a:pt x="2989" y="944"/>
                  </a:lnTo>
                  <a:cubicBezTo>
                    <a:pt x="3013" y="932"/>
                    <a:pt x="3025" y="909"/>
                    <a:pt x="3013" y="885"/>
                  </a:cubicBezTo>
                  <a:cubicBezTo>
                    <a:pt x="3002" y="885"/>
                    <a:pt x="2728" y="318"/>
                    <a:pt x="1976" y="318"/>
                  </a:cubicBezTo>
                  <a:cubicBezTo>
                    <a:pt x="1898" y="318"/>
                    <a:pt x="1816" y="324"/>
                    <a:pt x="1727" y="337"/>
                  </a:cubicBezTo>
                  <a:cubicBezTo>
                    <a:pt x="1561" y="361"/>
                    <a:pt x="1394" y="397"/>
                    <a:pt x="1227" y="432"/>
                  </a:cubicBezTo>
                  <a:cubicBezTo>
                    <a:pt x="953" y="482"/>
                    <a:pt x="703" y="531"/>
                    <a:pt x="510" y="531"/>
                  </a:cubicBezTo>
                  <a:cubicBezTo>
                    <a:pt x="377" y="531"/>
                    <a:pt x="271" y="507"/>
                    <a:pt x="203" y="444"/>
                  </a:cubicBezTo>
                  <a:cubicBezTo>
                    <a:pt x="120" y="373"/>
                    <a:pt x="96" y="242"/>
                    <a:pt x="108" y="51"/>
                  </a:cubicBezTo>
                  <a:cubicBezTo>
                    <a:pt x="120" y="28"/>
                    <a:pt x="96" y="4"/>
                    <a:pt x="72" y="4"/>
                  </a:cubicBezTo>
                  <a:cubicBezTo>
                    <a:pt x="68" y="2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3149;p57"/>
            <p:cNvSpPr/>
            <p:nvPr/>
          </p:nvSpPr>
          <p:spPr>
            <a:xfrm>
              <a:off x="7091239" y="2724622"/>
              <a:ext cx="62750" cy="16450"/>
            </a:xfrm>
            <a:custGeom>
              <a:avLst/>
              <a:gdLst/>
              <a:ahLst/>
              <a:cxnLst/>
              <a:rect l="l" t="t" r="r" b="b"/>
              <a:pathLst>
                <a:path w="2037" h="534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69"/>
                  </a:cubicBezTo>
                  <a:cubicBezTo>
                    <a:pt x="24" y="81"/>
                    <a:pt x="238" y="307"/>
                    <a:pt x="584" y="438"/>
                  </a:cubicBezTo>
                  <a:cubicBezTo>
                    <a:pt x="727" y="486"/>
                    <a:pt x="893" y="533"/>
                    <a:pt x="1084" y="533"/>
                  </a:cubicBezTo>
                  <a:cubicBezTo>
                    <a:pt x="1358" y="533"/>
                    <a:pt x="1667" y="450"/>
                    <a:pt x="2012" y="224"/>
                  </a:cubicBezTo>
                  <a:cubicBezTo>
                    <a:pt x="2036" y="200"/>
                    <a:pt x="2036" y="176"/>
                    <a:pt x="2024" y="164"/>
                  </a:cubicBezTo>
                  <a:cubicBezTo>
                    <a:pt x="2017" y="149"/>
                    <a:pt x="2005" y="139"/>
                    <a:pt x="1991" y="139"/>
                  </a:cubicBezTo>
                  <a:cubicBezTo>
                    <a:pt x="1983" y="139"/>
                    <a:pt x="1974" y="143"/>
                    <a:pt x="1965" y="152"/>
                  </a:cubicBezTo>
                  <a:cubicBezTo>
                    <a:pt x="1645" y="371"/>
                    <a:pt x="1351" y="448"/>
                    <a:pt x="1094" y="448"/>
                  </a:cubicBezTo>
                  <a:cubicBezTo>
                    <a:pt x="499" y="448"/>
                    <a:pt x="109" y="34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3150;p57"/>
            <p:cNvSpPr/>
            <p:nvPr/>
          </p:nvSpPr>
          <p:spPr>
            <a:xfrm>
              <a:off x="6945717" y="3072965"/>
              <a:ext cx="328936" cy="169489"/>
            </a:xfrm>
            <a:custGeom>
              <a:avLst/>
              <a:gdLst/>
              <a:ahLst/>
              <a:cxnLst/>
              <a:rect l="l" t="t" r="r" b="b"/>
              <a:pathLst>
                <a:path w="10678" h="5502" extrusionOk="0">
                  <a:moveTo>
                    <a:pt x="1874" y="1"/>
                  </a:moveTo>
                  <a:cubicBezTo>
                    <a:pt x="897" y="1"/>
                    <a:pt x="0" y="61"/>
                    <a:pt x="33" y="286"/>
                  </a:cubicBezTo>
                  <a:cubicBezTo>
                    <a:pt x="105" y="762"/>
                    <a:pt x="1724" y="4811"/>
                    <a:pt x="1724" y="4811"/>
                  </a:cubicBezTo>
                  <a:cubicBezTo>
                    <a:pt x="1724" y="4811"/>
                    <a:pt x="1713" y="5386"/>
                    <a:pt x="1878" y="5386"/>
                  </a:cubicBezTo>
                  <a:cubicBezTo>
                    <a:pt x="1886" y="5386"/>
                    <a:pt x="1894" y="5385"/>
                    <a:pt x="1903" y="5382"/>
                  </a:cubicBezTo>
                  <a:cubicBezTo>
                    <a:pt x="2081" y="5334"/>
                    <a:pt x="2712" y="4656"/>
                    <a:pt x="2712" y="4656"/>
                  </a:cubicBezTo>
                  <a:lnTo>
                    <a:pt x="1700" y="1286"/>
                  </a:lnTo>
                  <a:lnTo>
                    <a:pt x="5343" y="1584"/>
                  </a:lnTo>
                  <a:lnTo>
                    <a:pt x="4415" y="5501"/>
                  </a:lnTo>
                  <a:cubicBezTo>
                    <a:pt x="4415" y="5501"/>
                    <a:pt x="8967" y="4220"/>
                    <a:pt x="9779" y="4220"/>
                  </a:cubicBezTo>
                  <a:cubicBezTo>
                    <a:pt x="9836" y="4220"/>
                    <a:pt x="9874" y="4226"/>
                    <a:pt x="9892" y="4239"/>
                  </a:cubicBezTo>
                  <a:cubicBezTo>
                    <a:pt x="10091" y="4376"/>
                    <a:pt x="10411" y="4660"/>
                    <a:pt x="10500" y="4660"/>
                  </a:cubicBezTo>
                  <a:cubicBezTo>
                    <a:pt x="10512" y="4660"/>
                    <a:pt x="10520" y="4655"/>
                    <a:pt x="10523" y="4644"/>
                  </a:cubicBezTo>
                  <a:cubicBezTo>
                    <a:pt x="10677" y="3882"/>
                    <a:pt x="9963" y="3287"/>
                    <a:pt x="9963" y="3287"/>
                  </a:cubicBezTo>
                  <a:lnTo>
                    <a:pt x="6379" y="3918"/>
                  </a:lnTo>
                  <a:cubicBezTo>
                    <a:pt x="6379" y="3918"/>
                    <a:pt x="8237" y="346"/>
                    <a:pt x="7975" y="239"/>
                  </a:cubicBezTo>
                  <a:cubicBezTo>
                    <a:pt x="7713" y="131"/>
                    <a:pt x="4272" y="84"/>
                    <a:pt x="4272" y="84"/>
                  </a:cubicBezTo>
                  <a:cubicBezTo>
                    <a:pt x="4272" y="84"/>
                    <a:pt x="3018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3151;p57"/>
            <p:cNvSpPr/>
            <p:nvPr/>
          </p:nvSpPr>
          <p:spPr>
            <a:xfrm>
              <a:off x="7074728" y="2906988"/>
              <a:ext cx="182674" cy="199000"/>
            </a:xfrm>
            <a:custGeom>
              <a:avLst/>
              <a:gdLst/>
              <a:ahLst/>
              <a:cxnLst/>
              <a:rect l="l" t="t" r="r" b="b"/>
              <a:pathLst>
                <a:path w="5930" h="6460" extrusionOk="0">
                  <a:moveTo>
                    <a:pt x="5405" y="0"/>
                  </a:moveTo>
                  <a:cubicBezTo>
                    <a:pt x="4822" y="0"/>
                    <a:pt x="3549" y="662"/>
                    <a:pt x="3549" y="662"/>
                  </a:cubicBezTo>
                  <a:cubicBezTo>
                    <a:pt x="3549" y="662"/>
                    <a:pt x="2870" y="2019"/>
                    <a:pt x="2668" y="2019"/>
                  </a:cubicBezTo>
                  <a:cubicBezTo>
                    <a:pt x="2453" y="2019"/>
                    <a:pt x="1906" y="816"/>
                    <a:pt x="1906" y="816"/>
                  </a:cubicBezTo>
                  <a:cubicBezTo>
                    <a:pt x="1906" y="816"/>
                    <a:pt x="655" y="888"/>
                    <a:pt x="322" y="1043"/>
                  </a:cubicBezTo>
                  <a:cubicBezTo>
                    <a:pt x="1" y="1197"/>
                    <a:pt x="1108" y="5900"/>
                    <a:pt x="1108" y="5900"/>
                  </a:cubicBezTo>
                  <a:lnTo>
                    <a:pt x="5656" y="6460"/>
                  </a:lnTo>
                  <a:cubicBezTo>
                    <a:pt x="5656" y="6460"/>
                    <a:pt x="5930" y="483"/>
                    <a:pt x="5656" y="90"/>
                  </a:cubicBezTo>
                  <a:cubicBezTo>
                    <a:pt x="5610" y="27"/>
                    <a:pt x="5521" y="0"/>
                    <a:pt x="5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3152;p57"/>
            <p:cNvSpPr/>
            <p:nvPr/>
          </p:nvSpPr>
          <p:spPr>
            <a:xfrm>
              <a:off x="7153219" y="3170894"/>
              <a:ext cx="108957" cy="54309"/>
            </a:xfrm>
            <a:custGeom>
              <a:avLst/>
              <a:gdLst/>
              <a:ahLst/>
              <a:cxnLst/>
              <a:rect l="l" t="t" r="r" b="b"/>
              <a:pathLst>
                <a:path w="3537" h="1763" extrusionOk="0">
                  <a:moveTo>
                    <a:pt x="3334" y="0"/>
                  </a:moveTo>
                  <a:lnTo>
                    <a:pt x="24" y="667"/>
                  </a:lnTo>
                  <a:lnTo>
                    <a:pt x="0" y="1762"/>
                  </a:lnTo>
                  <a:lnTo>
                    <a:pt x="3537" y="1155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3153;p57"/>
            <p:cNvSpPr/>
            <p:nvPr/>
          </p:nvSpPr>
          <p:spPr>
            <a:xfrm>
              <a:off x="7152110" y="3169416"/>
              <a:ext cx="111545" cy="57266"/>
            </a:xfrm>
            <a:custGeom>
              <a:avLst/>
              <a:gdLst/>
              <a:ahLst/>
              <a:cxnLst/>
              <a:rect l="l" t="t" r="r" b="b"/>
              <a:pathLst>
                <a:path w="3621" h="1859" extrusionOk="0">
                  <a:moveTo>
                    <a:pt x="3334" y="96"/>
                  </a:moveTo>
                  <a:lnTo>
                    <a:pt x="3525" y="1168"/>
                  </a:lnTo>
                  <a:lnTo>
                    <a:pt x="84" y="1763"/>
                  </a:lnTo>
                  <a:lnTo>
                    <a:pt x="84" y="1763"/>
                  </a:lnTo>
                  <a:lnTo>
                    <a:pt x="108" y="751"/>
                  </a:lnTo>
                  <a:lnTo>
                    <a:pt x="3334" y="96"/>
                  </a:lnTo>
                  <a:close/>
                  <a:moveTo>
                    <a:pt x="3358" y="1"/>
                  </a:moveTo>
                  <a:lnTo>
                    <a:pt x="48" y="679"/>
                  </a:lnTo>
                  <a:cubicBezTo>
                    <a:pt x="36" y="679"/>
                    <a:pt x="13" y="703"/>
                    <a:pt x="13" y="715"/>
                  </a:cubicBezTo>
                  <a:lnTo>
                    <a:pt x="1" y="1810"/>
                  </a:lnTo>
                  <a:cubicBezTo>
                    <a:pt x="1" y="1822"/>
                    <a:pt x="1" y="1834"/>
                    <a:pt x="13" y="1846"/>
                  </a:cubicBezTo>
                  <a:cubicBezTo>
                    <a:pt x="25" y="1858"/>
                    <a:pt x="25" y="1858"/>
                    <a:pt x="36" y="1858"/>
                  </a:cubicBezTo>
                  <a:lnTo>
                    <a:pt x="48" y="1858"/>
                  </a:lnTo>
                  <a:lnTo>
                    <a:pt x="3585" y="1239"/>
                  </a:lnTo>
                  <a:cubicBezTo>
                    <a:pt x="3596" y="1239"/>
                    <a:pt x="3620" y="1215"/>
                    <a:pt x="3608" y="1191"/>
                  </a:cubicBezTo>
                  <a:lnTo>
                    <a:pt x="3418" y="36"/>
                  </a:lnTo>
                  <a:cubicBezTo>
                    <a:pt x="3406" y="25"/>
                    <a:pt x="3406" y="13"/>
                    <a:pt x="3394" y="13"/>
                  </a:cubicBezTo>
                  <a:cubicBezTo>
                    <a:pt x="3382" y="1"/>
                    <a:pt x="3370" y="1"/>
                    <a:pt x="3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3154;p57"/>
            <p:cNvSpPr/>
            <p:nvPr/>
          </p:nvSpPr>
          <p:spPr>
            <a:xfrm>
              <a:off x="7250409" y="3168338"/>
              <a:ext cx="34132" cy="81079"/>
            </a:xfrm>
            <a:custGeom>
              <a:avLst/>
              <a:gdLst/>
              <a:ahLst/>
              <a:cxnLst/>
              <a:rect l="l" t="t" r="r" b="b"/>
              <a:pathLst>
                <a:path w="1108" h="2632" extrusionOk="0">
                  <a:moveTo>
                    <a:pt x="72" y="0"/>
                  </a:moveTo>
                  <a:lnTo>
                    <a:pt x="1" y="1143"/>
                  </a:lnTo>
                  <a:cubicBezTo>
                    <a:pt x="1" y="1143"/>
                    <a:pt x="766" y="2631"/>
                    <a:pt x="953" y="2631"/>
                  </a:cubicBezTo>
                  <a:cubicBezTo>
                    <a:pt x="963" y="2631"/>
                    <a:pt x="971" y="2627"/>
                    <a:pt x="977" y="2619"/>
                  </a:cubicBezTo>
                  <a:cubicBezTo>
                    <a:pt x="1108" y="2465"/>
                    <a:pt x="1108" y="71"/>
                    <a:pt x="1108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3155;p57"/>
            <p:cNvSpPr/>
            <p:nvPr/>
          </p:nvSpPr>
          <p:spPr>
            <a:xfrm>
              <a:off x="7224009" y="2909760"/>
              <a:ext cx="161418" cy="131691"/>
            </a:xfrm>
            <a:custGeom>
              <a:avLst/>
              <a:gdLst/>
              <a:ahLst/>
              <a:cxnLst/>
              <a:rect l="l" t="t" r="r" b="b"/>
              <a:pathLst>
                <a:path w="5240" h="4275" extrusionOk="0">
                  <a:moveTo>
                    <a:pt x="608" y="0"/>
                  </a:moveTo>
                  <a:lnTo>
                    <a:pt x="0" y="1500"/>
                  </a:lnTo>
                  <a:cubicBezTo>
                    <a:pt x="0" y="1500"/>
                    <a:pt x="2792" y="1848"/>
                    <a:pt x="3250" y="1848"/>
                  </a:cubicBezTo>
                  <a:cubicBezTo>
                    <a:pt x="3271" y="1848"/>
                    <a:pt x="3288" y="1847"/>
                    <a:pt x="3298" y="1846"/>
                  </a:cubicBezTo>
                  <a:cubicBezTo>
                    <a:pt x="3300" y="1845"/>
                    <a:pt x="3301" y="1845"/>
                    <a:pt x="3302" y="1845"/>
                  </a:cubicBezTo>
                  <a:cubicBezTo>
                    <a:pt x="3506" y="1845"/>
                    <a:pt x="405" y="4274"/>
                    <a:pt x="405" y="4274"/>
                  </a:cubicBezTo>
                  <a:lnTo>
                    <a:pt x="2334" y="3929"/>
                  </a:lnTo>
                  <a:cubicBezTo>
                    <a:pt x="2334" y="3929"/>
                    <a:pt x="5239" y="1560"/>
                    <a:pt x="4715" y="1441"/>
                  </a:cubicBezTo>
                  <a:cubicBezTo>
                    <a:pt x="4179" y="1322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3156;p57"/>
            <p:cNvSpPr/>
            <p:nvPr/>
          </p:nvSpPr>
          <p:spPr>
            <a:xfrm>
              <a:off x="6899786" y="2935791"/>
              <a:ext cx="164714" cy="49904"/>
            </a:xfrm>
            <a:custGeom>
              <a:avLst/>
              <a:gdLst/>
              <a:ahLst/>
              <a:cxnLst/>
              <a:rect l="l" t="t" r="r" b="b"/>
              <a:pathLst>
                <a:path w="5347" h="1620" extrusionOk="0">
                  <a:moveTo>
                    <a:pt x="5346" y="0"/>
                  </a:moveTo>
                  <a:lnTo>
                    <a:pt x="60" y="810"/>
                  </a:lnTo>
                  <a:lnTo>
                    <a:pt x="0" y="1524"/>
                  </a:lnTo>
                  <a:lnTo>
                    <a:pt x="5346" y="1620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3157;p57"/>
            <p:cNvSpPr/>
            <p:nvPr/>
          </p:nvSpPr>
          <p:spPr>
            <a:xfrm>
              <a:off x="6877915" y="2894574"/>
              <a:ext cx="54525" cy="89827"/>
            </a:xfrm>
            <a:custGeom>
              <a:avLst/>
              <a:gdLst/>
              <a:ahLst/>
              <a:cxnLst/>
              <a:rect l="l" t="t" r="r" b="b"/>
              <a:pathLst>
                <a:path w="1770" h="2916" extrusionOk="0">
                  <a:moveTo>
                    <a:pt x="775" y="1"/>
                  </a:moveTo>
                  <a:cubicBezTo>
                    <a:pt x="603" y="1"/>
                    <a:pt x="663" y="1017"/>
                    <a:pt x="663" y="1017"/>
                  </a:cubicBezTo>
                  <a:cubicBezTo>
                    <a:pt x="663" y="1017"/>
                    <a:pt x="503" y="114"/>
                    <a:pt x="358" y="114"/>
                  </a:cubicBezTo>
                  <a:cubicBezTo>
                    <a:pt x="340" y="114"/>
                    <a:pt x="323" y="128"/>
                    <a:pt x="305" y="160"/>
                  </a:cubicBezTo>
                  <a:cubicBezTo>
                    <a:pt x="249" y="244"/>
                    <a:pt x="311" y="1068"/>
                    <a:pt x="340" y="1419"/>
                  </a:cubicBezTo>
                  <a:lnTo>
                    <a:pt x="340" y="1419"/>
                  </a:lnTo>
                  <a:cubicBezTo>
                    <a:pt x="316" y="1191"/>
                    <a:pt x="260" y="790"/>
                    <a:pt x="151" y="731"/>
                  </a:cubicBezTo>
                  <a:cubicBezTo>
                    <a:pt x="147" y="729"/>
                    <a:pt x="144" y="728"/>
                    <a:pt x="140" y="728"/>
                  </a:cubicBezTo>
                  <a:cubicBezTo>
                    <a:pt x="1" y="728"/>
                    <a:pt x="103" y="2386"/>
                    <a:pt x="103" y="2386"/>
                  </a:cubicBezTo>
                  <a:cubicBezTo>
                    <a:pt x="103" y="2386"/>
                    <a:pt x="126" y="2915"/>
                    <a:pt x="689" y="2915"/>
                  </a:cubicBezTo>
                  <a:cubicBezTo>
                    <a:pt x="827" y="2915"/>
                    <a:pt x="998" y="2883"/>
                    <a:pt x="1210" y="2803"/>
                  </a:cubicBezTo>
                  <a:cubicBezTo>
                    <a:pt x="1770" y="2601"/>
                    <a:pt x="1413" y="291"/>
                    <a:pt x="1246" y="65"/>
                  </a:cubicBezTo>
                  <a:cubicBezTo>
                    <a:pt x="1232" y="45"/>
                    <a:pt x="1220" y="36"/>
                    <a:pt x="1208" y="36"/>
                  </a:cubicBezTo>
                  <a:cubicBezTo>
                    <a:pt x="1085" y="36"/>
                    <a:pt x="1056" y="1017"/>
                    <a:pt x="1056" y="1017"/>
                  </a:cubicBezTo>
                  <a:cubicBezTo>
                    <a:pt x="1056" y="1017"/>
                    <a:pt x="1067" y="255"/>
                    <a:pt x="829" y="29"/>
                  </a:cubicBezTo>
                  <a:cubicBezTo>
                    <a:pt x="809" y="10"/>
                    <a:pt x="791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3158;p57"/>
            <p:cNvSpPr/>
            <p:nvPr/>
          </p:nvSpPr>
          <p:spPr>
            <a:xfrm>
              <a:off x="7011639" y="2931724"/>
              <a:ext cx="121803" cy="82927"/>
            </a:xfrm>
            <a:custGeom>
              <a:avLst/>
              <a:gdLst/>
              <a:ahLst/>
              <a:cxnLst/>
              <a:rect l="l" t="t" r="r" b="b"/>
              <a:pathLst>
                <a:path w="3954" h="2692" extrusionOk="0">
                  <a:moveTo>
                    <a:pt x="2734" y="0"/>
                  </a:moveTo>
                  <a:cubicBezTo>
                    <a:pt x="1732" y="0"/>
                    <a:pt x="472" y="30"/>
                    <a:pt x="429" y="180"/>
                  </a:cubicBezTo>
                  <a:cubicBezTo>
                    <a:pt x="382" y="335"/>
                    <a:pt x="1" y="2478"/>
                    <a:pt x="310" y="2549"/>
                  </a:cubicBezTo>
                  <a:cubicBezTo>
                    <a:pt x="500" y="2601"/>
                    <a:pt x="1513" y="2692"/>
                    <a:pt x="2255" y="2692"/>
                  </a:cubicBezTo>
                  <a:cubicBezTo>
                    <a:pt x="2723" y="2692"/>
                    <a:pt x="3084" y="2655"/>
                    <a:pt x="3061" y="2549"/>
                  </a:cubicBezTo>
                  <a:cubicBezTo>
                    <a:pt x="3013" y="2288"/>
                    <a:pt x="3954" y="13"/>
                    <a:pt x="3954" y="13"/>
                  </a:cubicBezTo>
                  <a:cubicBezTo>
                    <a:pt x="3954" y="13"/>
                    <a:pt x="3401" y="0"/>
                    <a:pt x="2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3159;p57"/>
            <p:cNvSpPr/>
            <p:nvPr/>
          </p:nvSpPr>
          <p:spPr>
            <a:xfrm>
              <a:off x="7182545" y="2907542"/>
              <a:ext cx="143089" cy="78522"/>
            </a:xfrm>
            <a:custGeom>
              <a:avLst/>
              <a:gdLst/>
              <a:ahLst/>
              <a:cxnLst/>
              <a:rect l="l" t="t" r="r" b="b"/>
              <a:pathLst>
                <a:path w="4645" h="2549" extrusionOk="0">
                  <a:moveTo>
                    <a:pt x="1965" y="1"/>
                  </a:moveTo>
                  <a:cubicBezTo>
                    <a:pt x="1763" y="1"/>
                    <a:pt x="858" y="1179"/>
                    <a:pt x="430" y="1679"/>
                  </a:cubicBezTo>
                  <a:cubicBezTo>
                    <a:pt x="1" y="2191"/>
                    <a:pt x="3454" y="2549"/>
                    <a:pt x="3454" y="2549"/>
                  </a:cubicBezTo>
                  <a:lnTo>
                    <a:pt x="4644" y="822"/>
                  </a:lnTo>
                  <a:cubicBezTo>
                    <a:pt x="4442" y="525"/>
                    <a:pt x="2168" y="1"/>
                    <a:pt x="1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3160;p57"/>
            <p:cNvSpPr/>
            <p:nvPr/>
          </p:nvSpPr>
          <p:spPr>
            <a:xfrm>
              <a:off x="7013118" y="3066743"/>
              <a:ext cx="182674" cy="114040"/>
            </a:xfrm>
            <a:custGeom>
              <a:avLst/>
              <a:gdLst/>
              <a:ahLst/>
              <a:cxnLst/>
              <a:rect l="l" t="t" r="r" b="b"/>
              <a:pathLst>
                <a:path w="5930" h="3702" extrusionOk="0">
                  <a:moveTo>
                    <a:pt x="250" y="0"/>
                  </a:moveTo>
                  <a:lnTo>
                    <a:pt x="0" y="1857"/>
                  </a:lnTo>
                  <a:lnTo>
                    <a:pt x="2941" y="2119"/>
                  </a:lnTo>
                  <a:lnTo>
                    <a:pt x="2620" y="3691"/>
                  </a:lnTo>
                  <a:cubicBezTo>
                    <a:pt x="2683" y="3699"/>
                    <a:pt x="2924" y="3702"/>
                    <a:pt x="3217" y="3702"/>
                  </a:cubicBezTo>
                  <a:cubicBezTo>
                    <a:pt x="3802" y="3702"/>
                    <a:pt x="4596" y="3691"/>
                    <a:pt x="4596" y="3691"/>
                  </a:cubicBezTo>
                  <a:lnTo>
                    <a:pt x="5930" y="548"/>
                  </a:lnTo>
                  <a:lnTo>
                    <a:pt x="3084" y="25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3161;p57"/>
            <p:cNvSpPr/>
            <p:nvPr/>
          </p:nvSpPr>
          <p:spPr>
            <a:xfrm>
              <a:off x="7166434" y="3185558"/>
              <a:ext cx="13585" cy="38167"/>
            </a:xfrm>
            <a:custGeom>
              <a:avLst/>
              <a:gdLst/>
              <a:ahLst/>
              <a:cxnLst/>
              <a:rect l="l" t="t" r="r" b="b"/>
              <a:pathLst>
                <a:path w="441" h="1239" extrusionOk="0">
                  <a:moveTo>
                    <a:pt x="274" y="1"/>
                  </a:moveTo>
                  <a:lnTo>
                    <a:pt x="0" y="72"/>
                  </a:lnTo>
                  <a:lnTo>
                    <a:pt x="119" y="1239"/>
                  </a:lnTo>
                  <a:lnTo>
                    <a:pt x="441" y="119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3162;p57"/>
            <p:cNvSpPr/>
            <p:nvPr/>
          </p:nvSpPr>
          <p:spPr>
            <a:xfrm>
              <a:off x="7180728" y="3182631"/>
              <a:ext cx="15433" cy="38537"/>
            </a:xfrm>
            <a:custGeom>
              <a:avLst/>
              <a:gdLst/>
              <a:ahLst/>
              <a:cxnLst/>
              <a:rect l="l" t="t" r="r" b="b"/>
              <a:pathLst>
                <a:path w="501" h="1251" extrusionOk="0">
                  <a:moveTo>
                    <a:pt x="310" y="0"/>
                  </a:moveTo>
                  <a:lnTo>
                    <a:pt x="0" y="60"/>
                  </a:lnTo>
                  <a:lnTo>
                    <a:pt x="179" y="1251"/>
                  </a:lnTo>
                  <a:lnTo>
                    <a:pt x="500" y="1215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3163;p57"/>
            <p:cNvSpPr/>
            <p:nvPr/>
          </p:nvSpPr>
          <p:spPr>
            <a:xfrm>
              <a:off x="7100758" y="3083069"/>
              <a:ext cx="24983" cy="43096"/>
            </a:xfrm>
            <a:custGeom>
              <a:avLst/>
              <a:gdLst/>
              <a:ahLst/>
              <a:cxnLst/>
              <a:rect l="l" t="t" r="r" b="b"/>
              <a:pathLst>
                <a:path w="811" h="1399" extrusionOk="0">
                  <a:moveTo>
                    <a:pt x="450" y="1"/>
                  </a:moveTo>
                  <a:cubicBezTo>
                    <a:pt x="443" y="1"/>
                    <a:pt x="436" y="2"/>
                    <a:pt x="429" y="6"/>
                  </a:cubicBezTo>
                  <a:cubicBezTo>
                    <a:pt x="1" y="220"/>
                    <a:pt x="191" y="1315"/>
                    <a:pt x="203" y="1363"/>
                  </a:cubicBezTo>
                  <a:cubicBezTo>
                    <a:pt x="203" y="1387"/>
                    <a:pt x="227" y="1399"/>
                    <a:pt x="239" y="1399"/>
                  </a:cubicBezTo>
                  <a:lnTo>
                    <a:pt x="251" y="1399"/>
                  </a:lnTo>
                  <a:cubicBezTo>
                    <a:pt x="263" y="1399"/>
                    <a:pt x="275" y="1399"/>
                    <a:pt x="287" y="1375"/>
                  </a:cubicBezTo>
                  <a:lnTo>
                    <a:pt x="799" y="375"/>
                  </a:lnTo>
                  <a:cubicBezTo>
                    <a:pt x="810" y="351"/>
                    <a:pt x="799" y="327"/>
                    <a:pt x="787" y="315"/>
                  </a:cubicBezTo>
                  <a:cubicBezTo>
                    <a:pt x="780" y="312"/>
                    <a:pt x="774" y="311"/>
                    <a:pt x="768" y="311"/>
                  </a:cubicBezTo>
                  <a:cubicBezTo>
                    <a:pt x="751" y="311"/>
                    <a:pt x="736" y="322"/>
                    <a:pt x="727" y="339"/>
                  </a:cubicBezTo>
                  <a:lnTo>
                    <a:pt x="263" y="1220"/>
                  </a:lnTo>
                  <a:cubicBezTo>
                    <a:pt x="227" y="863"/>
                    <a:pt x="191" y="208"/>
                    <a:pt x="465" y="77"/>
                  </a:cubicBezTo>
                  <a:cubicBezTo>
                    <a:pt x="489" y="65"/>
                    <a:pt x="501" y="42"/>
                    <a:pt x="489" y="18"/>
                  </a:cubicBezTo>
                  <a:cubicBezTo>
                    <a:pt x="481" y="9"/>
                    <a:pt x="466" y="1"/>
                    <a:pt x="450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3164;p57"/>
            <p:cNvSpPr/>
            <p:nvPr/>
          </p:nvSpPr>
          <p:spPr>
            <a:xfrm>
              <a:off x="7100050" y="3161622"/>
              <a:ext cx="59793" cy="7085"/>
            </a:xfrm>
            <a:custGeom>
              <a:avLst/>
              <a:gdLst/>
              <a:ahLst/>
              <a:cxnLst/>
              <a:rect l="l" t="t" r="r" b="b"/>
              <a:pathLst>
                <a:path w="1941" h="230" extrusionOk="0">
                  <a:moveTo>
                    <a:pt x="35" y="1"/>
                  </a:moveTo>
                  <a:cubicBezTo>
                    <a:pt x="16" y="1"/>
                    <a:pt x="0" y="20"/>
                    <a:pt x="0" y="39"/>
                  </a:cubicBezTo>
                  <a:cubicBezTo>
                    <a:pt x="0" y="63"/>
                    <a:pt x="12" y="87"/>
                    <a:pt x="36" y="87"/>
                  </a:cubicBezTo>
                  <a:lnTo>
                    <a:pt x="1905" y="230"/>
                  </a:lnTo>
                  <a:cubicBezTo>
                    <a:pt x="1929" y="230"/>
                    <a:pt x="1941" y="206"/>
                    <a:pt x="1941" y="194"/>
                  </a:cubicBezTo>
                  <a:cubicBezTo>
                    <a:pt x="1941" y="170"/>
                    <a:pt x="1929" y="147"/>
                    <a:pt x="1905" y="147"/>
                  </a:cubicBezTo>
                  <a:lnTo>
                    <a:pt x="48" y="4"/>
                  </a:lnTo>
                  <a:cubicBezTo>
                    <a:pt x="43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3165;p57"/>
            <p:cNvSpPr/>
            <p:nvPr/>
          </p:nvSpPr>
          <p:spPr>
            <a:xfrm>
              <a:off x="7027411" y="3068930"/>
              <a:ext cx="7362" cy="55418"/>
            </a:xfrm>
            <a:custGeom>
              <a:avLst/>
              <a:gdLst/>
              <a:ahLst/>
              <a:cxnLst/>
              <a:rect l="l" t="t" r="r" b="b"/>
              <a:pathLst>
                <a:path w="239" h="1799" extrusionOk="0">
                  <a:moveTo>
                    <a:pt x="191" y="0"/>
                  </a:moveTo>
                  <a:cubicBezTo>
                    <a:pt x="179" y="0"/>
                    <a:pt x="155" y="12"/>
                    <a:pt x="143" y="36"/>
                  </a:cubicBezTo>
                  <a:lnTo>
                    <a:pt x="1" y="1763"/>
                  </a:lnTo>
                  <a:cubicBezTo>
                    <a:pt x="1" y="1786"/>
                    <a:pt x="24" y="1798"/>
                    <a:pt x="48" y="1798"/>
                  </a:cubicBezTo>
                  <a:cubicBezTo>
                    <a:pt x="72" y="1798"/>
                    <a:pt x="84" y="1786"/>
                    <a:pt x="96" y="1763"/>
                  </a:cubicBezTo>
                  <a:lnTo>
                    <a:pt x="239" y="48"/>
                  </a:lnTo>
                  <a:cubicBezTo>
                    <a:pt x="239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3166;p57"/>
            <p:cNvSpPr/>
            <p:nvPr/>
          </p:nvSpPr>
          <p:spPr>
            <a:xfrm>
              <a:off x="6967989" y="3131279"/>
              <a:ext cx="60932" cy="94294"/>
            </a:xfrm>
            <a:custGeom>
              <a:avLst/>
              <a:gdLst/>
              <a:ahLst/>
              <a:cxnLst/>
              <a:rect l="l" t="t" r="r" b="b"/>
              <a:pathLst>
                <a:path w="1978" h="3061" extrusionOk="0">
                  <a:moveTo>
                    <a:pt x="1144" y="0"/>
                  </a:moveTo>
                  <a:lnTo>
                    <a:pt x="1" y="167"/>
                  </a:lnTo>
                  <a:lnTo>
                    <a:pt x="858" y="3060"/>
                  </a:lnTo>
                  <a:lnTo>
                    <a:pt x="1977" y="278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3167;p57"/>
            <p:cNvSpPr/>
            <p:nvPr/>
          </p:nvSpPr>
          <p:spPr>
            <a:xfrm>
              <a:off x="6966541" y="3129677"/>
              <a:ext cx="63828" cy="97375"/>
            </a:xfrm>
            <a:custGeom>
              <a:avLst/>
              <a:gdLst/>
              <a:ahLst/>
              <a:cxnLst/>
              <a:rect l="l" t="t" r="r" b="b"/>
              <a:pathLst>
                <a:path w="2072" h="3161" extrusionOk="0">
                  <a:moveTo>
                    <a:pt x="1167" y="88"/>
                  </a:moveTo>
                  <a:lnTo>
                    <a:pt x="1977" y="2803"/>
                  </a:lnTo>
                  <a:lnTo>
                    <a:pt x="941" y="3065"/>
                  </a:lnTo>
                  <a:lnTo>
                    <a:pt x="107" y="255"/>
                  </a:lnTo>
                  <a:lnTo>
                    <a:pt x="1167" y="88"/>
                  </a:lnTo>
                  <a:close/>
                  <a:moveTo>
                    <a:pt x="1198" y="0"/>
                  </a:moveTo>
                  <a:cubicBezTo>
                    <a:pt x="1192" y="0"/>
                    <a:pt x="1185" y="2"/>
                    <a:pt x="1179" y="5"/>
                  </a:cubicBezTo>
                  <a:lnTo>
                    <a:pt x="36" y="172"/>
                  </a:lnTo>
                  <a:cubicBezTo>
                    <a:pt x="24" y="172"/>
                    <a:pt x="12" y="183"/>
                    <a:pt x="12" y="195"/>
                  </a:cubicBezTo>
                  <a:cubicBezTo>
                    <a:pt x="0" y="207"/>
                    <a:pt x="0" y="219"/>
                    <a:pt x="0" y="231"/>
                  </a:cubicBezTo>
                  <a:lnTo>
                    <a:pt x="869" y="3124"/>
                  </a:lnTo>
                  <a:cubicBezTo>
                    <a:pt x="869" y="3148"/>
                    <a:pt x="893" y="3160"/>
                    <a:pt x="905" y="3160"/>
                  </a:cubicBezTo>
                  <a:cubicBezTo>
                    <a:pt x="905" y="3160"/>
                    <a:pt x="917" y="3160"/>
                    <a:pt x="917" y="3148"/>
                  </a:cubicBezTo>
                  <a:lnTo>
                    <a:pt x="2036" y="2874"/>
                  </a:lnTo>
                  <a:cubicBezTo>
                    <a:pt x="2048" y="2874"/>
                    <a:pt x="2060" y="2862"/>
                    <a:pt x="2060" y="2862"/>
                  </a:cubicBezTo>
                  <a:cubicBezTo>
                    <a:pt x="2072" y="2850"/>
                    <a:pt x="2072" y="2839"/>
                    <a:pt x="2072" y="2827"/>
                  </a:cubicBezTo>
                  <a:lnTo>
                    <a:pt x="1227" y="29"/>
                  </a:lnTo>
                  <a:cubicBezTo>
                    <a:pt x="1227" y="11"/>
                    <a:pt x="1214" y="0"/>
                    <a:pt x="11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3168;p57"/>
            <p:cNvSpPr/>
            <p:nvPr/>
          </p:nvSpPr>
          <p:spPr>
            <a:xfrm>
              <a:off x="6944885" y="3216363"/>
              <a:ext cx="88441" cy="33146"/>
            </a:xfrm>
            <a:custGeom>
              <a:avLst/>
              <a:gdLst/>
              <a:ahLst/>
              <a:cxnLst/>
              <a:rect l="l" t="t" r="r" b="b"/>
              <a:pathLst>
                <a:path w="2871" h="1076" extrusionOk="0">
                  <a:moveTo>
                    <a:pt x="2775" y="1"/>
                  </a:moveTo>
                  <a:lnTo>
                    <a:pt x="1549" y="72"/>
                  </a:lnTo>
                  <a:cubicBezTo>
                    <a:pt x="1549" y="72"/>
                    <a:pt x="1" y="918"/>
                    <a:pt x="179" y="1013"/>
                  </a:cubicBezTo>
                  <a:cubicBezTo>
                    <a:pt x="301" y="1066"/>
                    <a:pt x="1357" y="1075"/>
                    <a:pt x="2110" y="1075"/>
                  </a:cubicBezTo>
                  <a:cubicBezTo>
                    <a:pt x="2539" y="1075"/>
                    <a:pt x="2870" y="1072"/>
                    <a:pt x="2870" y="1072"/>
                  </a:cubicBezTo>
                  <a:lnTo>
                    <a:pt x="2775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3169;p57"/>
            <p:cNvSpPr/>
            <p:nvPr/>
          </p:nvSpPr>
          <p:spPr>
            <a:xfrm>
              <a:off x="6970576" y="3140459"/>
              <a:ext cx="41094" cy="18360"/>
            </a:xfrm>
            <a:custGeom>
              <a:avLst/>
              <a:gdLst/>
              <a:ahLst/>
              <a:cxnLst/>
              <a:rect l="l" t="t" r="r" b="b"/>
              <a:pathLst>
                <a:path w="1334" h="596" extrusionOk="0">
                  <a:moveTo>
                    <a:pt x="1203" y="0"/>
                  </a:moveTo>
                  <a:lnTo>
                    <a:pt x="0" y="274"/>
                  </a:lnTo>
                  <a:lnTo>
                    <a:pt x="60" y="595"/>
                  </a:lnTo>
                  <a:lnTo>
                    <a:pt x="1334" y="34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3170;p57"/>
            <p:cNvSpPr/>
            <p:nvPr/>
          </p:nvSpPr>
          <p:spPr>
            <a:xfrm>
              <a:off x="6973872" y="3156231"/>
              <a:ext cx="40724" cy="17620"/>
            </a:xfrm>
            <a:custGeom>
              <a:avLst/>
              <a:gdLst/>
              <a:ahLst/>
              <a:cxnLst/>
              <a:rect l="l" t="t" r="r" b="b"/>
              <a:pathLst>
                <a:path w="1322" h="572" extrusionOk="0">
                  <a:moveTo>
                    <a:pt x="1250" y="0"/>
                  </a:moveTo>
                  <a:lnTo>
                    <a:pt x="0" y="238"/>
                  </a:lnTo>
                  <a:lnTo>
                    <a:pt x="60" y="572"/>
                  </a:lnTo>
                  <a:lnTo>
                    <a:pt x="1322" y="310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3171;p57"/>
            <p:cNvSpPr/>
            <p:nvPr/>
          </p:nvSpPr>
          <p:spPr>
            <a:xfrm>
              <a:off x="7035852" y="2653709"/>
              <a:ext cx="251646" cy="219763"/>
            </a:xfrm>
            <a:custGeom>
              <a:avLst/>
              <a:gdLst/>
              <a:ahLst/>
              <a:cxnLst/>
              <a:rect l="l" t="t" r="r" b="b"/>
              <a:pathLst>
                <a:path w="8169" h="7134" extrusionOk="0">
                  <a:moveTo>
                    <a:pt x="3922" y="1"/>
                  </a:moveTo>
                  <a:cubicBezTo>
                    <a:pt x="876" y="1"/>
                    <a:pt x="0" y="2942"/>
                    <a:pt x="0" y="2942"/>
                  </a:cubicBezTo>
                  <a:lnTo>
                    <a:pt x="5013" y="3978"/>
                  </a:lnTo>
                  <a:cubicBezTo>
                    <a:pt x="5013" y="3978"/>
                    <a:pt x="4620" y="5467"/>
                    <a:pt x="4703" y="5550"/>
                  </a:cubicBezTo>
                  <a:cubicBezTo>
                    <a:pt x="4787" y="5645"/>
                    <a:pt x="5418" y="5895"/>
                    <a:pt x="5418" y="5895"/>
                  </a:cubicBezTo>
                  <a:lnTo>
                    <a:pt x="5049" y="7133"/>
                  </a:lnTo>
                  <a:cubicBezTo>
                    <a:pt x="5049" y="7133"/>
                    <a:pt x="8037" y="6431"/>
                    <a:pt x="8085" y="4526"/>
                  </a:cubicBezTo>
                  <a:cubicBezTo>
                    <a:pt x="8168" y="478"/>
                    <a:pt x="4870" y="14"/>
                    <a:pt x="4013" y="2"/>
                  </a:cubicBezTo>
                  <a:cubicBezTo>
                    <a:pt x="3982" y="1"/>
                    <a:pt x="3952" y="1"/>
                    <a:pt x="3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" name="Google Shape;3172;p57"/>
            <p:cNvSpPr/>
            <p:nvPr/>
          </p:nvSpPr>
          <p:spPr>
            <a:xfrm>
              <a:off x="7018601" y="2729890"/>
              <a:ext cx="165823" cy="170352"/>
            </a:xfrm>
            <a:custGeom>
              <a:avLst/>
              <a:gdLst/>
              <a:ahLst/>
              <a:cxnLst/>
              <a:rect l="l" t="t" r="r" b="b"/>
              <a:pathLst>
                <a:path w="5383" h="5530" extrusionOk="0">
                  <a:moveTo>
                    <a:pt x="1143" y="0"/>
                  </a:moveTo>
                  <a:cubicBezTo>
                    <a:pt x="1130" y="0"/>
                    <a:pt x="1113" y="9"/>
                    <a:pt x="1096" y="17"/>
                  </a:cubicBezTo>
                  <a:cubicBezTo>
                    <a:pt x="680" y="636"/>
                    <a:pt x="346" y="1458"/>
                    <a:pt x="203" y="2267"/>
                  </a:cubicBezTo>
                  <a:cubicBezTo>
                    <a:pt x="37" y="3172"/>
                    <a:pt x="120" y="3970"/>
                    <a:pt x="418" y="4541"/>
                  </a:cubicBezTo>
                  <a:cubicBezTo>
                    <a:pt x="763" y="5184"/>
                    <a:pt x="1394" y="5530"/>
                    <a:pt x="2251" y="5530"/>
                  </a:cubicBezTo>
                  <a:lnTo>
                    <a:pt x="2287" y="5530"/>
                  </a:lnTo>
                  <a:cubicBezTo>
                    <a:pt x="5156" y="5506"/>
                    <a:pt x="5382" y="934"/>
                    <a:pt x="5382" y="886"/>
                  </a:cubicBezTo>
                  <a:cubicBezTo>
                    <a:pt x="5382" y="862"/>
                    <a:pt x="5371" y="850"/>
                    <a:pt x="5347" y="850"/>
                  </a:cubicBezTo>
                  <a:cubicBezTo>
                    <a:pt x="5342" y="848"/>
                    <a:pt x="5338" y="847"/>
                    <a:pt x="5334" y="847"/>
                  </a:cubicBezTo>
                  <a:cubicBezTo>
                    <a:pt x="5315" y="847"/>
                    <a:pt x="5299" y="867"/>
                    <a:pt x="5299" y="886"/>
                  </a:cubicBezTo>
                  <a:cubicBezTo>
                    <a:pt x="5299" y="934"/>
                    <a:pt x="5073" y="5411"/>
                    <a:pt x="2287" y="5446"/>
                  </a:cubicBezTo>
                  <a:cubicBezTo>
                    <a:pt x="2272" y="5446"/>
                    <a:pt x="2256" y="5447"/>
                    <a:pt x="2241" y="5447"/>
                  </a:cubicBezTo>
                  <a:cubicBezTo>
                    <a:pt x="1408" y="5447"/>
                    <a:pt x="828" y="5125"/>
                    <a:pt x="501" y="4506"/>
                  </a:cubicBezTo>
                  <a:cubicBezTo>
                    <a:pt x="1" y="3553"/>
                    <a:pt x="108" y="1589"/>
                    <a:pt x="1168" y="65"/>
                  </a:cubicBezTo>
                  <a:cubicBezTo>
                    <a:pt x="1180" y="53"/>
                    <a:pt x="1180" y="17"/>
                    <a:pt x="1156" y="5"/>
                  </a:cubicBezTo>
                  <a:cubicBezTo>
                    <a:pt x="1152" y="2"/>
                    <a:pt x="1148" y="0"/>
                    <a:pt x="1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" name="Google Shape;3173;p57"/>
            <p:cNvSpPr/>
            <p:nvPr/>
          </p:nvSpPr>
          <p:spPr>
            <a:xfrm>
              <a:off x="7023006" y="2815620"/>
              <a:ext cx="176821" cy="47224"/>
            </a:xfrm>
            <a:custGeom>
              <a:avLst/>
              <a:gdLst/>
              <a:ahLst/>
              <a:cxnLst/>
              <a:rect l="l" t="t" r="r" b="b"/>
              <a:pathLst>
                <a:path w="5740" h="1533" extrusionOk="0">
                  <a:moveTo>
                    <a:pt x="5687" y="0"/>
                  </a:moveTo>
                  <a:cubicBezTo>
                    <a:pt x="5674" y="0"/>
                    <a:pt x="5663" y="6"/>
                    <a:pt x="5656" y="20"/>
                  </a:cubicBezTo>
                  <a:cubicBezTo>
                    <a:pt x="5192" y="770"/>
                    <a:pt x="4573" y="1234"/>
                    <a:pt x="3811" y="1389"/>
                  </a:cubicBezTo>
                  <a:cubicBezTo>
                    <a:pt x="3602" y="1433"/>
                    <a:pt x="3390" y="1452"/>
                    <a:pt x="3179" y="1452"/>
                  </a:cubicBezTo>
                  <a:cubicBezTo>
                    <a:pt x="1612" y="1452"/>
                    <a:pt x="93" y="388"/>
                    <a:pt x="72" y="377"/>
                  </a:cubicBezTo>
                  <a:cubicBezTo>
                    <a:pt x="62" y="372"/>
                    <a:pt x="52" y="369"/>
                    <a:pt x="43" y="369"/>
                  </a:cubicBezTo>
                  <a:cubicBezTo>
                    <a:pt x="31" y="369"/>
                    <a:pt x="20" y="375"/>
                    <a:pt x="13" y="389"/>
                  </a:cubicBezTo>
                  <a:cubicBezTo>
                    <a:pt x="1" y="413"/>
                    <a:pt x="1" y="437"/>
                    <a:pt x="25" y="449"/>
                  </a:cubicBezTo>
                  <a:cubicBezTo>
                    <a:pt x="36" y="461"/>
                    <a:pt x="1584" y="1532"/>
                    <a:pt x="3180" y="1532"/>
                  </a:cubicBezTo>
                  <a:cubicBezTo>
                    <a:pt x="3394" y="1532"/>
                    <a:pt x="3608" y="1520"/>
                    <a:pt x="3823" y="1473"/>
                  </a:cubicBezTo>
                  <a:cubicBezTo>
                    <a:pt x="4620" y="1306"/>
                    <a:pt x="5251" y="842"/>
                    <a:pt x="5728" y="68"/>
                  </a:cubicBezTo>
                  <a:cubicBezTo>
                    <a:pt x="5740" y="44"/>
                    <a:pt x="5740" y="20"/>
                    <a:pt x="5716" y="8"/>
                  </a:cubicBezTo>
                  <a:cubicBezTo>
                    <a:pt x="5706" y="3"/>
                    <a:pt x="5696" y="0"/>
                    <a:pt x="56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3174;p57"/>
            <p:cNvSpPr/>
            <p:nvPr/>
          </p:nvSpPr>
          <p:spPr>
            <a:xfrm>
              <a:off x="7025594" y="2817222"/>
              <a:ext cx="179378" cy="65430"/>
            </a:xfrm>
            <a:custGeom>
              <a:avLst/>
              <a:gdLst/>
              <a:ahLst/>
              <a:cxnLst/>
              <a:rect l="l" t="t" r="r" b="b"/>
              <a:pathLst>
                <a:path w="5823" h="2124" extrusionOk="0">
                  <a:moveTo>
                    <a:pt x="5773" y="1"/>
                  </a:moveTo>
                  <a:cubicBezTo>
                    <a:pt x="5754" y="1"/>
                    <a:pt x="5739" y="18"/>
                    <a:pt x="5739" y="28"/>
                  </a:cubicBezTo>
                  <a:cubicBezTo>
                    <a:pt x="5489" y="956"/>
                    <a:pt x="5001" y="1563"/>
                    <a:pt x="4286" y="1849"/>
                  </a:cubicBezTo>
                  <a:cubicBezTo>
                    <a:pt x="3958" y="1982"/>
                    <a:pt x="3601" y="2035"/>
                    <a:pt x="3239" y="2035"/>
                  </a:cubicBezTo>
                  <a:cubicBezTo>
                    <a:pt x="1712" y="2035"/>
                    <a:pt x="91" y="1083"/>
                    <a:pt x="72" y="1063"/>
                  </a:cubicBezTo>
                  <a:cubicBezTo>
                    <a:pt x="65" y="1060"/>
                    <a:pt x="59" y="1059"/>
                    <a:pt x="53" y="1059"/>
                  </a:cubicBezTo>
                  <a:cubicBezTo>
                    <a:pt x="36" y="1059"/>
                    <a:pt x="21" y="1070"/>
                    <a:pt x="12" y="1087"/>
                  </a:cubicBezTo>
                  <a:cubicBezTo>
                    <a:pt x="0" y="1099"/>
                    <a:pt x="12" y="1135"/>
                    <a:pt x="24" y="1147"/>
                  </a:cubicBezTo>
                  <a:cubicBezTo>
                    <a:pt x="48" y="1159"/>
                    <a:pt x="1691" y="2123"/>
                    <a:pt x="3250" y="2123"/>
                  </a:cubicBezTo>
                  <a:cubicBezTo>
                    <a:pt x="3620" y="2123"/>
                    <a:pt x="3989" y="2064"/>
                    <a:pt x="4322" y="1933"/>
                  </a:cubicBezTo>
                  <a:cubicBezTo>
                    <a:pt x="5060" y="1635"/>
                    <a:pt x="5560" y="1004"/>
                    <a:pt x="5822" y="51"/>
                  </a:cubicBezTo>
                  <a:cubicBezTo>
                    <a:pt x="5822" y="28"/>
                    <a:pt x="5810" y="4"/>
                    <a:pt x="5787" y="4"/>
                  </a:cubicBezTo>
                  <a:cubicBezTo>
                    <a:pt x="5782" y="1"/>
                    <a:pt x="5777" y="1"/>
                    <a:pt x="57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3175;p57"/>
            <p:cNvSpPr/>
            <p:nvPr/>
          </p:nvSpPr>
          <p:spPr>
            <a:xfrm>
              <a:off x="7131933" y="2660702"/>
              <a:ext cx="75226" cy="104583"/>
            </a:xfrm>
            <a:custGeom>
              <a:avLst/>
              <a:gdLst/>
              <a:ahLst/>
              <a:cxnLst/>
              <a:rect l="l" t="t" r="r" b="b"/>
              <a:pathLst>
                <a:path w="2442" h="3395" extrusionOk="0">
                  <a:moveTo>
                    <a:pt x="2394" y="1"/>
                  </a:moveTo>
                  <a:cubicBezTo>
                    <a:pt x="2299" y="1"/>
                    <a:pt x="858" y="48"/>
                    <a:pt x="13" y="3335"/>
                  </a:cubicBezTo>
                  <a:cubicBezTo>
                    <a:pt x="1" y="3358"/>
                    <a:pt x="13" y="3382"/>
                    <a:pt x="37" y="3394"/>
                  </a:cubicBezTo>
                  <a:lnTo>
                    <a:pt x="49" y="3394"/>
                  </a:lnTo>
                  <a:cubicBezTo>
                    <a:pt x="72" y="3394"/>
                    <a:pt x="84" y="3382"/>
                    <a:pt x="96" y="3358"/>
                  </a:cubicBezTo>
                  <a:cubicBezTo>
                    <a:pt x="930" y="120"/>
                    <a:pt x="2370" y="84"/>
                    <a:pt x="2394" y="84"/>
                  </a:cubicBezTo>
                  <a:cubicBezTo>
                    <a:pt x="2418" y="84"/>
                    <a:pt x="2442" y="60"/>
                    <a:pt x="2442" y="37"/>
                  </a:cubicBezTo>
                  <a:cubicBezTo>
                    <a:pt x="2442" y="13"/>
                    <a:pt x="2418" y="1"/>
                    <a:pt x="239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3176;p57"/>
            <p:cNvSpPr/>
            <p:nvPr/>
          </p:nvSpPr>
          <p:spPr>
            <a:xfrm>
              <a:off x="7089761" y="2652261"/>
              <a:ext cx="71190" cy="104953"/>
            </a:xfrm>
            <a:custGeom>
              <a:avLst/>
              <a:gdLst/>
              <a:ahLst/>
              <a:cxnLst/>
              <a:rect l="l" t="t" r="r" b="b"/>
              <a:pathLst>
                <a:path w="2311" h="3407" extrusionOk="0">
                  <a:moveTo>
                    <a:pt x="2251" y="1"/>
                  </a:moveTo>
                  <a:cubicBezTo>
                    <a:pt x="2239" y="1"/>
                    <a:pt x="1763" y="120"/>
                    <a:pt x="1251" y="596"/>
                  </a:cubicBezTo>
                  <a:cubicBezTo>
                    <a:pt x="775" y="1037"/>
                    <a:pt x="167" y="1870"/>
                    <a:pt x="1" y="3359"/>
                  </a:cubicBezTo>
                  <a:cubicBezTo>
                    <a:pt x="1" y="3382"/>
                    <a:pt x="13" y="3406"/>
                    <a:pt x="36" y="3406"/>
                  </a:cubicBezTo>
                  <a:lnTo>
                    <a:pt x="48" y="3406"/>
                  </a:lnTo>
                  <a:cubicBezTo>
                    <a:pt x="60" y="3406"/>
                    <a:pt x="84" y="3394"/>
                    <a:pt x="84" y="3370"/>
                  </a:cubicBezTo>
                  <a:cubicBezTo>
                    <a:pt x="405" y="584"/>
                    <a:pt x="2251" y="84"/>
                    <a:pt x="2275" y="84"/>
                  </a:cubicBezTo>
                  <a:cubicBezTo>
                    <a:pt x="2299" y="84"/>
                    <a:pt x="2310" y="61"/>
                    <a:pt x="2310" y="37"/>
                  </a:cubicBezTo>
                  <a:cubicBezTo>
                    <a:pt x="2299" y="13"/>
                    <a:pt x="2275" y="1"/>
                    <a:pt x="2251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" name="Google Shape;3177;p57"/>
            <p:cNvSpPr/>
            <p:nvPr/>
          </p:nvSpPr>
          <p:spPr>
            <a:xfrm>
              <a:off x="7039148" y="2730044"/>
              <a:ext cx="179378" cy="54679"/>
            </a:xfrm>
            <a:custGeom>
              <a:avLst/>
              <a:gdLst/>
              <a:ahLst/>
              <a:cxnLst/>
              <a:rect l="l" t="t" r="r" b="b"/>
              <a:pathLst>
                <a:path w="5823" h="1775" extrusionOk="0">
                  <a:moveTo>
                    <a:pt x="36" y="0"/>
                  </a:moveTo>
                  <a:cubicBezTo>
                    <a:pt x="13" y="0"/>
                    <a:pt x="1" y="12"/>
                    <a:pt x="1" y="36"/>
                  </a:cubicBezTo>
                  <a:cubicBezTo>
                    <a:pt x="1" y="60"/>
                    <a:pt x="13" y="83"/>
                    <a:pt x="36" y="83"/>
                  </a:cubicBezTo>
                  <a:cubicBezTo>
                    <a:pt x="96" y="83"/>
                    <a:pt x="5454" y="357"/>
                    <a:pt x="5728" y="1738"/>
                  </a:cubicBezTo>
                  <a:cubicBezTo>
                    <a:pt x="5728" y="1762"/>
                    <a:pt x="5751" y="1774"/>
                    <a:pt x="5775" y="1774"/>
                  </a:cubicBezTo>
                  <a:cubicBezTo>
                    <a:pt x="5799" y="1774"/>
                    <a:pt x="5823" y="1750"/>
                    <a:pt x="5811" y="1726"/>
                  </a:cubicBezTo>
                  <a:cubicBezTo>
                    <a:pt x="5525" y="274"/>
                    <a:pt x="263" y="12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" name="Google Shape;3178;p57"/>
            <p:cNvSpPr/>
            <p:nvPr/>
          </p:nvSpPr>
          <p:spPr>
            <a:xfrm>
              <a:off x="7190247" y="2776067"/>
              <a:ext cx="54679" cy="49904"/>
            </a:xfrm>
            <a:custGeom>
              <a:avLst/>
              <a:gdLst/>
              <a:ahLst/>
              <a:cxnLst/>
              <a:rect l="l" t="t" r="r" b="b"/>
              <a:pathLst>
                <a:path w="1775" h="1620" extrusionOk="0">
                  <a:moveTo>
                    <a:pt x="887" y="0"/>
                  </a:moveTo>
                  <a:cubicBezTo>
                    <a:pt x="680" y="0"/>
                    <a:pt x="471" y="78"/>
                    <a:pt x="311" y="232"/>
                  </a:cubicBezTo>
                  <a:cubicBezTo>
                    <a:pt x="1" y="554"/>
                    <a:pt x="1" y="1066"/>
                    <a:pt x="311" y="1387"/>
                  </a:cubicBezTo>
                  <a:cubicBezTo>
                    <a:pt x="471" y="1542"/>
                    <a:pt x="680" y="1620"/>
                    <a:pt x="887" y="1620"/>
                  </a:cubicBezTo>
                  <a:cubicBezTo>
                    <a:pt x="1093" y="1620"/>
                    <a:pt x="1299" y="1542"/>
                    <a:pt x="1454" y="1387"/>
                  </a:cubicBezTo>
                  <a:cubicBezTo>
                    <a:pt x="1775" y="1066"/>
                    <a:pt x="1775" y="554"/>
                    <a:pt x="1454" y="232"/>
                  </a:cubicBezTo>
                  <a:cubicBezTo>
                    <a:pt x="1299" y="78"/>
                    <a:pt x="1093" y="0"/>
                    <a:pt x="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3179;p57"/>
            <p:cNvSpPr/>
            <p:nvPr/>
          </p:nvSpPr>
          <p:spPr>
            <a:xfrm>
              <a:off x="7199057" y="2781735"/>
              <a:ext cx="37089" cy="37089"/>
            </a:xfrm>
            <a:custGeom>
              <a:avLst/>
              <a:gdLst/>
              <a:ahLst/>
              <a:cxnLst/>
              <a:rect l="l" t="t" r="r" b="b"/>
              <a:pathLst>
                <a:path w="1204" h="1204" extrusionOk="0">
                  <a:moveTo>
                    <a:pt x="596" y="84"/>
                  </a:moveTo>
                  <a:cubicBezTo>
                    <a:pt x="882" y="84"/>
                    <a:pt x="1108" y="322"/>
                    <a:pt x="1108" y="596"/>
                  </a:cubicBezTo>
                  <a:cubicBezTo>
                    <a:pt x="1108" y="882"/>
                    <a:pt x="882" y="1108"/>
                    <a:pt x="596" y="1108"/>
                  </a:cubicBezTo>
                  <a:cubicBezTo>
                    <a:pt x="322" y="1108"/>
                    <a:pt x="84" y="882"/>
                    <a:pt x="84" y="596"/>
                  </a:cubicBezTo>
                  <a:cubicBezTo>
                    <a:pt x="84" y="322"/>
                    <a:pt x="322" y="84"/>
                    <a:pt x="596" y="84"/>
                  </a:cubicBezTo>
                  <a:close/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30"/>
                    <a:pt x="275" y="1203"/>
                    <a:pt x="596" y="1203"/>
                  </a:cubicBezTo>
                  <a:cubicBezTo>
                    <a:pt x="929" y="1203"/>
                    <a:pt x="1203" y="930"/>
                    <a:pt x="1203" y="596"/>
                  </a:cubicBezTo>
                  <a:cubicBezTo>
                    <a:pt x="1203" y="275"/>
                    <a:pt x="929" y="1"/>
                    <a:pt x="59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3180;p57"/>
            <p:cNvSpPr/>
            <p:nvPr/>
          </p:nvSpPr>
          <p:spPr>
            <a:xfrm>
              <a:off x="7129376" y="2927720"/>
              <a:ext cx="60193" cy="50274"/>
            </a:xfrm>
            <a:custGeom>
              <a:avLst/>
              <a:gdLst/>
              <a:ahLst/>
              <a:cxnLst/>
              <a:rect l="l" t="t" r="r" b="b"/>
              <a:pathLst>
                <a:path w="1954" h="1632" extrusionOk="0">
                  <a:moveTo>
                    <a:pt x="1917" y="1"/>
                  </a:moveTo>
                  <a:cubicBezTo>
                    <a:pt x="1894" y="1"/>
                    <a:pt x="1870" y="12"/>
                    <a:pt x="1870" y="36"/>
                  </a:cubicBezTo>
                  <a:cubicBezTo>
                    <a:pt x="1858" y="48"/>
                    <a:pt x="1525" y="1548"/>
                    <a:pt x="822" y="1548"/>
                  </a:cubicBezTo>
                  <a:lnTo>
                    <a:pt x="798" y="1548"/>
                  </a:lnTo>
                  <a:cubicBezTo>
                    <a:pt x="84" y="1513"/>
                    <a:pt x="108" y="405"/>
                    <a:pt x="108" y="393"/>
                  </a:cubicBezTo>
                  <a:cubicBezTo>
                    <a:pt x="108" y="370"/>
                    <a:pt x="84" y="346"/>
                    <a:pt x="60" y="346"/>
                  </a:cubicBezTo>
                  <a:cubicBezTo>
                    <a:pt x="48" y="346"/>
                    <a:pt x="24" y="370"/>
                    <a:pt x="24" y="393"/>
                  </a:cubicBezTo>
                  <a:cubicBezTo>
                    <a:pt x="24" y="405"/>
                    <a:pt x="1" y="1596"/>
                    <a:pt x="798" y="1632"/>
                  </a:cubicBezTo>
                  <a:lnTo>
                    <a:pt x="822" y="1632"/>
                  </a:lnTo>
                  <a:cubicBezTo>
                    <a:pt x="1596" y="1632"/>
                    <a:pt x="1929" y="120"/>
                    <a:pt x="1953" y="48"/>
                  </a:cubicBezTo>
                  <a:cubicBezTo>
                    <a:pt x="1953" y="36"/>
                    <a:pt x="1941" y="1"/>
                    <a:pt x="1917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3181;p57"/>
            <p:cNvSpPr/>
            <p:nvPr/>
          </p:nvSpPr>
          <p:spPr>
            <a:xfrm>
              <a:off x="7025594" y="2944354"/>
              <a:ext cx="105291" cy="5761"/>
            </a:xfrm>
            <a:custGeom>
              <a:avLst/>
              <a:gdLst/>
              <a:ahLst/>
              <a:cxnLst/>
              <a:rect l="l" t="t" r="r" b="b"/>
              <a:pathLst>
                <a:path w="3418" h="187" extrusionOk="0">
                  <a:moveTo>
                    <a:pt x="2558" y="0"/>
                  </a:moveTo>
                  <a:cubicBezTo>
                    <a:pt x="1578" y="0"/>
                    <a:pt x="133" y="92"/>
                    <a:pt x="48" y="92"/>
                  </a:cubicBezTo>
                  <a:cubicBezTo>
                    <a:pt x="24" y="92"/>
                    <a:pt x="0" y="115"/>
                    <a:pt x="0" y="139"/>
                  </a:cubicBezTo>
                  <a:cubicBezTo>
                    <a:pt x="12" y="163"/>
                    <a:pt x="24" y="187"/>
                    <a:pt x="48" y="187"/>
                  </a:cubicBezTo>
                  <a:cubicBezTo>
                    <a:pt x="48" y="187"/>
                    <a:pt x="48" y="187"/>
                    <a:pt x="48" y="175"/>
                  </a:cubicBezTo>
                  <a:cubicBezTo>
                    <a:pt x="73" y="175"/>
                    <a:pt x="1538" y="84"/>
                    <a:pt x="2525" y="84"/>
                  </a:cubicBezTo>
                  <a:cubicBezTo>
                    <a:pt x="2920" y="84"/>
                    <a:pt x="3239" y="98"/>
                    <a:pt x="3358" y="139"/>
                  </a:cubicBezTo>
                  <a:cubicBezTo>
                    <a:pt x="3381" y="139"/>
                    <a:pt x="3405" y="127"/>
                    <a:pt x="3417" y="103"/>
                  </a:cubicBezTo>
                  <a:cubicBezTo>
                    <a:pt x="3417" y="80"/>
                    <a:pt x="3405" y="56"/>
                    <a:pt x="3393" y="56"/>
                  </a:cubicBezTo>
                  <a:cubicBezTo>
                    <a:pt x="3267" y="15"/>
                    <a:pt x="2950" y="0"/>
                    <a:pt x="2558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3182;p57"/>
            <p:cNvSpPr/>
            <p:nvPr/>
          </p:nvSpPr>
          <p:spPr>
            <a:xfrm>
              <a:off x="7184024" y="2916846"/>
              <a:ext cx="134279" cy="25938"/>
            </a:xfrm>
            <a:custGeom>
              <a:avLst/>
              <a:gdLst/>
              <a:ahLst/>
              <a:cxnLst/>
              <a:rect l="l" t="t" r="r" b="b"/>
              <a:pathLst>
                <a:path w="4359" h="842" extrusionOk="0">
                  <a:moveTo>
                    <a:pt x="1745" y="0"/>
                  </a:moveTo>
                  <a:cubicBezTo>
                    <a:pt x="1714" y="0"/>
                    <a:pt x="1688" y="3"/>
                    <a:pt x="1667" y="8"/>
                  </a:cubicBezTo>
                  <a:cubicBezTo>
                    <a:pt x="1322" y="115"/>
                    <a:pt x="84" y="687"/>
                    <a:pt x="24" y="711"/>
                  </a:cubicBezTo>
                  <a:cubicBezTo>
                    <a:pt x="12" y="711"/>
                    <a:pt x="1" y="735"/>
                    <a:pt x="12" y="758"/>
                  </a:cubicBezTo>
                  <a:cubicBezTo>
                    <a:pt x="12" y="776"/>
                    <a:pt x="32" y="787"/>
                    <a:pt x="47" y="787"/>
                  </a:cubicBezTo>
                  <a:cubicBezTo>
                    <a:pt x="52" y="787"/>
                    <a:pt x="57" y="785"/>
                    <a:pt x="60" y="782"/>
                  </a:cubicBezTo>
                  <a:cubicBezTo>
                    <a:pt x="72" y="782"/>
                    <a:pt x="1346" y="187"/>
                    <a:pt x="1691" y="92"/>
                  </a:cubicBezTo>
                  <a:cubicBezTo>
                    <a:pt x="1706" y="88"/>
                    <a:pt x="1726" y="86"/>
                    <a:pt x="1750" y="86"/>
                  </a:cubicBezTo>
                  <a:cubicBezTo>
                    <a:pt x="2144" y="86"/>
                    <a:pt x="3692" y="617"/>
                    <a:pt x="4299" y="842"/>
                  </a:cubicBezTo>
                  <a:lnTo>
                    <a:pt x="4311" y="842"/>
                  </a:lnTo>
                  <a:cubicBezTo>
                    <a:pt x="4323" y="842"/>
                    <a:pt x="4346" y="830"/>
                    <a:pt x="4346" y="818"/>
                  </a:cubicBezTo>
                  <a:cubicBezTo>
                    <a:pt x="4358" y="794"/>
                    <a:pt x="4346" y="770"/>
                    <a:pt x="4323" y="758"/>
                  </a:cubicBezTo>
                  <a:cubicBezTo>
                    <a:pt x="4098" y="680"/>
                    <a:pt x="2249" y="0"/>
                    <a:pt x="1745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3183;p57"/>
            <p:cNvSpPr/>
            <p:nvPr/>
          </p:nvSpPr>
          <p:spPr>
            <a:xfrm>
              <a:off x="7243447" y="2944077"/>
              <a:ext cx="11768" cy="40539"/>
            </a:xfrm>
            <a:custGeom>
              <a:avLst/>
              <a:gdLst/>
              <a:ahLst/>
              <a:cxnLst/>
              <a:rect l="l" t="t" r="r" b="b"/>
              <a:pathLst>
                <a:path w="382" h="1316" extrusionOk="0">
                  <a:moveTo>
                    <a:pt x="55" y="1"/>
                  </a:moveTo>
                  <a:cubicBezTo>
                    <a:pt x="49" y="1"/>
                    <a:pt x="42" y="2"/>
                    <a:pt x="36" y="5"/>
                  </a:cubicBezTo>
                  <a:cubicBezTo>
                    <a:pt x="12" y="17"/>
                    <a:pt x="0" y="41"/>
                    <a:pt x="0" y="65"/>
                  </a:cubicBezTo>
                  <a:cubicBezTo>
                    <a:pt x="12" y="65"/>
                    <a:pt x="286" y="934"/>
                    <a:pt x="239" y="1267"/>
                  </a:cubicBezTo>
                  <a:cubicBezTo>
                    <a:pt x="227" y="1291"/>
                    <a:pt x="250" y="1315"/>
                    <a:pt x="274" y="1315"/>
                  </a:cubicBezTo>
                  <a:cubicBezTo>
                    <a:pt x="298" y="1315"/>
                    <a:pt x="310" y="1303"/>
                    <a:pt x="322" y="1279"/>
                  </a:cubicBezTo>
                  <a:cubicBezTo>
                    <a:pt x="381" y="922"/>
                    <a:pt x="96" y="65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3184;p57"/>
            <p:cNvSpPr/>
            <p:nvPr/>
          </p:nvSpPr>
          <p:spPr>
            <a:xfrm>
              <a:off x="7085356" y="2965487"/>
              <a:ext cx="11028" cy="59084"/>
            </a:xfrm>
            <a:custGeom>
              <a:avLst/>
              <a:gdLst/>
              <a:ahLst/>
              <a:cxnLst/>
              <a:rect l="l" t="t" r="r" b="b"/>
              <a:pathLst>
                <a:path w="358" h="1918" extrusionOk="0">
                  <a:moveTo>
                    <a:pt x="275" y="1"/>
                  </a:moveTo>
                  <a:cubicBezTo>
                    <a:pt x="251" y="1"/>
                    <a:pt x="227" y="13"/>
                    <a:pt x="227" y="37"/>
                  </a:cubicBezTo>
                  <a:cubicBezTo>
                    <a:pt x="215" y="72"/>
                    <a:pt x="1" y="1072"/>
                    <a:pt x="275" y="1882"/>
                  </a:cubicBezTo>
                  <a:cubicBezTo>
                    <a:pt x="275" y="1906"/>
                    <a:pt x="298" y="1918"/>
                    <a:pt x="310" y="1918"/>
                  </a:cubicBezTo>
                  <a:lnTo>
                    <a:pt x="322" y="1918"/>
                  </a:lnTo>
                  <a:cubicBezTo>
                    <a:pt x="346" y="1906"/>
                    <a:pt x="358" y="1882"/>
                    <a:pt x="346" y="1858"/>
                  </a:cubicBezTo>
                  <a:cubicBezTo>
                    <a:pt x="84" y="1072"/>
                    <a:pt x="310" y="60"/>
                    <a:pt x="310" y="49"/>
                  </a:cubicBezTo>
                  <a:cubicBezTo>
                    <a:pt x="310" y="25"/>
                    <a:pt x="298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3185;p57"/>
            <p:cNvSpPr/>
            <p:nvPr/>
          </p:nvSpPr>
          <p:spPr>
            <a:xfrm>
              <a:off x="6892824" y="2924085"/>
              <a:ext cx="19099" cy="5144"/>
            </a:xfrm>
            <a:custGeom>
              <a:avLst/>
              <a:gdLst/>
              <a:ahLst/>
              <a:cxnLst/>
              <a:rect l="l" t="t" r="r" b="b"/>
              <a:pathLst>
                <a:path w="620" h="167" extrusionOk="0">
                  <a:moveTo>
                    <a:pt x="454" y="0"/>
                  </a:moveTo>
                  <a:cubicBezTo>
                    <a:pt x="254" y="0"/>
                    <a:pt x="46" y="83"/>
                    <a:pt x="36" y="83"/>
                  </a:cubicBezTo>
                  <a:cubicBezTo>
                    <a:pt x="12" y="83"/>
                    <a:pt x="0" y="119"/>
                    <a:pt x="12" y="142"/>
                  </a:cubicBezTo>
                  <a:cubicBezTo>
                    <a:pt x="24" y="154"/>
                    <a:pt x="36" y="166"/>
                    <a:pt x="48" y="166"/>
                  </a:cubicBezTo>
                  <a:lnTo>
                    <a:pt x="71" y="166"/>
                  </a:lnTo>
                  <a:cubicBezTo>
                    <a:pt x="71" y="166"/>
                    <a:pt x="270" y="83"/>
                    <a:pt x="453" y="83"/>
                  </a:cubicBezTo>
                  <a:cubicBezTo>
                    <a:pt x="490" y="83"/>
                    <a:pt x="526" y="87"/>
                    <a:pt x="560" y="95"/>
                  </a:cubicBezTo>
                  <a:cubicBezTo>
                    <a:pt x="566" y="98"/>
                    <a:pt x="572" y="99"/>
                    <a:pt x="578" y="99"/>
                  </a:cubicBezTo>
                  <a:cubicBezTo>
                    <a:pt x="594" y="99"/>
                    <a:pt x="607" y="88"/>
                    <a:pt x="607" y="71"/>
                  </a:cubicBezTo>
                  <a:cubicBezTo>
                    <a:pt x="619" y="47"/>
                    <a:pt x="595" y="23"/>
                    <a:pt x="572" y="11"/>
                  </a:cubicBezTo>
                  <a:cubicBezTo>
                    <a:pt x="534" y="3"/>
                    <a:pt x="494" y="0"/>
                    <a:pt x="4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3186;p57"/>
            <p:cNvSpPr/>
            <p:nvPr/>
          </p:nvSpPr>
          <p:spPr>
            <a:xfrm>
              <a:off x="6897199" y="2936776"/>
              <a:ext cx="18391" cy="23258"/>
            </a:xfrm>
            <a:custGeom>
              <a:avLst/>
              <a:gdLst/>
              <a:ahLst/>
              <a:cxnLst/>
              <a:rect l="l" t="t" r="r" b="b"/>
              <a:pathLst>
                <a:path w="597" h="755" extrusionOk="0">
                  <a:moveTo>
                    <a:pt x="439" y="0"/>
                  </a:moveTo>
                  <a:cubicBezTo>
                    <a:pt x="349" y="0"/>
                    <a:pt x="274" y="29"/>
                    <a:pt x="215" y="88"/>
                  </a:cubicBezTo>
                  <a:cubicBezTo>
                    <a:pt x="1" y="266"/>
                    <a:pt x="60" y="707"/>
                    <a:pt x="60" y="719"/>
                  </a:cubicBezTo>
                  <a:cubicBezTo>
                    <a:pt x="60" y="742"/>
                    <a:pt x="84" y="754"/>
                    <a:pt x="96" y="754"/>
                  </a:cubicBezTo>
                  <a:lnTo>
                    <a:pt x="108" y="754"/>
                  </a:lnTo>
                  <a:cubicBezTo>
                    <a:pt x="132" y="754"/>
                    <a:pt x="144" y="730"/>
                    <a:pt x="144" y="707"/>
                  </a:cubicBezTo>
                  <a:cubicBezTo>
                    <a:pt x="144" y="707"/>
                    <a:pt x="96" y="302"/>
                    <a:pt x="275" y="147"/>
                  </a:cubicBezTo>
                  <a:cubicBezTo>
                    <a:pt x="315" y="106"/>
                    <a:pt x="373" y="88"/>
                    <a:pt x="439" y="88"/>
                  </a:cubicBezTo>
                  <a:cubicBezTo>
                    <a:pt x="470" y="88"/>
                    <a:pt x="503" y="92"/>
                    <a:pt x="537" y="99"/>
                  </a:cubicBezTo>
                  <a:cubicBezTo>
                    <a:pt x="541" y="102"/>
                    <a:pt x="545" y="103"/>
                    <a:pt x="550" y="103"/>
                  </a:cubicBezTo>
                  <a:cubicBezTo>
                    <a:pt x="569" y="103"/>
                    <a:pt x="586" y="83"/>
                    <a:pt x="596" y="64"/>
                  </a:cubicBezTo>
                  <a:cubicBezTo>
                    <a:pt x="596" y="40"/>
                    <a:pt x="584" y="28"/>
                    <a:pt x="560" y="16"/>
                  </a:cubicBezTo>
                  <a:cubicBezTo>
                    <a:pt x="518" y="5"/>
                    <a:pt x="477" y="0"/>
                    <a:pt x="4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187;p57"/>
            <p:cNvSpPr/>
            <p:nvPr/>
          </p:nvSpPr>
          <p:spPr>
            <a:xfrm>
              <a:off x="7115822" y="2973927"/>
              <a:ext cx="209813" cy="146355"/>
            </a:xfrm>
            <a:custGeom>
              <a:avLst/>
              <a:gdLst/>
              <a:ahLst/>
              <a:cxnLst/>
              <a:rect l="l" t="t" r="r" b="b"/>
              <a:pathLst>
                <a:path w="6811" h="4751" extrusionOk="0">
                  <a:moveTo>
                    <a:pt x="2234" y="0"/>
                  </a:moveTo>
                  <a:cubicBezTo>
                    <a:pt x="2215" y="0"/>
                    <a:pt x="2197" y="1"/>
                    <a:pt x="2179" y="1"/>
                  </a:cubicBezTo>
                  <a:cubicBezTo>
                    <a:pt x="2060" y="1"/>
                    <a:pt x="1845" y="322"/>
                    <a:pt x="1738" y="322"/>
                  </a:cubicBezTo>
                  <a:cubicBezTo>
                    <a:pt x="1736" y="322"/>
                    <a:pt x="1734" y="323"/>
                    <a:pt x="1732" y="323"/>
                  </a:cubicBezTo>
                  <a:cubicBezTo>
                    <a:pt x="1631" y="323"/>
                    <a:pt x="1629" y="36"/>
                    <a:pt x="1536" y="36"/>
                  </a:cubicBezTo>
                  <a:cubicBezTo>
                    <a:pt x="643" y="144"/>
                    <a:pt x="0" y="406"/>
                    <a:pt x="0" y="406"/>
                  </a:cubicBezTo>
                  <a:cubicBezTo>
                    <a:pt x="60" y="1072"/>
                    <a:pt x="167" y="1632"/>
                    <a:pt x="310" y="2120"/>
                  </a:cubicBezTo>
                  <a:cubicBezTo>
                    <a:pt x="327" y="2162"/>
                    <a:pt x="390" y="2162"/>
                    <a:pt x="452" y="2162"/>
                  </a:cubicBezTo>
                  <a:cubicBezTo>
                    <a:pt x="515" y="2162"/>
                    <a:pt x="577" y="2162"/>
                    <a:pt x="595" y="2203"/>
                  </a:cubicBezTo>
                  <a:cubicBezTo>
                    <a:pt x="631" y="2311"/>
                    <a:pt x="488" y="2596"/>
                    <a:pt x="536" y="2692"/>
                  </a:cubicBezTo>
                  <a:cubicBezTo>
                    <a:pt x="1245" y="4292"/>
                    <a:pt x="2533" y="4751"/>
                    <a:pt x="3760" y="4751"/>
                  </a:cubicBezTo>
                  <a:cubicBezTo>
                    <a:pt x="4057" y="4751"/>
                    <a:pt x="4351" y="4724"/>
                    <a:pt x="4632" y="4680"/>
                  </a:cubicBezTo>
                  <a:cubicBezTo>
                    <a:pt x="4727" y="4668"/>
                    <a:pt x="4917" y="4442"/>
                    <a:pt x="5001" y="4418"/>
                  </a:cubicBezTo>
                  <a:cubicBezTo>
                    <a:pt x="5004" y="4418"/>
                    <a:pt x="5007" y="4417"/>
                    <a:pt x="5010" y="4417"/>
                  </a:cubicBezTo>
                  <a:cubicBezTo>
                    <a:pt x="5101" y="4417"/>
                    <a:pt x="5099" y="4575"/>
                    <a:pt x="5175" y="4575"/>
                  </a:cubicBezTo>
                  <a:cubicBezTo>
                    <a:pt x="5180" y="4575"/>
                    <a:pt x="5186" y="4574"/>
                    <a:pt x="5191" y="4573"/>
                  </a:cubicBezTo>
                  <a:cubicBezTo>
                    <a:pt x="6132" y="4358"/>
                    <a:pt x="6810" y="4013"/>
                    <a:pt x="6810" y="4013"/>
                  </a:cubicBezTo>
                  <a:cubicBezTo>
                    <a:pt x="6668" y="3442"/>
                    <a:pt x="6489" y="2953"/>
                    <a:pt x="6275" y="2525"/>
                  </a:cubicBezTo>
                  <a:cubicBezTo>
                    <a:pt x="6268" y="2512"/>
                    <a:pt x="6258" y="2508"/>
                    <a:pt x="6245" y="2508"/>
                  </a:cubicBezTo>
                  <a:cubicBezTo>
                    <a:pt x="6199" y="2508"/>
                    <a:pt x="6118" y="2571"/>
                    <a:pt x="6065" y="2571"/>
                  </a:cubicBezTo>
                  <a:cubicBezTo>
                    <a:pt x="6048" y="2571"/>
                    <a:pt x="6034" y="2565"/>
                    <a:pt x="6025" y="2549"/>
                  </a:cubicBezTo>
                  <a:cubicBezTo>
                    <a:pt x="5977" y="2465"/>
                    <a:pt x="6060" y="2120"/>
                    <a:pt x="6013" y="2049"/>
                  </a:cubicBezTo>
                  <a:cubicBezTo>
                    <a:pt x="4992" y="406"/>
                    <a:pt x="3485" y="0"/>
                    <a:pt x="2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188;p57"/>
            <p:cNvSpPr/>
            <p:nvPr/>
          </p:nvSpPr>
          <p:spPr>
            <a:xfrm>
              <a:off x="7122784" y="2988498"/>
              <a:ext cx="204299" cy="110159"/>
            </a:xfrm>
            <a:custGeom>
              <a:avLst/>
              <a:gdLst/>
              <a:ahLst/>
              <a:cxnLst/>
              <a:rect l="l" t="t" r="r" b="b"/>
              <a:pathLst>
                <a:path w="6632" h="3576" extrusionOk="0">
                  <a:moveTo>
                    <a:pt x="40" y="1"/>
                  </a:moveTo>
                  <a:cubicBezTo>
                    <a:pt x="28" y="1"/>
                    <a:pt x="10" y="20"/>
                    <a:pt x="0" y="40"/>
                  </a:cubicBezTo>
                  <a:cubicBezTo>
                    <a:pt x="0" y="64"/>
                    <a:pt x="12" y="87"/>
                    <a:pt x="36" y="87"/>
                  </a:cubicBezTo>
                  <a:cubicBezTo>
                    <a:pt x="84" y="99"/>
                    <a:pt x="5084" y="1135"/>
                    <a:pt x="6549" y="3564"/>
                  </a:cubicBezTo>
                  <a:cubicBezTo>
                    <a:pt x="6561" y="3576"/>
                    <a:pt x="6572" y="3576"/>
                    <a:pt x="6584" y="3576"/>
                  </a:cubicBezTo>
                  <a:lnTo>
                    <a:pt x="6608" y="3576"/>
                  </a:lnTo>
                  <a:cubicBezTo>
                    <a:pt x="6620" y="3564"/>
                    <a:pt x="6632" y="3540"/>
                    <a:pt x="6620" y="3516"/>
                  </a:cubicBezTo>
                  <a:cubicBezTo>
                    <a:pt x="5144" y="1064"/>
                    <a:pt x="107" y="16"/>
                    <a:pt x="48" y="4"/>
                  </a:cubicBezTo>
                  <a:cubicBezTo>
                    <a:pt x="46" y="2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3189;p57"/>
            <p:cNvSpPr/>
            <p:nvPr/>
          </p:nvSpPr>
          <p:spPr>
            <a:xfrm>
              <a:off x="7119118" y="2997370"/>
              <a:ext cx="191854" cy="103874"/>
            </a:xfrm>
            <a:custGeom>
              <a:avLst/>
              <a:gdLst/>
              <a:ahLst/>
              <a:cxnLst/>
              <a:rect l="l" t="t" r="r" b="b"/>
              <a:pathLst>
                <a:path w="6228" h="3372" extrusionOk="0">
                  <a:moveTo>
                    <a:pt x="51" y="1"/>
                  </a:moveTo>
                  <a:cubicBezTo>
                    <a:pt x="42" y="1"/>
                    <a:pt x="33" y="5"/>
                    <a:pt x="24" y="14"/>
                  </a:cubicBezTo>
                  <a:cubicBezTo>
                    <a:pt x="12" y="26"/>
                    <a:pt x="0" y="49"/>
                    <a:pt x="12" y="73"/>
                  </a:cubicBezTo>
                  <a:cubicBezTo>
                    <a:pt x="36" y="97"/>
                    <a:pt x="2239" y="3371"/>
                    <a:pt x="5751" y="3371"/>
                  </a:cubicBezTo>
                  <a:cubicBezTo>
                    <a:pt x="5894" y="3371"/>
                    <a:pt x="6037" y="3359"/>
                    <a:pt x="6180" y="3359"/>
                  </a:cubicBezTo>
                  <a:cubicBezTo>
                    <a:pt x="6203" y="3347"/>
                    <a:pt x="6227" y="3335"/>
                    <a:pt x="6227" y="3312"/>
                  </a:cubicBezTo>
                  <a:cubicBezTo>
                    <a:pt x="6227" y="3288"/>
                    <a:pt x="6203" y="3264"/>
                    <a:pt x="6180" y="3264"/>
                  </a:cubicBezTo>
                  <a:cubicBezTo>
                    <a:pt x="6033" y="3275"/>
                    <a:pt x="5889" y="3281"/>
                    <a:pt x="5747" y="3281"/>
                  </a:cubicBezTo>
                  <a:cubicBezTo>
                    <a:pt x="2283" y="3281"/>
                    <a:pt x="106" y="60"/>
                    <a:pt x="84" y="26"/>
                  </a:cubicBezTo>
                  <a:cubicBezTo>
                    <a:pt x="76" y="11"/>
                    <a:pt x="64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90;p57"/>
            <p:cNvSpPr/>
            <p:nvPr/>
          </p:nvSpPr>
          <p:spPr>
            <a:xfrm>
              <a:off x="7124601" y="2973927"/>
              <a:ext cx="58345" cy="82927"/>
            </a:xfrm>
            <a:custGeom>
              <a:avLst/>
              <a:gdLst/>
              <a:ahLst/>
              <a:cxnLst/>
              <a:rect l="l" t="t" r="r" b="b"/>
              <a:pathLst>
                <a:path w="1894" h="2692" extrusionOk="0">
                  <a:moveTo>
                    <a:pt x="1894" y="1"/>
                  </a:moveTo>
                  <a:cubicBezTo>
                    <a:pt x="1894" y="1"/>
                    <a:pt x="1322" y="13"/>
                    <a:pt x="1251" y="48"/>
                  </a:cubicBezTo>
                  <a:cubicBezTo>
                    <a:pt x="1179" y="84"/>
                    <a:pt x="1" y="2001"/>
                    <a:pt x="25" y="2120"/>
                  </a:cubicBezTo>
                  <a:cubicBezTo>
                    <a:pt x="48" y="2215"/>
                    <a:pt x="144" y="2501"/>
                    <a:pt x="251" y="2692"/>
                  </a:cubicBezTo>
                  <a:lnTo>
                    <a:pt x="1894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91;p57"/>
            <p:cNvSpPr/>
            <p:nvPr/>
          </p:nvSpPr>
          <p:spPr>
            <a:xfrm>
              <a:off x="7258480" y="3037016"/>
              <a:ext cx="51752" cy="81079"/>
            </a:xfrm>
            <a:custGeom>
              <a:avLst/>
              <a:gdLst/>
              <a:ahLst/>
              <a:cxnLst/>
              <a:rect l="l" t="t" r="r" b="b"/>
              <a:pathLst>
                <a:path w="1680" h="2632" extrusionOk="0">
                  <a:moveTo>
                    <a:pt x="1382" y="1"/>
                  </a:moveTo>
                  <a:cubicBezTo>
                    <a:pt x="1382" y="1"/>
                    <a:pt x="203" y="2489"/>
                    <a:pt x="1" y="2632"/>
                  </a:cubicBezTo>
                  <a:cubicBezTo>
                    <a:pt x="1" y="2632"/>
                    <a:pt x="501" y="2560"/>
                    <a:pt x="560" y="2525"/>
                  </a:cubicBezTo>
                  <a:cubicBezTo>
                    <a:pt x="679" y="2465"/>
                    <a:pt x="1679" y="596"/>
                    <a:pt x="1644" y="477"/>
                  </a:cubicBezTo>
                  <a:cubicBezTo>
                    <a:pt x="1584" y="298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3192;p57"/>
            <p:cNvSpPr/>
            <p:nvPr/>
          </p:nvSpPr>
          <p:spPr>
            <a:xfrm>
              <a:off x="7170470" y="3022476"/>
              <a:ext cx="81079" cy="45745"/>
            </a:xfrm>
            <a:custGeom>
              <a:avLst/>
              <a:gdLst/>
              <a:ahLst/>
              <a:cxnLst/>
              <a:rect l="l" t="t" r="r" b="b"/>
              <a:pathLst>
                <a:path w="2632" h="1485" extrusionOk="0">
                  <a:moveTo>
                    <a:pt x="40" y="0"/>
                  </a:moveTo>
                  <a:cubicBezTo>
                    <a:pt x="30" y="0"/>
                    <a:pt x="19" y="6"/>
                    <a:pt x="12" y="20"/>
                  </a:cubicBezTo>
                  <a:cubicBezTo>
                    <a:pt x="0" y="44"/>
                    <a:pt x="0" y="68"/>
                    <a:pt x="24" y="80"/>
                  </a:cubicBezTo>
                  <a:cubicBezTo>
                    <a:pt x="48" y="92"/>
                    <a:pt x="2262" y="1306"/>
                    <a:pt x="2560" y="1473"/>
                  </a:cubicBezTo>
                  <a:cubicBezTo>
                    <a:pt x="2560" y="1485"/>
                    <a:pt x="2572" y="1485"/>
                    <a:pt x="2572" y="1485"/>
                  </a:cubicBezTo>
                  <a:cubicBezTo>
                    <a:pt x="2596" y="1485"/>
                    <a:pt x="2608" y="1473"/>
                    <a:pt x="2619" y="1461"/>
                  </a:cubicBezTo>
                  <a:cubicBezTo>
                    <a:pt x="2631" y="1437"/>
                    <a:pt x="2619" y="1413"/>
                    <a:pt x="2596" y="1401"/>
                  </a:cubicBezTo>
                  <a:cubicBezTo>
                    <a:pt x="2298" y="1235"/>
                    <a:pt x="83" y="20"/>
                    <a:pt x="60" y="8"/>
                  </a:cubicBezTo>
                  <a:cubicBezTo>
                    <a:pt x="55" y="3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93;p57"/>
            <p:cNvSpPr/>
            <p:nvPr/>
          </p:nvSpPr>
          <p:spPr>
            <a:xfrm>
              <a:off x="7174844" y="3021244"/>
              <a:ext cx="14725" cy="18360"/>
            </a:xfrm>
            <a:custGeom>
              <a:avLst/>
              <a:gdLst/>
              <a:ahLst/>
              <a:cxnLst/>
              <a:rect l="l" t="t" r="r" b="b"/>
              <a:pathLst>
                <a:path w="478" h="596" extrusionOk="0">
                  <a:moveTo>
                    <a:pt x="406" y="1"/>
                  </a:moveTo>
                  <a:cubicBezTo>
                    <a:pt x="168" y="108"/>
                    <a:pt x="13" y="513"/>
                    <a:pt x="13" y="536"/>
                  </a:cubicBezTo>
                  <a:cubicBezTo>
                    <a:pt x="1" y="560"/>
                    <a:pt x="13" y="584"/>
                    <a:pt x="37" y="584"/>
                  </a:cubicBezTo>
                  <a:cubicBezTo>
                    <a:pt x="37" y="584"/>
                    <a:pt x="49" y="596"/>
                    <a:pt x="49" y="596"/>
                  </a:cubicBezTo>
                  <a:cubicBezTo>
                    <a:pt x="72" y="596"/>
                    <a:pt x="84" y="584"/>
                    <a:pt x="96" y="560"/>
                  </a:cubicBezTo>
                  <a:cubicBezTo>
                    <a:pt x="96" y="560"/>
                    <a:pt x="239" y="167"/>
                    <a:pt x="441" y="84"/>
                  </a:cubicBezTo>
                  <a:cubicBezTo>
                    <a:pt x="465" y="72"/>
                    <a:pt x="477" y="48"/>
                    <a:pt x="465" y="24"/>
                  </a:cubicBezTo>
                  <a:cubicBezTo>
                    <a:pt x="453" y="1"/>
                    <a:pt x="430" y="1"/>
                    <a:pt x="40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94;p57"/>
            <p:cNvSpPr/>
            <p:nvPr/>
          </p:nvSpPr>
          <p:spPr>
            <a:xfrm>
              <a:off x="7188799" y="3027713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19" y="0"/>
                  </a:moveTo>
                  <a:cubicBezTo>
                    <a:pt x="413" y="0"/>
                    <a:pt x="408" y="2"/>
                    <a:pt x="405" y="5"/>
                  </a:cubicBezTo>
                  <a:cubicBezTo>
                    <a:pt x="167" y="100"/>
                    <a:pt x="12" y="505"/>
                    <a:pt x="0" y="529"/>
                  </a:cubicBezTo>
                  <a:cubicBezTo>
                    <a:pt x="0" y="553"/>
                    <a:pt x="12" y="576"/>
                    <a:pt x="24" y="588"/>
                  </a:cubicBezTo>
                  <a:lnTo>
                    <a:pt x="48" y="588"/>
                  </a:lnTo>
                  <a:cubicBezTo>
                    <a:pt x="60" y="588"/>
                    <a:pt x="84" y="576"/>
                    <a:pt x="84" y="553"/>
                  </a:cubicBezTo>
                  <a:cubicBezTo>
                    <a:pt x="84" y="553"/>
                    <a:pt x="227" y="160"/>
                    <a:pt x="429" y="76"/>
                  </a:cubicBezTo>
                  <a:cubicBezTo>
                    <a:pt x="453" y="76"/>
                    <a:pt x="465" y="41"/>
                    <a:pt x="453" y="29"/>
                  </a:cubicBezTo>
                  <a:cubicBezTo>
                    <a:pt x="453" y="11"/>
                    <a:pt x="434" y="0"/>
                    <a:pt x="41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95;p57"/>
            <p:cNvSpPr/>
            <p:nvPr/>
          </p:nvSpPr>
          <p:spPr>
            <a:xfrm>
              <a:off x="7201983" y="3037231"/>
              <a:ext cx="14355" cy="18144"/>
            </a:xfrm>
            <a:custGeom>
              <a:avLst/>
              <a:gdLst/>
              <a:ahLst/>
              <a:cxnLst/>
              <a:rect l="l" t="t" r="r" b="b"/>
              <a:pathLst>
                <a:path w="466" h="589" extrusionOk="0">
                  <a:moveTo>
                    <a:pt x="419" y="1"/>
                  </a:moveTo>
                  <a:cubicBezTo>
                    <a:pt x="414" y="1"/>
                    <a:pt x="409" y="2"/>
                    <a:pt x="406" y="6"/>
                  </a:cubicBezTo>
                  <a:cubicBezTo>
                    <a:pt x="168" y="101"/>
                    <a:pt x="13" y="517"/>
                    <a:pt x="1" y="529"/>
                  </a:cubicBezTo>
                  <a:cubicBezTo>
                    <a:pt x="1" y="553"/>
                    <a:pt x="13" y="577"/>
                    <a:pt x="25" y="589"/>
                  </a:cubicBezTo>
                  <a:lnTo>
                    <a:pt x="49" y="589"/>
                  </a:lnTo>
                  <a:cubicBezTo>
                    <a:pt x="61" y="589"/>
                    <a:pt x="84" y="577"/>
                    <a:pt x="84" y="565"/>
                  </a:cubicBezTo>
                  <a:cubicBezTo>
                    <a:pt x="84" y="565"/>
                    <a:pt x="227" y="172"/>
                    <a:pt x="430" y="89"/>
                  </a:cubicBezTo>
                  <a:cubicBezTo>
                    <a:pt x="453" y="77"/>
                    <a:pt x="465" y="53"/>
                    <a:pt x="453" y="29"/>
                  </a:cubicBezTo>
                  <a:cubicBezTo>
                    <a:pt x="453" y="12"/>
                    <a:pt x="434" y="1"/>
                    <a:pt x="419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3196;p57"/>
            <p:cNvSpPr/>
            <p:nvPr/>
          </p:nvSpPr>
          <p:spPr>
            <a:xfrm>
              <a:off x="7216308" y="3044717"/>
              <a:ext cx="14324" cy="18360"/>
            </a:xfrm>
            <a:custGeom>
              <a:avLst/>
              <a:gdLst/>
              <a:ahLst/>
              <a:cxnLst/>
              <a:rect l="l" t="t" r="r" b="b"/>
              <a:pathLst>
                <a:path w="465" h="596" extrusionOk="0">
                  <a:moveTo>
                    <a:pt x="405" y="1"/>
                  </a:moveTo>
                  <a:cubicBezTo>
                    <a:pt x="167" y="108"/>
                    <a:pt x="12" y="513"/>
                    <a:pt x="0" y="536"/>
                  </a:cubicBezTo>
                  <a:cubicBezTo>
                    <a:pt x="0" y="560"/>
                    <a:pt x="12" y="584"/>
                    <a:pt x="36" y="584"/>
                  </a:cubicBezTo>
                  <a:cubicBezTo>
                    <a:pt x="36" y="596"/>
                    <a:pt x="36" y="596"/>
                    <a:pt x="48" y="596"/>
                  </a:cubicBezTo>
                  <a:cubicBezTo>
                    <a:pt x="60" y="596"/>
                    <a:pt x="84" y="584"/>
                    <a:pt x="84" y="560"/>
                  </a:cubicBezTo>
                  <a:cubicBezTo>
                    <a:pt x="84" y="560"/>
                    <a:pt x="227" y="167"/>
                    <a:pt x="429" y="84"/>
                  </a:cubicBezTo>
                  <a:cubicBezTo>
                    <a:pt x="453" y="72"/>
                    <a:pt x="465" y="48"/>
                    <a:pt x="453" y="24"/>
                  </a:cubicBezTo>
                  <a:cubicBezTo>
                    <a:pt x="453" y="13"/>
                    <a:pt x="429" y="1"/>
                    <a:pt x="40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3197;p57"/>
            <p:cNvSpPr/>
            <p:nvPr/>
          </p:nvSpPr>
          <p:spPr>
            <a:xfrm>
              <a:off x="7229153" y="3053004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24" y="1"/>
                  </a:moveTo>
                  <a:cubicBezTo>
                    <a:pt x="418" y="1"/>
                    <a:pt x="411" y="2"/>
                    <a:pt x="405" y="5"/>
                  </a:cubicBezTo>
                  <a:cubicBezTo>
                    <a:pt x="167" y="101"/>
                    <a:pt x="12" y="517"/>
                    <a:pt x="12" y="529"/>
                  </a:cubicBezTo>
                  <a:cubicBezTo>
                    <a:pt x="0" y="553"/>
                    <a:pt x="12" y="577"/>
                    <a:pt x="36" y="589"/>
                  </a:cubicBezTo>
                  <a:lnTo>
                    <a:pt x="48" y="589"/>
                  </a:lnTo>
                  <a:cubicBezTo>
                    <a:pt x="60" y="589"/>
                    <a:pt x="83" y="577"/>
                    <a:pt x="83" y="565"/>
                  </a:cubicBezTo>
                  <a:cubicBezTo>
                    <a:pt x="83" y="553"/>
                    <a:pt x="226" y="172"/>
                    <a:pt x="441" y="77"/>
                  </a:cubicBezTo>
                  <a:cubicBezTo>
                    <a:pt x="452" y="77"/>
                    <a:pt x="464" y="53"/>
                    <a:pt x="464" y="29"/>
                  </a:cubicBezTo>
                  <a:cubicBezTo>
                    <a:pt x="456" y="12"/>
                    <a:pt x="441" y="1"/>
                    <a:pt x="42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" name="Google Shape;3198;p57"/>
            <p:cNvSpPr/>
            <p:nvPr/>
          </p:nvSpPr>
          <p:spPr>
            <a:xfrm>
              <a:off x="7220343" y="3007967"/>
              <a:ext cx="82958" cy="63612"/>
            </a:xfrm>
            <a:custGeom>
              <a:avLst/>
              <a:gdLst/>
              <a:ahLst/>
              <a:cxnLst/>
              <a:rect l="l" t="t" r="r" b="b"/>
              <a:pathLst>
                <a:path w="2693" h="2065" extrusionOk="0">
                  <a:moveTo>
                    <a:pt x="1779" y="1"/>
                  </a:moveTo>
                  <a:cubicBezTo>
                    <a:pt x="1636" y="1"/>
                    <a:pt x="1475" y="34"/>
                    <a:pt x="1298" y="110"/>
                  </a:cubicBezTo>
                  <a:cubicBezTo>
                    <a:pt x="1298" y="110"/>
                    <a:pt x="0" y="420"/>
                    <a:pt x="0" y="575"/>
                  </a:cubicBezTo>
                  <a:cubicBezTo>
                    <a:pt x="3" y="611"/>
                    <a:pt x="56" y="625"/>
                    <a:pt x="138" y="625"/>
                  </a:cubicBezTo>
                  <a:cubicBezTo>
                    <a:pt x="430" y="625"/>
                    <a:pt x="1084" y="444"/>
                    <a:pt x="1084" y="444"/>
                  </a:cubicBezTo>
                  <a:lnTo>
                    <a:pt x="1084" y="444"/>
                  </a:lnTo>
                  <a:cubicBezTo>
                    <a:pt x="1084" y="444"/>
                    <a:pt x="477" y="1039"/>
                    <a:pt x="298" y="1348"/>
                  </a:cubicBezTo>
                  <a:cubicBezTo>
                    <a:pt x="261" y="1411"/>
                    <a:pt x="274" y="1436"/>
                    <a:pt x="320" y="1436"/>
                  </a:cubicBezTo>
                  <a:cubicBezTo>
                    <a:pt x="406" y="1436"/>
                    <a:pt x="610" y="1345"/>
                    <a:pt x="805" y="1246"/>
                  </a:cubicBezTo>
                  <a:lnTo>
                    <a:pt x="805" y="1246"/>
                  </a:lnTo>
                  <a:cubicBezTo>
                    <a:pt x="594" y="1383"/>
                    <a:pt x="411" y="1550"/>
                    <a:pt x="524" y="1670"/>
                  </a:cubicBezTo>
                  <a:cubicBezTo>
                    <a:pt x="554" y="1703"/>
                    <a:pt x="598" y="1718"/>
                    <a:pt x="652" y="1718"/>
                  </a:cubicBezTo>
                  <a:cubicBezTo>
                    <a:pt x="978" y="1718"/>
                    <a:pt x="1655" y="1182"/>
                    <a:pt x="1655" y="1182"/>
                  </a:cubicBezTo>
                  <a:lnTo>
                    <a:pt x="1655" y="1182"/>
                  </a:lnTo>
                  <a:cubicBezTo>
                    <a:pt x="1655" y="1182"/>
                    <a:pt x="603" y="2065"/>
                    <a:pt x="826" y="2065"/>
                  </a:cubicBezTo>
                  <a:cubicBezTo>
                    <a:pt x="832" y="2065"/>
                    <a:pt x="838" y="2064"/>
                    <a:pt x="846" y="2063"/>
                  </a:cubicBezTo>
                  <a:cubicBezTo>
                    <a:pt x="1131" y="2027"/>
                    <a:pt x="2012" y="1610"/>
                    <a:pt x="2382" y="1086"/>
                  </a:cubicBezTo>
                  <a:cubicBezTo>
                    <a:pt x="2693" y="659"/>
                    <a:pt x="2416" y="1"/>
                    <a:pt x="1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" name="Google Shape;3199;p57"/>
            <p:cNvSpPr/>
            <p:nvPr/>
          </p:nvSpPr>
          <p:spPr>
            <a:xfrm>
              <a:off x="7239412" y="3027990"/>
              <a:ext cx="24983" cy="24090"/>
            </a:xfrm>
            <a:custGeom>
              <a:avLst/>
              <a:gdLst/>
              <a:ahLst/>
              <a:cxnLst/>
              <a:rect l="l" t="t" r="r" b="b"/>
              <a:pathLst>
                <a:path w="811" h="782" extrusionOk="0">
                  <a:moveTo>
                    <a:pt x="767" y="0"/>
                  </a:moveTo>
                  <a:cubicBezTo>
                    <a:pt x="758" y="0"/>
                    <a:pt x="748" y="3"/>
                    <a:pt x="739" y="8"/>
                  </a:cubicBezTo>
                  <a:cubicBezTo>
                    <a:pt x="667" y="67"/>
                    <a:pt x="84" y="579"/>
                    <a:pt x="12" y="710"/>
                  </a:cubicBezTo>
                  <a:cubicBezTo>
                    <a:pt x="0" y="734"/>
                    <a:pt x="0" y="758"/>
                    <a:pt x="24" y="770"/>
                  </a:cubicBezTo>
                  <a:cubicBezTo>
                    <a:pt x="36" y="782"/>
                    <a:pt x="36" y="782"/>
                    <a:pt x="48" y="782"/>
                  </a:cubicBezTo>
                  <a:cubicBezTo>
                    <a:pt x="60" y="782"/>
                    <a:pt x="72" y="770"/>
                    <a:pt x="84" y="758"/>
                  </a:cubicBezTo>
                  <a:cubicBezTo>
                    <a:pt x="131" y="663"/>
                    <a:pt x="536" y="306"/>
                    <a:pt x="798" y="79"/>
                  </a:cubicBezTo>
                  <a:cubicBezTo>
                    <a:pt x="810" y="67"/>
                    <a:pt x="810" y="32"/>
                    <a:pt x="798" y="20"/>
                  </a:cubicBezTo>
                  <a:cubicBezTo>
                    <a:pt x="791" y="6"/>
                    <a:pt x="780" y="0"/>
                    <a:pt x="7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" name="Google Shape;3200;p57"/>
            <p:cNvSpPr/>
            <p:nvPr/>
          </p:nvSpPr>
          <p:spPr>
            <a:xfrm>
              <a:off x="7251518" y="3038248"/>
              <a:ext cx="22395" cy="18606"/>
            </a:xfrm>
            <a:custGeom>
              <a:avLst/>
              <a:gdLst/>
              <a:ahLst/>
              <a:cxnLst/>
              <a:rect l="l" t="t" r="r" b="b"/>
              <a:pathLst>
                <a:path w="727" h="604" extrusionOk="0">
                  <a:moveTo>
                    <a:pt x="684" y="0"/>
                  </a:moveTo>
                  <a:cubicBezTo>
                    <a:pt x="675" y="0"/>
                    <a:pt x="665" y="3"/>
                    <a:pt x="655" y="8"/>
                  </a:cubicBezTo>
                  <a:cubicBezTo>
                    <a:pt x="631" y="20"/>
                    <a:pt x="143" y="330"/>
                    <a:pt x="12" y="532"/>
                  </a:cubicBezTo>
                  <a:cubicBezTo>
                    <a:pt x="0" y="556"/>
                    <a:pt x="0" y="580"/>
                    <a:pt x="24" y="592"/>
                  </a:cubicBezTo>
                  <a:cubicBezTo>
                    <a:pt x="24" y="604"/>
                    <a:pt x="36" y="604"/>
                    <a:pt x="48" y="604"/>
                  </a:cubicBezTo>
                  <a:cubicBezTo>
                    <a:pt x="60" y="604"/>
                    <a:pt x="72" y="592"/>
                    <a:pt x="84" y="580"/>
                  </a:cubicBezTo>
                  <a:cubicBezTo>
                    <a:pt x="203" y="389"/>
                    <a:pt x="691" y="80"/>
                    <a:pt x="703" y="80"/>
                  </a:cubicBezTo>
                  <a:cubicBezTo>
                    <a:pt x="715" y="68"/>
                    <a:pt x="727" y="44"/>
                    <a:pt x="715" y="20"/>
                  </a:cubicBezTo>
                  <a:cubicBezTo>
                    <a:pt x="708" y="6"/>
                    <a:pt x="697" y="0"/>
                    <a:pt x="6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" name="Google Shape;3201;p57"/>
            <p:cNvSpPr/>
            <p:nvPr/>
          </p:nvSpPr>
          <p:spPr>
            <a:xfrm>
              <a:off x="7261406" y="2731338"/>
              <a:ext cx="6993" cy="13400"/>
            </a:xfrm>
            <a:custGeom>
              <a:avLst/>
              <a:gdLst/>
              <a:ahLst/>
              <a:cxnLst/>
              <a:rect l="l" t="t" r="r" b="b"/>
              <a:pathLst>
                <a:path w="227" h="435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3" y="65"/>
                    <a:pt x="37" y="77"/>
                  </a:cubicBezTo>
                  <a:cubicBezTo>
                    <a:pt x="72" y="101"/>
                    <a:pt x="120" y="268"/>
                    <a:pt x="144" y="399"/>
                  </a:cubicBezTo>
                  <a:cubicBezTo>
                    <a:pt x="144" y="422"/>
                    <a:pt x="167" y="434"/>
                    <a:pt x="179" y="434"/>
                  </a:cubicBezTo>
                  <a:lnTo>
                    <a:pt x="191" y="434"/>
                  </a:lnTo>
                  <a:cubicBezTo>
                    <a:pt x="215" y="434"/>
                    <a:pt x="227" y="411"/>
                    <a:pt x="227" y="387"/>
                  </a:cubicBezTo>
                  <a:cubicBezTo>
                    <a:pt x="215" y="315"/>
                    <a:pt x="167" y="53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" name="Google Shape;3202;p57"/>
            <p:cNvSpPr/>
            <p:nvPr/>
          </p:nvSpPr>
          <p:spPr>
            <a:xfrm>
              <a:off x="7245634" y="2725762"/>
              <a:ext cx="6654" cy="13462"/>
            </a:xfrm>
            <a:custGeom>
              <a:avLst/>
              <a:gdLst/>
              <a:ahLst/>
              <a:cxnLst/>
              <a:rect l="l" t="t" r="r" b="b"/>
              <a:pathLst>
                <a:path w="216" h="437" extrusionOk="0">
                  <a:moveTo>
                    <a:pt x="41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60" y="103"/>
                    <a:pt x="108" y="258"/>
                    <a:pt x="132" y="401"/>
                  </a:cubicBezTo>
                  <a:cubicBezTo>
                    <a:pt x="132" y="425"/>
                    <a:pt x="156" y="437"/>
                    <a:pt x="179" y="437"/>
                  </a:cubicBezTo>
                  <a:cubicBezTo>
                    <a:pt x="203" y="425"/>
                    <a:pt x="215" y="413"/>
                    <a:pt x="215" y="389"/>
                  </a:cubicBezTo>
                  <a:cubicBezTo>
                    <a:pt x="203" y="306"/>
                    <a:pt x="168" y="56"/>
                    <a:pt x="60" y="8"/>
                  </a:cubicBezTo>
                  <a:cubicBezTo>
                    <a:pt x="55" y="3"/>
                    <a:pt x="48" y="0"/>
                    <a:pt x="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" name="Google Shape;3203;p57"/>
            <p:cNvSpPr/>
            <p:nvPr/>
          </p:nvSpPr>
          <p:spPr>
            <a:xfrm>
              <a:off x="7252627" y="2711530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4" y="1"/>
                  </a:moveTo>
                  <a:cubicBezTo>
                    <a:pt x="29" y="1"/>
                    <a:pt x="8" y="9"/>
                    <a:pt x="0" y="18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7" y="268"/>
                    <a:pt x="131" y="399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2" y="434"/>
                    <a:pt x="214" y="411"/>
                    <a:pt x="214" y="387"/>
                  </a:cubicBezTo>
                  <a:cubicBezTo>
                    <a:pt x="202" y="315"/>
                    <a:pt x="155" y="53"/>
                    <a:pt x="60" y="6"/>
                  </a:cubicBezTo>
                  <a:cubicBezTo>
                    <a:pt x="56" y="2"/>
                    <a:pt x="51" y="1"/>
                    <a:pt x="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3204;p57"/>
            <p:cNvSpPr/>
            <p:nvPr/>
          </p:nvSpPr>
          <p:spPr>
            <a:xfrm>
              <a:off x="7235746" y="2704568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7" y="1"/>
                  </a:moveTo>
                  <a:cubicBezTo>
                    <a:pt x="35" y="1"/>
                    <a:pt x="21" y="9"/>
                    <a:pt x="12" y="17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8" y="267"/>
                    <a:pt x="131" y="398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3" y="434"/>
                    <a:pt x="215" y="410"/>
                    <a:pt x="215" y="387"/>
                  </a:cubicBezTo>
                  <a:cubicBezTo>
                    <a:pt x="203" y="315"/>
                    <a:pt x="167" y="53"/>
                    <a:pt x="60" y="6"/>
                  </a:cubicBezTo>
                  <a:cubicBezTo>
                    <a:pt x="56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3205;p57"/>
            <p:cNvSpPr/>
            <p:nvPr/>
          </p:nvSpPr>
          <p:spPr>
            <a:xfrm>
              <a:off x="7237933" y="2690798"/>
              <a:ext cx="9580" cy="12137"/>
            </a:xfrm>
            <a:custGeom>
              <a:avLst/>
              <a:gdLst/>
              <a:ahLst/>
              <a:cxnLst/>
              <a:rect l="l" t="t" r="r" b="b"/>
              <a:pathLst>
                <a:path w="311" h="394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60"/>
                    <a:pt x="13" y="83"/>
                    <a:pt x="37" y="83"/>
                  </a:cubicBezTo>
                  <a:cubicBezTo>
                    <a:pt x="84" y="95"/>
                    <a:pt x="167" y="238"/>
                    <a:pt x="227" y="369"/>
                  </a:cubicBezTo>
                  <a:cubicBezTo>
                    <a:pt x="227" y="393"/>
                    <a:pt x="251" y="393"/>
                    <a:pt x="263" y="393"/>
                  </a:cubicBezTo>
                  <a:lnTo>
                    <a:pt x="275" y="393"/>
                  </a:lnTo>
                  <a:cubicBezTo>
                    <a:pt x="298" y="381"/>
                    <a:pt x="310" y="357"/>
                    <a:pt x="298" y="333"/>
                  </a:cubicBezTo>
                  <a:cubicBezTo>
                    <a:pt x="275" y="262"/>
                    <a:pt x="167" y="36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3206;p57"/>
            <p:cNvSpPr/>
            <p:nvPr/>
          </p:nvSpPr>
          <p:spPr>
            <a:xfrm>
              <a:off x="7267290" y="2752224"/>
              <a:ext cx="4806" cy="14139"/>
            </a:xfrm>
            <a:custGeom>
              <a:avLst/>
              <a:gdLst/>
              <a:ahLst/>
              <a:cxnLst/>
              <a:rect l="l" t="t" r="r" b="b"/>
              <a:pathLst>
                <a:path w="156" h="459" extrusionOk="0">
                  <a:moveTo>
                    <a:pt x="48" y="0"/>
                  </a:moveTo>
                  <a:cubicBezTo>
                    <a:pt x="36" y="0"/>
                    <a:pt x="24" y="6"/>
                    <a:pt x="12" y="18"/>
                  </a:cubicBezTo>
                  <a:cubicBezTo>
                    <a:pt x="0" y="30"/>
                    <a:pt x="0" y="66"/>
                    <a:pt x="24" y="78"/>
                  </a:cubicBezTo>
                  <a:cubicBezTo>
                    <a:pt x="48" y="114"/>
                    <a:pt x="60" y="280"/>
                    <a:pt x="48" y="411"/>
                  </a:cubicBezTo>
                  <a:cubicBezTo>
                    <a:pt x="48" y="435"/>
                    <a:pt x="60" y="459"/>
                    <a:pt x="84" y="459"/>
                  </a:cubicBezTo>
                  <a:lnTo>
                    <a:pt x="96" y="459"/>
                  </a:lnTo>
                  <a:cubicBezTo>
                    <a:pt x="107" y="459"/>
                    <a:pt x="131" y="447"/>
                    <a:pt x="131" y="423"/>
                  </a:cubicBezTo>
                  <a:cubicBezTo>
                    <a:pt x="143" y="340"/>
                    <a:pt x="155" y="90"/>
                    <a:pt x="84" y="18"/>
                  </a:cubicBezTo>
                  <a:cubicBezTo>
                    <a:pt x="72" y="6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3207;p57"/>
            <p:cNvSpPr/>
            <p:nvPr/>
          </p:nvSpPr>
          <p:spPr>
            <a:xfrm>
              <a:off x="7255184" y="2744184"/>
              <a:ext cx="6993" cy="13739"/>
            </a:xfrm>
            <a:custGeom>
              <a:avLst/>
              <a:gdLst/>
              <a:ahLst/>
              <a:cxnLst/>
              <a:rect l="l" t="t" r="r" b="b"/>
              <a:pathLst>
                <a:path w="227" h="446" extrusionOk="0">
                  <a:moveTo>
                    <a:pt x="53" y="1"/>
                  </a:moveTo>
                  <a:cubicBezTo>
                    <a:pt x="36" y="1"/>
                    <a:pt x="21" y="12"/>
                    <a:pt x="12" y="29"/>
                  </a:cubicBezTo>
                  <a:cubicBezTo>
                    <a:pt x="0" y="53"/>
                    <a:pt x="0" y="77"/>
                    <a:pt x="24" y="89"/>
                  </a:cubicBezTo>
                  <a:cubicBezTo>
                    <a:pt x="72" y="101"/>
                    <a:pt x="108" y="267"/>
                    <a:pt x="131" y="398"/>
                  </a:cubicBezTo>
                  <a:cubicBezTo>
                    <a:pt x="143" y="422"/>
                    <a:pt x="155" y="446"/>
                    <a:pt x="179" y="446"/>
                  </a:cubicBezTo>
                  <a:cubicBezTo>
                    <a:pt x="203" y="434"/>
                    <a:pt x="227" y="410"/>
                    <a:pt x="215" y="386"/>
                  </a:cubicBezTo>
                  <a:cubicBezTo>
                    <a:pt x="203" y="315"/>
                    <a:pt x="167" y="65"/>
                    <a:pt x="72" y="5"/>
                  </a:cubicBezTo>
                  <a:cubicBezTo>
                    <a:pt x="65" y="2"/>
                    <a:pt x="59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3208;p57"/>
            <p:cNvSpPr/>
            <p:nvPr/>
          </p:nvSpPr>
          <p:spPr>
            <a:xfrm>
              <a:off x="6857245" y="3020135"/>
              <a:ext cx="88780" cy="108618"/>
            </a:xfrm>
            <a:custGeom>
              <a:avLst/>
              <a:gdLst/>
              <a:ahLst/>
              <a:cxnLst/>
              <a:rect l="l" t="t" r="r" b="b"/>
              <a:pathLst>
                <a:path w="2882" h="3526" extrusionOk="0">
                  <a:moveTo>
                    <a:pt x="2822" y="1"/>
                  </a:moveTo>
                  <a:lnTo>
                    <a:pt x="2786" y="13"/>
                  </a:lnTo>
                  <a:cubicBezTo>
                    <a:pt x="2762" y="13"/>
                    <a:pt x="2750" y="37"/>
                    <a:pt x="2750" y="60"/>
                  </a:cubicBezTo>
                  <a:cubicBezTo>
                    <a:pt x="2762" y="84"/>
                    <a:pt x="2774" y="96"/>
                    <a:pt x="2798" y="96"/>
                  </a:cubicBezTo>
                  <a:lnTo>
                    <a:pt x="2810" y="96"/>
                  </a:lnTo>
                  <a:lnTo>
                    <a:pt x="2834" y="84"/>
                  </a:lnTo>
                  <a:cubicBezTo>
                    <a:pt x="2858" y="84"/>
                    <a:pt x="2881" y="60"/>
                    <a:pt x="2870" y="37"/>
                  </a:cubicBezTo>
                  <a:cubicBezTo>
                    <a:pt x="2870" y="13"/>
                    <a:pt x="2846" y="1"/>
                    <a:pt x="2822" y="1"/>
                  </a:cubicBezTo>
                  <a:close/>
                  <a:moveTo>
                    <a:pt x="2619" y="49"/>
                  </a:moveTo>
                  <a:cubicBezTo>
                    <a:pt x="2560" y="72"/>
                    <a:pt x="2500" y="84"/>
                    <a:pt x="2453" y="96"/>
                  </a:cubicBezTo>
                  <a:cubicBezTo>
                    <a:pt x="2429" y="108"/>
                    <a:pt x="2417" y="132"/>
                    <a:pt x="2417" y="156"/>
                  </a:cubicBezTo>
                  <a:cubicBezTo>
                    <a:pt x="2429" y="168"/>
                    <a:pt x="2441" y="180"/>
                    <a:pt x="2465" y="180"/>
                  </a:cubicBezTo>
                  <a:lnTo>
                    <a:pt x="2477" y="180"/>
                  </a:lnTo>
                  <a:cubicBezTo>
                    <a:pt x="2536" y="168"/>
                    <a:pt x="2584" y="144"/>
                    <a:pt x="2643" y="132"/>
                  </a:cubicBezTo>
                  <a:cubicBezTo>
                    <a:pt x="2667" y="132"/>
                    <a:pt x="2679" y="108"/>
                    <a:pt x="2667" y="84"/>
                  </a:cubicBezTo>
                  <a:cubicBezTo>
                    <a:pt x="2667" y="60"/>
                    <a:pt x="2643" y="49"/>
                    <a:pt x="2619" y="49"/>
                  </a:cubicBezTo>
                  <a:close/>
                  <a:moveTo>
                    <a:pt x="2286" y="156"/>
                  </a:moveTo>
                  <a:cubicBezTo>
                    <a:pt x="2227" y="180"/>
                    <a:pt x="2179" y="203"/>
                    <a:pt x="2119" y="227"/>
                  </a:cubicBezTo>
                  <a:cubicBezTo>
                    <a:pt x="2108" y="227"/>
                    <a:pt x="2096" y="251"/>
                    <a:pt x="2096" y="275"/>
                  </a:cubicBezTo>
                  <a:cubicBezTo>
                    <a:pt x="2108" y="299"/>
                    <a:pt x="2119" y="299"/>
                    <a:pt x="2143" y="299"/>
                  </a:cubicBezTo>
                  <a:lnTo>
                    <a:pt x="2155" y="299"/>
                  </a:lnTo>
                  <a:cubicBezTo>
                    <a:pt x="2203" y="275"/>
                    <a:pt x="2262" y="263"/>
                    <a:pt x="2310" y="239"/>
                  </a:cubicBezTo>
                  <a:cubicBezTo>
                    <a:pt x="2334" y="227"/>
                    <a:pt x="2346" y="203"/>
                    <a:pt x="2346" y="180"/>
                  </a:cubicBezTo>
                  <a:cubicBezTo>
                    <a:pt x="2334" y="156"/>
                    <a:pt x="2310" y="156"/>
                    <a:pt x="2286" y="156"/>
                  </a:cubicBezTo>
                  <a:close/>
                  <a:moveTo>
                    <a:pt x="1993" y="291"/>
                  </a:moveTo>
                  <a:cubicBezTo>
                    <a:pt x="1984" y="291"/>
                    <a:pt x="1974" y="294"/>
                    <a:pt x="1965" y="299"/>
                  </a:cubicBezTo>
                  <a:cubicBezTo>
                    <a:pt x="1917" y="322"/>
                    <a:pt x="1857" y="346"/>
                    <a:pt x="1810" y="382"/>
                  </a:cubicBezTo>
                  <a:cubicBezTo>
                    <a:pt x="1798" y="394"/>
                    <a:pt x="1786" y="418"/>
                    <a:pt x="1798" y="441"/>
                  </a:cubicBezTo>
                  <a:cubicBezTo>
                    <a:pt x="1810" y="453"/>
                    <a:pt x="1822" y="453"/>
                    <a:pt x="1834" y="453"/>
                  </a:cubicBezTo>
                  <a:lnTo>
                    <a:pt x="1857" y="453"/>
                  </a:lnTo>
                  <a:cubicBezTo>
                    <a:pt x="1905" y="430"/>
                    <a:pt x="1953" y="394"/>
                    <a:pt x="2000" y="370"/>
                  </a:cubicBezTo>
                  <a:cubicBezTo>
                    <a:pt x="2024" y="358"/>
                    <a:pt x="2036" y="334"/>
                    <a:pt x="2024" y="310"/>
                  </a:cubicBezTo>
                  <a:cubicBezTo>
                    <a:pt x="2017" y="297"/>
                    <a:pt x="2006" y="291"/>
                    <a:pt x="1993" y="291"/>
                  </a:cubicBezTo>
                  <a:close/>
                  <a:moveTo>
                    <a:pt x="1696" y="469"/>
                  </a:moveTo>
                  <a:cubicBezTo>
                    <a:pt x="1687" y="469"/>
                    <a:pt x="1677" y="472"/>
                    <a:pt x="1667" y="477"/>
                  </a:cubicBezTo>
                  <a:cubicBezTo>
                    <a:pt x="1619" y="513"/>
                    <a:pt x="1572" y="549"/>
                    <a:pt x="1524" y="584"/>
                  </a:cubicBezTo>
                  <a:cubicBezTo>
                    <a:pt x="1512" y="596"/>
                    <a:pt x="1512" y="632"/>
                    <a:pt x="1524" y="644"/>
                  </a:cubicBezTo>
                  <a:cubicBezTo>
                    <a:pt x="1536" y="656"/>
                    <a:pt x="1548" y="656"/>
                    <a:pt x="1560" y="656"/>
                  </a:cubicBezTo>
                  <a:cubicBezTo>
                    <a:pt x="1572" y="656"/>
                    <a:pt x="1584" y="656"/>
                    <a:pt x="1584" y="644"/>
                  </a:cubicBezTo>
                  <a:cubicBezTo>
                    <a:pt x="1631" y="608"/>
                    <a:pt x="1667" y="572"/>
                    <a:pt x="1715" y="537"/>
                  </a:cubicBezTo>
                  <a:cubicBezTo>
                    <a:pt x="1738" y="525"/>
                    <a:pt x="1738" y="501"/>
                    <a:pt x="1727" y="489"/>
                  </a:cubicBezTo>
                  <a:cubicBezTo>
                    <a:pt x="1720" y="475"/>
                    <a:pt x="1708" y="469"/>
                    <a:pt x="1696" y="469"/>
                  </a:cubicBezTo>
                  <a:close/>
                  <a:moveTo>
                    <a:pt x="1441" y="696"/>
                  </a:moveTo>
                  <a:cubicBezTo>
                    <a:pt x="1427" y="696"/>
                    <a:pt x="1412" y="701"/>
                    <a:pt x="1405" y="715"/>
                  </a:cubicBezTo>
                  <a:cubicBezTo>
                    <a:pt x="1369" y="751"/>
                    <a:pt x="1334" y="799"/>
                    <a:pt x="1298" y="858"/>
                  </a:cubicBezTo>
                  <a:cubicBezTo>
                    <a:pt x="1286" y="870"/>
                    <a:pt x="1286" y="894"/>
                    <a:pt x="1310" y="918"/>
                  </a:cubicBezTo>
                  <a:lnTo>
                    <a:pt x="1334" y="918"/>
                  </a:lnTo>
                  <a:cubicBezTo>
                    <a:pt x="1346" y="918"/>
                    <a:pt x="1357" y="918"/>
                    <a:pt x="1369" y="906"/>
                  </a:cubicBezTo>
                  <a:cubicBezTo>
                    <a:pt x="1393" y="858"/>
                    <a:pt x="1429" y="811"/>
                    <a:pt x="1465" y="763"/>
                  </a:cubicBezTo>
                  <a:cubicBezTo>
                    <a:pt x="1488" y="751"/>
                    <a:pt x="1488" y="727"/>
                    <a:pt x="1465" y="703"/>
                  </a:cubicBezTo>
                  <a:cubicBezTo>
                    <a:pt x="1460" y="698"/>
                    <a:pt x="1451" y="696"/>
                    <a:pt x="1441" y="696"/>
                  </a:cubicBezTo>
                  <a:close/>
                  <a:moveTo>
                    <a:pt x="1255" y="984"/>
                  </a:moveTo>
                  <a:cubicBezTo>
                    <a:pt x="1238" y="984"/>
                    <a:pt x="1223" y="996"/>
                    <a:pt x="1215" y="1013"/>
                  </a:cubicBezTo>
                  <a:cubicBezTo>
                    <a:pt x="1191" y="1061"/>
                    <a:pt x="1167" y="1120"/>
                    <a:pt x="1155" y="1180"/>
                  </a:cubicBezTo>
                  <a:cubicBezTo>
                    <a:pt x="1143" y="1203"/>
                    <a:pt x="1167" y="1227"/>
                    <a:pt x="1191" y="1227"/>
                  </a:cubicBezTo>
                  <a:cubicBezTo>
                    <a:pt x="1215" y="1227"/>
                    <a:pt x="1238" y="1215"/>
                    <a:pt x="1238" y="1192"/>
                  </a:cubicBezTo>
                  <a:cubicBezTo>
                    <a:pt x="1250" y="1144"/>
                    <a:pt x="1274" y="1096"/>
                    <a:pt x="1286" y="1049"/>
                  </a:cubicBezTo>
                  <a:cubicBezTo>
                    <a:pt x="1298" y="1025"/>
                    <a:pt x="1286" y="989"/>
                    <a:pt x="1274" y="989"/>
                  </a:cubicBezTo>
                  <a:cubicBezTo>
                    <a:pt x="1268" y="986"/>
                    <a:pt x="1261" y="984"/>
                    <a:pt x="1255" y="984"/>
                  </a:cubicBezTo>
                  <a:close/>
                  <a:moveTo>
                    <a:pt x="1167" y="1311"/>
                  </a:moveTo>
                  <a:cubicBezTo>
                    <a:pt x="1155" y="1311"/>
                    <a:pt x="1131" y="1334"/>
                    <a:pt x="1131" y="1358"/>
                  </a:cubicBezTo>
                  <a:cubicBezTo>
                    <a:pt x="1119" y="1382"/>
                    <a:pt x="1119" y="1406"/>
                    <a:pt x="1119" y="1430"/>
                  </a:cubicBezTo>
                  <a:cubicBezTo>
                    <a:pt x="1119" y="1465"/>
                    <a:pt x="1119" y="1501"/>
                    <a:pt x="1131" y="1537"/>
                  </a:cubicBezTo>
                  <a:cubicBezTo>
                    <a:pt x="1131" y="1561"/>
                    <a:pt x="1155" y="1573"/>
                    <a:pt x="1167" y="1573"/>
                  </a:cubicBezTo>
                  <a:lnTo>
                    <a:pt x="1179" y="1573"/>
                  </a:lnTo>
                  <a:cubicBezTo>
                    <a:pt x="1203" y="1573"/>
                    <a:pt x="1215" y="1549"/>
                    <a:pt x="1215" y="1525"/>
                  </a:cubicBezTo>
                  <a:cubicBezTo>
                    <a:pt x="1215" y="1489"/>
                    <a:pt x="1215" y="1453"/>
                    <a:pt x="1215" y="1430"/>
                  </a:cubicBezTo>
                  <a:cubicBezTo>
                    <a:pt x="1215" y="1406"/>
                    <a:pt x="1215" y="1382"/>
                    <a:pt x="1215" y="1358"/>
                  </a:cubicBezTo>
                  <a:cubicBezTo>
                    <a:pt x="1215" y="1334"/>
                    <a:pt x="1191" y="1323"/>
                    <a:pt x="1167" y="1311"/>
                  </a:cubicBezTo>
                  <a:close/>
                  <a:moveTo>
                    <a:pt x="1334" y="1644"/>
                  </a:moveTo>
                  <a:cubicBezTo>
                    <a:pt x="1322" y="1644"/>
                    <a:pt x="1298" y="1668"/>
                    <a:pt x="1298" y="1692"/>
                  </a:cubicBezTo>
                  <a:cubicBezTo>
                    <a:pt x="1298" y="1715"/>
                    <a:pt x="1322" y="1727"/>
                    <a:pt x="1346" y="1727"/>
                  </a:cubicBezTo>
                  <a:lnTo>
                    <a:pt x="1381" y="1727"/>
                  </a:lnTo>
                  <a:cubicBezTo>
                    <a:pt x="1417" y="1727"/>
                    <a:pt x="1465" y="1727"/>
                    <a:pt x="1500" y="1739"/>
                  </a:cubicBezTo>
                  <a:lnTo>
                    <a:pt x="1512" y="1739"/>
                  </a:lnTo>
                  <a:cubicBezTo>
                    <a:pt x="1536" y="1739"/>
                    <a:pt x="1548" y="1727"/>
                    <a:pt x="1560" y="1704"/>
                  </a:cubicBezTo>
                  <a:cubicBezTo>
                    <a:pt x="1560" y="1680"/>
                    <a:pt x="1548" y="1656"/>
                    <a:pt x="1524" y="1656"/>
                  </a:cubicBezTo>
                  <a:cubicBezTo>
                    <a:pt x="1476" y="1644"/>
                    <a:pt x="1429" y="1644"/>
                    <a:pt x="1381" y="1644"/>
                  </a:cubicBezTo>
                  <a:close/>
                  <a:moveTo>
                    <a:pt x="1204" y="1653"/>
                  </a:moveTo>
                  <a:cubicBezTo>
                    <a:pt x="1200" y="1653"/>
                    <a:pt x="1195" y="1654"/>
                    <a:pt x="1191" y="1656"/>
                  </a:cubicBezTo>
                  <a:cubicBezTo>
                    <a:pt x="1191" y="1656"/>
                    <a:pt x="1179" y="1656"/>
                    <a:pt x="1179" y="1668"/>
                  </a:cubicBezTo>
                  <a:lnTo>
                    <a:pt x="1167" y="1668"/>
                  </a:lnTo>
                  <a:cubicBezTo>
                    <a:pt x="1107" y="1680"/>
                    <a:pt x="1048" y="1692"/>
                    <a:pt x="988" y="1715"/>
                  </a:cubicBezTo>
                  <a:cubicBezTo>
                    <a:pt x="965" y="1727"/>
                    <a:pt x="965" y="1751"/>
                    <a:pt x="965" y="1775"/>
                  </a:cubicBezTo>
                  <a:cubicBezTo>
                    <a:pt x="973" y="1792"/>
                    <a:pt x="988" y="1803"/>
                    <a:pt x="1005" y="1803"/>
                  </a:cubicBezTo>
                  <a:cubicBezTo>
                    <a:pt x="1011" y="1803"/>
                    <a:pt x="1018" y="1802"/>
                    <a:pt x="1024" y="1799"/>
                  </a:cubicBezTo>
                  <a:cubicBezTo>
                    <a:pt x="1072" y="1775"/>
                    <a:pt x="1131" y="1763"/>
                    <a:pt x="1179" y="1751"/>
                  </a:cubicBezTo>
                  <a:cubicBezTo>
                    <a:pt x="1191" y="1799"/>
                    <a:pt x="1203" y="1834"/>
                    <a:pt x="1226" y="1882"/>
                  </a:cubicBezTo>
                  <a:cubicBezTo>
                    <a:pt x="1226" y="1894"/>
                    <a:pt x="1250" y="1906"/>
                    <a:pt x="1262" y="1906"/>
                  </a:cubicBezTo>
                  <a:cubicBezTo>
                    <a:pt x="1274" y="1906"/>
                    <a:pt x="1274" y="1906"/>
                    <a:pt x="1286" y="1894"/>
                  </a:cubicBezTo>
                  <a:cubicBezTo>
                    <a:pt x="1298" y="1882"/>
                    <a:pt x="1310" y="1858"/>
                    <a:pt x="1298" y="1834"/>
                  </a:cubicBezTo>
                  <a:cubicBezTo>
                    <a:pt x="1274" y="1787"/>
                    <a:pt x="1262" y="1739"/>
                    <a:pt x="1250" y="1680"/>
                  </a:cubicBezTo>
                  <a:cubicBezTo>
                    <a:pt x="1241" y="1670"/>
                    <a:pt x="1223" y="1653"/>
                    <a:pt x="1204" y="1653"/>
                  </a:cubicBezTo>
                  <a:close/>
                  <a:moveTo>
                    <a:pt x="1672" y="1711"/>
                  </a:moveTo>
                  <a:cubicBezTo>
                    <a:pt x="1655" y="1711"/>
                    <a:pt x="1640" y="1722"/>
                    <a:pt x="1631" y="1739"/>
                  </a:cubicBezTo>
                  <a:cubicBezTo>
                    <a:pt x="1619" y="1751"/>
                    <a:pt x="1631" y="1775"/>
                    <a:pt x="1655" y="1787"/>
                  </a:cubicBezTo>
                  <a:cubicBezTo>
                    <a:pt x="1703" y="1823"/>
                    <a:pt x="1738" y="1846"/>
                    <a:pt x="1774" y="1894"/>
                  </a:cubicBezTo>
                  <a:cubicBezTo>
                    <a:pt x="1786" y="1894"/>
                    <a:pt x="1798" y="1906"/>
                    <a:pt x="1810" y="1906"/>
                  </a:cubicBezTo>
                  <a:cubicBezTo>
                    <a:pt x="1822" y="1906"/>
                    <a:pt x="1834" y="1894"/>
                    <a:pt x="1834" y="1894"/>
                  </a:cubicBezTo>
                  <a:cubicBezTo>
                    <a:pt x="1846" y="1870"/>
                    <a:pt x="1857" y="1846"/>
                    <a:pt x="1834" y="1834"/>
                  </a:cubicBezTo>
                  <a:cubicBezTo>
                    <a:pt x="1798" y="1787"/>
                    <a:pt x="1750" y="1751"/>
                    <a:pt x="1691" y="1715"/>
                  </a:cubicBezTo>
                  <a:cubicBezTo>
                    <a:pt x="1684" y="1712"/>
                    <a:pt x="1678" y="1711"/>
                    <a:pt x="1672" y="1711"/>
                  </a:cubicBezTo>
                  <a:close/>
                  <a:moveTo>
                    <a:pt x="854" y="1794"/>
                  </a:moveTo>
                  <a:cubicBezTo>
                    <a:pt x="847" y="1794"/>
                    <a:pt x="841" y="1795"/>
                    <a:pt x="834" y="1799"/>
                  </a:cubicBezTo>
                  <a:cubicBezTo>
                    <a:pt x="786" y="1823"/>
                    <a:pt x="726" y="1858"/>
                    <a:pt x="679" y="1894"/>
                  </a:cubicBezTo>
                  <a:cubicBezTo>
                    <a:pt x="667" y="1906"/>
                    <a:pt x="655" y="1930"/>
                    <a:pt x="667" y="1954"/>
                  </a:cubicBezTo>
                  <a:cubicBezTo>
                    <a:pt x="679" y="1965"/>
                    <a:pt x="691" y="1965"/>
                    <a:pt x="703" y="1965"/>
                  </a:cubicBezTo>
                  <a:lnTo>
                    <a:pt x="726" y="1965"/>
                  </a:lnTo>
                  <a:cubicBezTo>
                    <a:pt x="774" y="1930"/>
                    <a:pt x="822" y="1894"/>
                    <a:pt x="869" y="1870"/>
                  </a:cubicBezTo>
                  <a:cubicBezTo>
                    <a:pt x="893" y="1858"/>
                    <a:pt x="905" y="1834"/>
                    <a:pt x="893" y="1811"/>
                  </a:cubicBezTo>
                  <a:cubicBezTo>
                    <a:pt x="885" y="1802"/>
                    <a:pt x="870" y="1794"/>
                    <a:pt x="854" y="1794"/>
                  </a:cubicBezTo>
                  <a:close/>
                  <a:moveTo>
                    <a:pt x="565" y="1981"/>
                  </a:moveTo>
                  <a:cubicBezTo>
                    <a:pt x="556" y="1981"/>
                    <a:pt x="546" y="1984"/>
                    <a:pt x="536" y="1989"/>
                  </a:cubicBezTo>
                  <a:lnTo>
                    <a:pt x="512" y="2013"/>
                  </a:lnTo>
                  <a:cubicBezTo>
                    <a:pt x="476" y="2049"/>
                    <a:pt x="441" y="2073"/>
                    <a:pt x="405" y="2108"/>
                  </a:cubicBezTo>
                  <a:cubicBezTo>
                    <a:pt x="393" y="2120"/>
                    <a:pt x="381" y="2144"/>
                    <a:pt x="405" y="2168"/>
                  </a:cubicBezTo>
                  <a:cubicBezTo>
                    <a:pt x="417" y="2180"/>
                    <a:pt x="429" y="2180"/>
                    <a:pt x="441" y="2180"/>
                  </a:cubicBezTo>
                  <a:cubicBezTo>
                    <a:pt x="441" y="2180"/>
                    <a:pt x="453" y="2180"/>
                    <a:pt x="464" y="2168"/>
                  </a:cubicBezTo>
                  <a:cubicBezTo>
                    <a:pt x="488" y="2144"/>
                    <a:pt x="524" y="2108"/>
                    <a:pt x="560" y="2085"/>
                  </a:cubicBezTo>
                  <a:lnTo>
                    <a:pt x="595" y="2061"/>
                  </a:lnTo>
                  <a:cubicBezTo>
                    <a:pt x="607" y="2049"/>
                    <a:pt x="619" y="2013"/>
                    <a:pt x="595" y="2001"/>
                  </a:cubicBezTo>
                  <a:cubicBezTo>
                    <a:pt x="588" y="1987"/>
                    <a:pt x="577" y="1981"/>
                    <a:pt x="565" y="1981"/>
                  </a:cubicBezTo>
                  <a:close/>
                  <a:moveTo>
                    <a:pt x="1350" y="1970"/>
                  </a:moveTo>
                  <a:cubicBezTo>
                    <a:pt x="1341" y="1970"/>
                    <a:pt x="1332" y="1972"/>
                    <a:pt x="1322" y="1977"/>
                  </a:cubicBezTo>
                  <a:cubicBezTo>
                    <a:pt x="1310" y="1989"/>
                    <a:pt x="1298" y="2013"/>
                    <a:pt x="1310" y="2037"/>
                  </a:cubicBezTo>
                  <a:cubicBezTo>
                    <a:pt x="1346" y="2085"/>
                    <a:pt x="1381" y="2132"/>
                    <a:pt x="1429" y="2180"/>
                  </a:cubicBezTo>
                  <a:cubicBezTo>
                    <a:pt x="1429" y="2180"/>
                    <a:pt x="1441" y="2192"/>
                    <a:pt x="1453" y="2192"/>
                  </a:cubicBezTo>
                  <a:cubicBezTo>
                    <a:pt x="1465" y="2192"/>
                    <a:pt x="1476" y="2180"/>
                    <a:pt x="1488" y="2180"/>
                  </a:cubicBezTo>
                  <a:cubicBezTo>
                    <a:pt x="1500" y="2156"/>
                    <a:pt x="1500" y="2132"/>
                    <a:pt x="1488" y="2120"/>
                  </a:cubicBezTo>
                  <a:cubicBezTo>
                    <a:pt x="1453" y="2073"/>
                    <a:pt x="1417" y="2037"/>
                    <a:pt x="1381" y="1989"/>
                  </a:cubicBezTo>
                  <a:cubicBezTo>
                    <a:pt x="1374" y="1975"/>
                    <a:pt x="1363" y="1970"/>
                    <a:pt x="1350" y="1970"/>
                  </a:cubicBezTo>
                  <a:close/>
                  <a:moveTo>
                    <a:pt x="1881" y="1965"/>
                  </a:moveTo>
                  <a:cubicBezTo>
                    <a:pt x="1857" y="1977"/>
                    <a:pt x="1846" y="2001"/>
                    <a:pt x="1846" y="2025"/>
                  </a:cubicBezTo>
                  <a:cubicBezTo>
                    <a:pt x="1857" y="2049"/>
                    <a:pt x="1857" y="2073"/>
                    <a:pt x="1857" y="2096"/>
                  </a:cubicBezTo>
                  <a:cubicBezTo>
                    <a:pt x="1857" y="2120"/>
                    <a:pt x="1857" y="2144"/>
                    <a:pt x="1846" y="2156"/>
                  </a:cubicBezTo>
                  <a:cubicBezTo>
                    <a:pt x="1846" y="2180"/>
                    <a:pt x="1846" y="2204"/>
                    <a:pt x="1869" y="2215"/>
                  </a:cubicBezTo>
                  <a:lnTo>
                    <a:pt x="1893" y="2215"/>
                  </a:lnTo>
                  <a:cubicBezTo>
                    <a:pt x="1905" y="2215"/>
                    <a:pt x="1929" y="2215"/>
                    <a:pt x="1929" y="2192"/>
                  </a:cubicBezTo>
                  <a:cubicBezTo>
                    <a:pt x="1941" y="2168"/>
                    <a:pt x="1953" y="2132"/>
                    <a:pt x="1953" y="2096"/>
                  </a:cubicBezTo>
                  <a:cubicBezTo>
                    <a:pt x="1941" y="2061"/>
                    <a:pt x="1941" y="2025"/>
                    <a:pt x="1929" y="1989"/>
                  </a:cubicBezTo>
                  <a:cubicBezTo>
                    <a:pt x="1929" y="1977"/>
                    <a:pt x="1905" y="1965"/>
                    <a:pt x="1881" y="1965"/>
                  </a:cubicBezTo>
                  <a:close/>
                  <a:moveTo>
                    <a:pt x="1594" y="2199"/>
                  </a:moveTo>
                  <a:cubicBezTo>
                    <a:pt x="1579" y="2199"/>
                    <a:pt x="1560" y="2210"/>
                    <a:pt x="1560" y="2227"/>
                  </a:cubicBezTo>
                  <a:cubicBezTo>
                    <a:pt x="1548" y="2251"/>
                    <a:pt x="1548" y="2275"/>
                    <a:pt x="1572" y="2287"/>
                  </a:cubicBezTo>
                  <a:cubicBezTo>
                    <a:pt x="1619" y="2311"/>
                    <a:pt x="1667" y="2323"/>
                    <a:pt x="1715" y="2323"/>
                  </a:cubicBezTo>
                  <a:lnTo>
                    <a:pt x="1762" y="2323"/>
                  </a:lnTo>
                  <a:cubicBezTo>
                    <a:pt x="1786" y="2311"/>
                    <a:pt x="1798" y="2287"/>
                    <a:pt x="1798" y="2263"/>
                  </a:cubicBezTo>
                  <a:cubicBezTo>
                    <a:pt x="1798" y="2239"/>
                    <a:pt x="1774" y="2227"/>
                    <a:pt x="1750" y="2227"/>
                  </a:cubicBezTo>
                  <a:cubicBezTo>
                    <a:pt x="1750" y="2239"/>
                    <a:pt x="1738" y="2239"/>
                    <a:pt x="1738" y="2239"/>
                  </a:cubicBezTo>
                  <a:cubicBezTo>
                    <a:pt x="1703" y="2239"/>
                    <a:pt x="1655" y="2227"/>
                    <a:pt x="1607" y="2204"/>
                  </a:cubicBezTo>
                  <a:cubicBezTo>
                    <a:pt x="1604" y="2200"/>
                    <a:pt x="1599" y="2199"/>
                    <a:pt x="1594" y="2199"/>
                  </a:cubicBezTo>
                  <a:close/>
                  <a:moveTo>
                    <a:pt x="311" y="2210"/>
                  </a:moveTo>
                  <a:cubicBezTo>
                    <a:pt x="301" y="2210"/>
                    <a:pt x="292" y="2215"/>
                    <a:pt x="286" y="2227"/>
                  </a:cubicBezTo>
                  <a:cubicBezTo>
                    <a:pt x="238" y="2275"/>
                    <a:pt x="203" y="2323"/>
                    <a:pt x="167" y="2358"/>
                  </a:cubicBezTo>
                  <a:cubicBezTo>
                    <a:pt x="155" y="2382"/>
                    <a:pt x="155" y="2406"/>
                    <a:pt x="179" y="2418"/>
                  </a:cubicBezTo>
                  <a:cubicBezTo>
                    <a:pt x="179" y="2430"/>
                    <a:pt x="191" y="2430"/>
                    <a:pt x="203" y="2430"/>
                  </a:cubicBezTo>
                  <a:cubicBezTo>
                    <a:pt x="214" y="2430"/>
                    <a:pt x="226" y="2430"/>
                    <a:pt x="238" y="2418"/>
                  </a:cubicBezTo>
                  <a:cubicBezTo>
                    <a:pt x="262" y="2370"/>
                    <a:pt x="298" y="2335"/>
                    <a:pt x="345" y="2287"/>
                  </a:cubicBezTo>
                  <a:cubicBezTo>
                    <a:pt x="357" y="2263"/>
                    <a:pt x="357" y="2239"/>
                    <a:pt x="345" y="2227"/>
                  </a:cubicBezTo>
                  <a:cubicBezTo>
                    <a:pt x="333" y="2215"/>
                    <a:pt x="322" y="2210"/>
                    <a:pt x="311" y="2210"/>
                  </a:cubicBezTo>
                  <a:close/>
                  <a:moveTo>
                    <a:pt x="131" y="2489"/>
                  </a:moveTo>
                  <a:cubicBezTo>
                    <a:pt x="107" y="2489"/>
                    <a:pt x="83" y="2489"/>
                    <a:pt x="72" y="2513"/>
                  </a:cubicBezTo>
                  <a:cubicBezTo>
                    <a:pt x="48" y="2573"/>
                    <a:pt x="24" y="2632"/>
                    <a:pt x="12" y="2680"/>
                  </a:cubicBezTo>
                  <a:cubicBezTo>
                    <a:pt x="12" y="2704"/>
                    <a:pt x="24" y="2727"/>
                    <a:pt x="48" y="2739"/>
                  </a:cubicBezTo>
                  <a:lnTo>
                    <a:pt x="60" y="2739"/>
                  </a:lnTo>
                  <a:cubicBezTo>
                    <a:pt x="72" y="2739"/>
                    <a:pt x="95" y="2727"/>
                    <a:pt x="95" y="2704"/>
                  </a:cubicBezTo>
                  <a:cubicBezTo>
                    <a:pt x="107" y="2656"/>
                    <a:pt x="131" y="2608"/>
                    <a:pt x="155" y="2549"/>
                  </a:cubicBezTo>
                  <a:cubicBezTo>
                    <a:pt x="167" y="2537"/>
                    <a:pt x="155" y="2501"/>
                    <a:pt x="131" y="2489"/>
                  </a:cubicBezTo>
                  <a:close/>
                  <a:moveTo>
                    <a:pt x="36" y="2823"/>
                  </a:moveTo>
                  <a:cubicBezTo>
                    <a:pt x="12" y="2823"/>
                    <a:pt x="0" y="2847"/>
                    <a:pt x="0" y="2870"/>
                  </a:cubicBezTo>
                  <a:cubicBezTo>
                    <a:pt x="12" y="2930"/>
                    <a:pt x="24" y="2989"/>
                    <a:pt x="48" y="3049"/>
                  </a:cubicBezTo>
                  <a:cubicBezTo>
                    <a:pt x="60" y="3061"/>
                    <a:pt x="72" y="3073"/>
                    <a:pt x="95" y="3073"/>
                  </a:cubicBezTo>
                  <a:lnTo>
                    <a:pt x="107" y="3073"/>
                  </a:lnTo>
                  <a:cubicBezTo>
                    <a:pt x="131" y="3061"/>
                    <a:pt x="143" y="3037"/>
                    <a:pt x="131" y="3013"/>
                  </a:cubicBezTo>
                  <a:cubicBezTo>
                    <a:pt x="107" y="2966"/>
                    <a:pt x="95" y="2906"/>
                    <a:pt x="83" y="2858"/>
                  </a:cubicBezTo>
                  <a:cubicBezTo>
                    <a:pt x="83" y="2835"/>
                    <a:pt x="60" y="2823"/>
                    <a:pt x="36" y="2823"/>
                  </a:cubicBezTo>
                  <a:close/>
                  <a:moveTo>
                    <a:pt x="184" y="3130"/>
                  </a:moveTo>
                  <a:cubicBezTo>
                    <a:pt x="175" y="3130"/>
                    <a:pt x="165" y="3134"/>
                    <a:pt x="155" y="3144"/>
                  </a:cubicBezTo>
                  <a:cubicBezTo>
                    <a:pt x="143" y="3156"/>
                    <a:pt x="131" y="3180"/>
                    <a:pt x="155" y="3204"/>
                  </a:cubicBezTo>
                  <a:cubicBezTo>
                    <a:pt x="191" y="3251"/>
                    <a:pt x="226" y="3287"/>
                    <a:pt x="274" y="3335"/>
                  </a:cubicBezTo>
                  <a:lnTo>
                    <a:pt x="310" y="3335"/>
                  </a:lnTo>
                  <a:cubicBezTo>
                    <a:pt x="322" y="3335"/>
                    <a:pt x="333" y="3335"/>
                    <a:pt x="333" y="3323"/>
                  </a:cubicBezTo>
                  <a:cubicBezTo>
                    <a:pt x="357" y="3299"/>
                    <a:pt x="345" y="3275"/>
                    <a:pt x="333" y="3263"/>
                  </a:cubicBezTo>
                  <a:cubicBezTo>
                    <a:pt x="286" y="3227"/>
                    <a:pt x="250" y="3180"/>
                    <a:pt x="214" y="3144"/>
                  </a:cubicBezTo>
                  <a:cubicBezTo>
                    <a:pt x="208" y="3137"/>
                    <a:pt x="197" y="3130"/>
                    <a:pt x="184" y="3130"/>
                  </a:cubicBezTo>
                  <a:close/>
                  <a:moveTo>
                    <a:pt x="449" y="3354"/>
                  </a:moveTo>
                  <a:cubicBezTo>
                    <a:pt x="434" y="3354"/>
                    <a:pt x="413" y="3362"/>
                    <a:pt x="405" y="3370"/>
                  </a:cubicBezTo>
                  <a:cubicBezTo>
                    <a:pt x="393" y="3394"/>
                    <a:pt x="405" y="3418"/>
                    <a:pt x="417" y="3430"/>
                  </a:cubicBezTo>
                  <a:cubicBezTo>
                    <a:pt x="512" y="3489"/>
                    <a:pt x="572" y="3525"/>
                    <a:pt x="584" y="3525"/>
                  </a:cubicBezTo>
                  <a:lnTo>
                    <a:pt x="595" y="3525"/>
                  </a:lnTo>
                  <a:cubicBezTo>
                    <a:pt x="607" y="3525"/>
                    <a:pt x="631" y="3513"/>
                    <a:pt x="631" y="3501"/>
                  </a:cubicBezTo>
                  <a:cubicBezTo>
                    <a:pt x="643" y="3478"/>
                    <a:pt x="631" y="3454"/>
                    <a:pt x="607" y="3442"/>
                  </a:cubicBezTo>
                  <a:cubicBezTo>
                    <a:pt x="607" y="3442"/>
                    <a:pt x="548" y="3418"/>
                    <a:pt x="464" y="3358"/>
                  </a:cubicBezTo>
                  <a:cubicBezTo>
                    <a:pt x="461" y="3355"/>
                    <a:pt x="455" y="3354"/>
                    <a:pt x="449" y="335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9" name="Google Shape;3505;p68"/>
          <p:cNvGrpSpPr/>
          <p:nvPr/>
        </p:nvGrpSpPr>
        <p:grpSpPr>
          <a:xfrm>
            <a:off x="3699142" y="212977"/>
            <a:ext cx="2462748" cy="2003612"/>
            <a:chOff x="3677880" y="1888667"/>
            <a:chExt cx="928078" cy="751232"/>
          </a:xfrm>
        </p:grpSpPr>
        <p:sp>
          <p:nvSpPr>
            <p:cNvPr id="330" name="Google Shape;3506;p68"/>
            <p:cNvSpPr/>
            <p:nvPr/>
          </p:nvSpPr>
          <p:spPr>
            <a:xfrm>
              <a:off x="3862906" y="1913588"/>
              <a:ext cx="63119" cy="58006"/>
            </a:xfrm>
            <a:custGeom>
              <a:avLst/>
              <a:gdLst/>
              <a:ahLst/>
              <a:cxnLst/>
              <a:rect l="l" t="t" r="r" b="b"/>
              <a:pathLst>
                <a:path w="2049" h="1883" extrusionOk="0">
                  <a:moveTo>
                    <a:pt x="322" y="132"/>
                  </a:moveTo>
                  <a:lnTo>
                    <a:pt x="322" y="132"/>
                  </a:lnTo>
                  <a:cubicBezTo>
                    <a:pt x="822" y="239"/>
                    <a:pt x="1822" y="584"/>
                    <a:pt x="1953" y="668"/>
                  </a:cubicBezTo>
                  <a:cubicBezTo>
                    <a:pt x="1894" y="727"/>
                    <a:pt x="1691" y="810"/>
                    <a:pt x="1536" y="858"/>
                  </a:cubicBezTo>
                  <a:cubicBezTo>
                    <a:pt x="1239" y="668"/>
                    <a:pt x="655" y="310"/>
                    <a:pt x="322" y="132"/>
                  </a:cubicBezTo>
                  <a:close/>
                  <a:moveTo>
                    <a:pt x="155" y="227"/>
                  </a:moveTo>
                  <a:cubicBezTo>
                    <a:pt x="298" y="370"/>
                    <a:pt x="596" y="632"/>
                    <a:pt x="1179" y="1144"/>
                  </a:cubicBezTo>
                  <a:cubicBezTo>
                    <a:pt x="1108" y="1418"/>
                    <a:pt x="1024" y="1715"/>
                    <a:pt x="965" y="1787"/>
                  </a:cubicBezTo>
                  <a:cubicBezTo>
                    <a:pt x="846" y="1644"/>
                    <a:pt x="322" y="632"/>
                    <a:pt x="155" y="227"/>
                  </a:cubicBezTo>
                  <a:close/>
                  <a:moveTo>
                    <a:pt x="84" y="1"/>
                  </a:moveTo>
                  <a:cubicBezTo>
                    <a:pt x="72" y="1"/>
                    <a:pt x="60" y="1"/>
                    <a:pt x="48" y="13"/>
                  </a:cubicBezTo>
                  <a:lnTo>
                    <a:pt x="36" y="13"/>
                  </a:lnTo>
                  <a:lnTo>
                    <a:pt x="24" y="25"/>
                  </a:lnTo>
                  <a:cubicBezTo>
                    <a:pt x="12" y="48"/>
                    <a:pt x="0" y="72"/>
                    <a:pt x="108" y="310"/>
                  </a:cubicBezTo>
                  <a:cubicBezTo>
                    <a:pt x="215" y="572"/>
                    <a:pt x="834" y="1882"/>
                    <a:pt x="965" y="1882"/>
                  </a:cubicBezTo>
                  <a:cubicBezTo>
                    <a:pt x="1001" y="1882"/>
                    <a:pt x="1096" y="1882"/>
                    <a:pt x="1263" y="1132"/>
                  </a:cubicBezTo>
                  <a:cubicBezTo>
                    <a:pt x="1263" y="1120"/>
                    <a:pt x="1263" y="1108"/>
                    <a:pt x="1251" y="1096"/>
                  </a:cubicBezTo>
                  <a:cubicBezTo>
                    <a:pt x="929" y="810"/>
                    <a:pt x="453" y="394"/>
                    <a:pt x="227" y="179"/>
                  </a:cubicBezTo>
                  <a:lnTo>
                    <a:pt x="227" y="179"/>
                  </a:lnTo>
                  <a:cubicBezTo>
                    <a:pt x="524" y="334"/>
                    <a:pt x="1120" y="691"/>
                    <a:pt x="1513" y="941"/>
                  </a:cubicBezTo>
                  <a:lnTo>
                    <a:pt x="1548" y="941"/>
                  </a:lnTo>
                  <a:cubicBezTo>
                    <a:pt x="1620" y="918"/>
                    <a:pt x="1989" y="810"/>
                    <a:pt x="2036" y="679"/>
                  </a:cubicBezTo>
                  <a:cubicBezTo>
                    <a:pt x="2036" y="668"/>
                    <a:pt x="2048" y="656"/>
                    <a:pt x="2025" y="632"/>
                  </a:cubicBezTo>
                  <a:cubicBezTo>
                    <a:pt x="1929" y="477"/>
                    <a:pt x="29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3507;p68"/>
            <p:cNvSpPr/>
            <p:nvPr/>
          </p:nvSpPr>
          <p:spPr>
            <a:xfrm>
              <a:off x="3897007" y="1940358"/>
              <a:ext cx="14694" cy="23504"/>
            </a:xfrm>
            <a:custGeom>
              <a:avLst/>
              <a:gdLst/>
              <a:ahLst/>
              <a:cxnLst/>
              <a:rect l="l" t="t" r="r" b="b"/>
              <a:pathLst>
                <a:path w="477" h="763" extrusionOk="0">
                  <a:moveTo>
                    <a:pt x="429" y="1"/>
                  </a:moveTo>
                  <a:cubicBezTo>
                    <a:pt x="406" y="1"/>
                    <a:pt x="382" y="25"/>
                    <a:pt x="382" y="49"/>
                  </a:cubicBezTo>
                  <a:cubicBezTo>
                    <a:pt x="358" y="311"/>
                    <a:pt x="322" y="608"/>
                    <a:pt x="298" y="668"/>
                  </a:cubicBezTo>
                  <a:cubicBezTo>
                    <a:pt x="251" y="656"/>
                    <a:pt x="167" y="572"/>
                    <a:pt x="84" y="465"/>
                  </a:cubicBezTo>
                  <a:cubicBezTo>
                    <a:pt x="78" y="459"/>
                    <a:pt x="69" y="456"/>
                    <a:pt x="59" y="456"/>
                  </a:cubicBezTo>
                  <a:cubicBezTo>
                    <a:pt x="48" y="456"/>
                    <a:pt x="36" y="459"/>
                    <a:pt x="25" y="465"/>
                  </a:cubicBezTo>
                  <a:cubicBezTo>
                    <a:pt x="13" y="477"/>
                    <a:pt x="1" y="513"/>
                    <a:pt x="25" y="525"/>
                  </a:cubicBezTo>
                  <a:cubicBezTo>
                    <a:pt x="72" y="596"/>
                    <a:pt x="215" y="751"/>
                    <a:pt x="298" y="763"/>
                  </a:cubicBezTo>
                  <a:cubicBezTo>
                    <a:pt x="322" y="763"/>
                    <a:pt x="334" y="751"/>
                    <a:pt x="346" y="739"/>
                  </a:cubicBezTo>
                  <a:cubicBezTo>
                    <a:pt x="406" y="692"/>
                    <a:pt x="441" y="346"/>
                    <a:pt x="465" y="49"/>
                  </a:cubicBezTo>
                  <a:cubicBezTo>
                    <a:pt x="477" y="25"/>
                    <a:pt x="453" y="1"/>
                    <a:pt x="42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" name="Google Shape;3508;p68"/>
            <p:cNvSpPr/>
            <p:nvPr/>
          </p:nvSpPr>
          <p:spPr>
            <a:xfrm>
              <a:off x="3752501" y="2060497"/>
              <a:ext cx="102889" cy="58529"/>
            </a:xfrm>
            <a:custGeom>
              <a:avLst/>
              <a:gdLst/>
              <a:ahLst/>
              <a:cxnLst/>
              <a:rect l="l" t="t" r="r" b="b"/>
              <a:pathLst>
                <a:path w="3340" h="1900" extrusionOk="0">
                  <a:moveTo>
                    <a:pt x="2036" y="0"/>
                  </a:moveTo>
                  <a:cubicBezTo>
                    <a:pt x="1880" y="0"/>
                    <a:pt x="1743" y="87"/>
                    <a:pt x="1649" y="200"/>
                  </a:cubicBezTo>
                  <a:lnTo>
                    <a:pt x="1649" y="200"/>
                  </a:lnTo>
                  <a:cubicBezTo>
                    <a:pt x="1585" y="148"/>
                    <a:pt x="1501" y="102"/>
                    <a:pt x="1394" y="66"/>
                  </a:cubicBezTo>
                  <a:cubicBezTo>
                    <a:pt x="1305" y="36"/>
                    <a:pt x="1230" y="23"/>
                    <a:pt x="1167" y="23"/>
                  </a:cubicBezTo>
                  <a:cubicBezTo>
                    <a:pt x="775" y="23"/>
                    <a:pt x="846" y="518"/>
                    <a:pt x="846" y="518"/>
                  </a:cubicBezTo>
                  <a:cubicBezTo>
                    <a:pt x="804" y="492"/>
                    <a:pt x="759" y="480"/>
                    <a:pt x="713" y="480"/>
                  </a:cubicBezTo>
                  <a:cubicBezTo>
                    <a:pt x="380" y="480"/>
                    <a:pt x="0" y="1099"/>
                    <a:pt x="429" y="1423"/>
                  </a:cubicBezTo>
                  <a:cubicBezTo>
                    <a:pt x="566" y="1526"/>
                    <a:pt x="696" y="1573"/>
                    <a:pt x="807" y="1579"/>
                  </a:cubicBezTo>
                  <a:lnTo>
                    <a:pt x="807" y="1579"/>
                  </a:lnTo>
                  <a:cubicBezTo>
                    <a:pt x="843" y="1748"/>
                    <a:pt x="962" y="1895"/>
                    <a:pt x="1215" y="1899"/>
                  </a:cubicBezTo>
                  <a:cubicBezTo>
                    <a:pt x="1228" y="1900"/>
                    <a:pt x="1241" y="1900"/>
                    <a:pt x="1253" y="1900"/>
                  </a:cubicBezTo>
                  <a:cubicBezTo>
                    <a:pt x="1595" y="1900"/>
                    <a:pt x="1827" y="1819"/>
                    <a:pt x="1958" y="1701"/>
                  </a:cubicBezTo>
                  <a:lnTo>
                    <a:pt x="1958" y="1701"/>
                  </a:lnTo>
                  <a:cubicBezTo>
                    <a:pt x="1985" y="1737"/>
                    <a:pt x="2019" y="1771"/>
                    <a:pt x="2060" y="1804"/>
                  </a:cubicBezTo>
                  <a:cubicBezTo>
                    <a:pt x="2120" y="1853"/>
                    <a:pt x="2193" y="1874"/>
                    <a:pt x="2271" y="1874"/>
                  </a:cubicBezTo>
                  <a:cubicBezTo>
                    <a:pt x="2710" y="1874"/>
                    <a:pt x="3339" y="1198"/>
                    <a:pt x="2965" y="804"/>
                  </a:cubicBezTo>
                  <a:cubicBezTo>
                    <a:pt x="2863" y="693"/>
                    <a:pt x="2754" y="652"/>
                    <a:pt x="2651" y="652"/>
                  </a:cubicBezTo>
                  <a:cubicBezTo>
                    <a:pt x="2640" y="652"/>
                    <a:pt x="2628" y="652"/>
                    <a:pt x="2617" y="653"/>
                  </a:cubicBezTo>
                  <a:lnTo>
                    <a:pt x="2617" y="653"/>
                  </a:lnTo>
                  <a:cubicBezTo>
                    <a:pt x="2623" y="457"/>
                    <a:pt x="2527" y="230"/>
                    <a:pt x="2287" y="78"/>
                  </a:cubicBezTo>
                  <a:cubicBezTo>
                    <a:pt x="2201" y="23"/>
                    <a:pt x="2116" y="0"/>
                    <a:pt x="2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" name="Google Shape;3509;p68"/>
            <p:cNvSpPr/>
            <p:nvPr/>
          </p:nvSpPr>
          <p:spPr>
            <a:xfrm>
              <a:off x="3756906" y="2059204"/>
              <a:ext cx="92815" cy="61271"/>
            </a:xfrm>
            <a:custGeom>
              <a:avLst/>
              <a:gdLst/>
              <a:ahLst/>
              <a:cxnLst/>
              <a:rect l="l" t="t" r="r" b="b"/>
              <a:pathLst>
                <a:path w="3013" h="1989" extrusionOk="0">
                  <a:moveTo>
                    <a:pt x="1513" y="298"/>
                  </a:moveTo>
                  <a:cubicBezTo>
                    <a:pt x="1632" y="417"/>
                    <a:pt x="1656" y="560"/>
                    <a:pt x="1620" y="644"/>
                  </a:cubicBezTo>
                  <a:cubicBezTo>
                    <a:pt x="1605" y="695"/>
                    <a:pt x="1577" y="719"/>
                    <a:pt x="1541" y="719"/>
                  </a:cubicBezTo>
                  <a:cubicBezTo>
                    <a:pt x="1518" y="719"/>
                    <a:pt x="1493" y="710"/>
                    <a:pt x="1465" y="691"/>
                  </a:cubicBezTo>
                  <a:cubicBezTo>
                    <a:pt x="1382" y="620"/>
                    <a:pt x="1406" y="453"/>
                    <a:pt x="1513" y="298"/>
                  </a:cubicBezTo>
                  <a:close/>
                  <a:moveTo>
                    <a:pt x="2429" y="751"/>
                  </a:moveTo>
                  <a:cubicBezTo>
                    <a:pt x="2406" y="905"/>
                    <a:pt x="2310" y="1025"/>
                    <a:pt x="2168" y="1048"/>
                  </a:cubicBezTo>
                  <a:lnTo>
                    <a:pt x="2156" y="1048"/>
                  </a:lnTo>
                  <a:cubicBezTo>
                    <a:pt x="2120" y="1048"/>
                    <a:pt x="2108" y="1036"/>
                    <a:pt x="2108" y="1025"/>
                  </a:cubicBezTo>
                  <a:cubicBezTo>
                    <a:pt x="2108" y="965"/>
                    <a:pt x="2239" y="786"/>
                    <a:pt x="2429" y="751"/>
                  </a:cubicBezTo>
                  <a:close/>
                  <a:moveTo>
                    <a:pt x="846" y="1156"/>
                  </a:moveTo>
                  <a:cubicBezTo>
                    <a:pt x="870" y="1156"/>
                    <a:pt x="894" y="1179"/>
                    <a:pt x="905" y="1191"/>
                  </a:cubicBezTo>
                  <a:cubicBezTo>
                    <a:pt x="965" y="1275"/>
                    <a:pt x="989" y="1370"/>
                    <a:pt x="953" y="1441"/>
                  </a:cubicBezTo>
                  <a:cubicBezTo>
                    <a:pt x="905" y="1525"/>
                    <a:pt x="810" y="1572"/>
                    <a:pt x="703" y="1584"/>
                  </a:cubicBezTo>
                  <a:cubicBezTo>
                    <a:pt x="679" y="1429"/>
                    <a:pt x="727" y="1275"/>
                    <a:pt x="786" y="1191"/>
                  </a:cubicBezTo>
                  <a:cubicBezTo>
                    <a:pt x="798" y="1167"/>
                    <a:pt x="822" y="1156"/>
                    <a:pt x="846" y="1156"/>
                  </a:cubicBezTo>
                  <a:close/>
                  <a:moveTo>
                    <a:pt x="1846" y="1286"/>
                  </a:moveTo>
                  <a:cubicBezTo>
                    <a:pt x="1858" y="1286"/>
                    <a:pt x="1870" y="1310"/>
                    <a:pt x="1882" y="1358"/>
                  </a:cubicBezTo>
                  <a:cubicBezTo>
                    <a:pt x="1917" y="1477"/>
                    <a:pt x="1894" y="1584"/>
                    <a:pt x="1822" y="1679"/>
                  </a:cubicBezTo>
                  <a:cubicBezTo>
                    <a:pt x="1751" y="1548"/>
                    <a:pt x="1751" y="1417"/>
                    <a:pt x="1798" y="1334"/>
                  </a:cubicBezTo>
                  <a:cubicBezTo>
                    <a:pt x="1810" y="1298"/>
                    <a:pt x="1834" y="1286"/>
                    <a:pt x="1846" y="1286"/>
                  </a:cubicBezTo>
                  <a:close/>
                  <a:moveTo>
                    <a:pt x="1896" y="85"/>
                  </a:moveTo>
                  <a:cubicBezTo>
                    <a:pt x="1973" y="85"/>
                    <a:pt x="2049" y="108"/>
                    <a:pt x="2120" y="155"/>
                  </a:cubicBezTo>
                  <a:cubicBezTo>
                    <a:pt x="2310" y="274"/>
                    <a:pt x="2429" y="465"/>
                    <a:pt x="2429" y="655"/>
                  </a:cubicBezTo>
                  <a:cubicBezTo>
                    <a:pt x="2203" y="691"/>
                    <a:pt x="2025" y="905"/>
                    <a:pt x="2025" y="1036"/>
                  </a:cubicBezTo>
                  <a:cubicBezTo>
                    <a:pt x="2025" y="1080"/>
                    <a:pt x="2064" y="1133"/>
                    <a:pt x="2153" y="1133"/>
                  </a:cubicBezTo>
                  <a:cubicBezTo>
                    <a:pt x="2161" y="1133"/>
                    <a:pt x="2170" y="1133"/>
                    <a:pt x="2179" y="1132"/>
                  </a:cubicBezTo>
                  <a:cubicBezTo>
                    <a:pt x="2370" y="1108"/>
                    <a:pt x="2501" y="953"/>
                    <a:pt x="2513" y="739"/>
                  </a:cubicBezTo>
                  <a:cubicBezTo>
                    <a:pt x="2620" y="739"/>
                    <a:pt x="2715" y="786"/>
                    <a:pt x="2799" y="870"/>
                  </a:cubicBezTo>
                  <a:cubicBezTo>
                    <a:pt x="2941" y="1025"/>
                    <a:pt x="2906" y="1203"/>
                    <a:pt x="2846" y="1334"/>
                  </a:cubicBezTo>
                  <a:cubicBezTo>
                    <a:pt x="2727" y="1620"/>
                    <a:pt x="2382" y="1870"/>
                    <a:pt x="2120" y="1870"/>
                  </a:cubicBezTo>
                  <a:cubicBezTo>
                    <a:pt x="2048" y="1870"/>
                    <a:pt x="1989" y="1858"/>
                    <a:pt x="1941" y="1822"/>
                  </a:cubicBezTo>
                  <a:cubicBezTo>
                    <a:pt x="1917" y="1798"/>
                    <a:pt x="1894" y="1775"/>
                    <a:pt x="1870" y="1751"/>
                  </a:cubicBezTo>
                  <a:cubicBezTo>
                    <a:pt x="1977" y="1632"/>
                    <a:pt x="2013" y="1477"/>
                    <a:pt x="1965" y="1322"/>
                  </a:cubicBezTo>
                  <a:cubicBezTo>
                    <a:pt x="1929" y="1215"/>
                    <a:pt x="1870" y="1203"/>
                    <a:pt x="1846" y="1203"/>
                  </a:cubicBezTo>
                  <a:cubicBezTo>
                    <a:pt x="1798" y="1203"/>
                    <a:pt x="1751" y="1239"/>
                    <a:pt x="1715" y="1298"/>
                  </a:cubicBezTo>
                  <a:cubicBezTo>
                    <a:pt x="1667" y="1406"/>
                    <a:pt x="1656" y="1572"/>
                    <a:pt x="1751" y="1739"/>
                  </a:cubicBezTo>
                  <a:cubicBezTo>
                    <a:pt x="1656" y="1810"/>
                    <a:pt x="1465" y="1894"/>
                    <a:pt x="1108" y="1894"/>
                  </a:cubicBezTo>
                  <a:lnTo>
                    <a:pt x="1072" y="1894"/>
                  </a:lnTo>
                  <a:cubicBezTo>
                    <a:pt x="858" y="1894"/>
                    <a:pt x="763" y="1775"/>
                    <a:pt x="727" y="1667"/>
                  </a:cubicBezTo>
                  <a:cubicBezTo>
                    <a:pt x="858" y="1656"/>
                    <a:pt x="977" y="1596"/>
                    <a:pt x="1025" y="1489"/>
                  </a:cubicBezTo>
                  <a:cubicBezTo>
                    <a:pt x="1072" y="1382"/>
                    <a:pt x="1060" y="1251"/>
                    <a:pt x="965" y="1144"/>
                  </a:cubicBezTo>
                  <a:cubicBezTo>
                    <a:pt x="917" y="1084"/>
                    <a:pt x="870" y="1072"/>
                    <a:pt x="846" y="1072"/>
                  </a:cubicBezTo>
                  <a:cubicBezTo>
                    <a:pt x="798" y="1072"/>
                    <a:pt x="751" y="1096"/>
                    <a:pt x="715" y="1144"/>
                  </a:cubicBezTo>
                  <a:cubicBezTo>
                    <a:pt x="632" y="1239"/>
                    <a:pt x="596" y="1417"/>
                    <a:pt x="608" y="1572"/>
                  </a:cubicBezTo>
                  <a:cubicBezTo>
                    <a:pt x="513" y="1548"/>
                    <a:pt x="417" y="1501"/>
                    <a:pt x="310" y="1429"/>
                  </a:cubicBezTo>
                  <a:cubicBezTo>
                    <a:pt x="155" y="1310"/>
                    <a:pt x="96" y="1132"/>
                    <a:pt x="167" y="929"/>
                  </a:cubicBezTo>
                  <a:cubicBezTo>
                    <a:pt x="239" y="727"/>
                    <a:pt x="417" y="560"/>
                    <a:pt x="572" y="560"/>
                  </a:cubicBezTo>
                  <a:cubicBezTo>
                    <a:pt x="608" y="560"/>
                    <a:pt x="644" y="572"/>
                    <a:pt x="679" y="584"/>
                  </a:cubicBezTo>
                  <a:cubicBezTo>
                    <a:pt x="685" y="590"/>
                    <a:pt x="694" y="593"/>
                    <a:pt x="703" y="593"/>
                  </a:cubicBezTo>
                  <a:cubicBezTo>
                    <a:pt x="712" y="593"/>
                    <a:pt x="721" y="590"/>
                    <a:pt x="727" y="584"/>
                  </a:cubicBezTo>
                  <a:cubicBezTo>
                    <a:pt x="739" y="584"/>
                    <a:pt x="751" y="560"/>
                    <a:pt x="739" y="548"/>
                  </a:cubicBezTo>
                  <a:cubicBezTo>
                    <a:pt x="739" y="548"/>
                    <a:pt x="715" y="310"/>
                    <a:pt x="822" y="179"/>
                  </a:cubicBezTo>
                  <a:cubicBezTo>
                    <a:pt x="871" y="131"/>
                    <a:pt x="940" y="106"/>
                    <a:pt x="1026" y="106"/>
                  </a:cubicBezTo>
                  <a:cubicBezTo>
                    <a:pt x="1088" y="106"/>
                    <a:pt x="1159" y="119"/>
                    <a:pt x="1239" y="143"/>
                  </a:cubicBezTo>
                  <a:cubicBezTo>
                    <a:pt x="1322" y="167"/>
                    <a:pt x="1382" y="203"/>
                    <a:pt x="1441" y="251"/>
                  </a:cubicBezTo>
                  <a:cubicBezTo>
                    <a:pt x="1322" y="417"/>
                    <a:pt x="1275" y="644"/>
                    <a:pt x="1417" y="751"/>
                  </a:cubicBezTo>
                  <a:cubicBezTo>
                    <a:pt x="1453" y="786"/>
                    <a:pt x="1501" y="810"/>
                    <a:pt x="1536" y="810"/>
                  </a:cubicBezTo>
                  <a:cubicBezTo>
                    <a:pt x="1608" y="810"/>
                    <a:pt x="1679" y="763"/>
                    <a:pt x="1703" y="679"/>
                  </a:cubicBezTo>
                  <a:cubicBezTo>
                    <a:pt x="1751" y="560"/>
                    <a:pt x="1715" y="382"/>
                    <a:pt x="1572" y="239"/>
                  </a:cubicBezTo>
                  <a:cubicBezTo>
                    <a:pt x="1666" y="138"/>
                    <a:pt x="1781" y="85"/>
                    <a:pt x="1896" y="85"/>
                  </a:cubicBezTo>
                  <a:close/>
                  <a:moveTo>
                    <a:pt x="1894" y="1"/>
                  </a:moveTo>
                  <a:cubicBezTo>
                    <a:pt x="1751" y="1"/>
                    <a:pt x="1608" y="60"/>
                    <a:pt x="1501" y="179"/>
                  </a:cubicBezTo>
                  <a:cubicBezTo>
                    <a:pt x="1429" y="132"/>
                    <a:pt x="1358" y="96"/>
                    <a:pt x="1263" y="60"/>
                  </a:cubicBezTo>
                  <a:cubicBezTo>
                    <a:pt x="1178" y="33"/>
                    <a:pt x="1101" y="20"/>
                    <a:pt x="1033" y="20"/>
                  </a:cubicBezTo>
                  <a:cubicBezTo>
                    <a:pt x="920" y="20"/>
                    <a:pt x="830" y="57"/>
                    <a:pt x="763" y="132"/>
                  </a:cubicBezTo>
                  <a:cubicBezTo>
                    <a:pt x="667" y="239"/>
                    <a:pt x="655" y="394"/>
                    <a:pt x="655" y="489"/>
                  </a:cubicBezTo>
                  <a:cubicBezTo>
                    <a:pt x="632" y="477"/>
                    <a:pt x="596" y="477"/>
                    <a:pt x="572" y="477"/>
                  </a:cubicBezTo>
                  <a:cubicBezTo>
                    <a:pt x="382" y="477"/>
                    <a:pt x="167" y="667"/>
                    <a:pt x="84" y="905"/>
                  </a:cubicBezTo>
                  <a:cubicBezTo>
                    <a:pt x="1" y="1144"/>
                    <a:pt x="72" y="1358"/>
                    <a:pt x="263" y="1501"/>
                  </a:cubicBezTo>
                  <a:cubicBezTo>
                    <a:pt x="382" y="1596"/>
                    <a:pt x="513" y="1644"/>
                    <a:pt x="632" y="1667"/>
                  </a:cubicBezTo>
                  <a:cubicBezTo>
                    <a:pt x="691" y="1858"/>
                    <a:pt x="846" y="1977"/>
                    <a:pt x="1072" y="1989"/>
                  </a:cubicBezTo>
                  <a:lnTo>
                    <a:pt x="1108" y="1989"/>
                  </a:lnTo>
                  <a:cubicBezTo>
                    <a:pt x="1417" y="1989"/>
                    <a:pt x="1656" y="1918"/>
                    <a:pt x="1810" y="1798"/>
                  </a:cubicBezTo>
                  <a:cubicBezTo>
                    <a:pt x="1834" y="1834"/>
                    <a:pt x="1858" y="1858"/>
                    <a:pt x="1894" y="1882"/>
                  </a:cubicBezTo>
                  <a:cubicBezTo>
                    <a:pt x="1953" y="1941"/>
                    <a:pt x="2037" y="1965"/>
                    <a:pt x="2120" y="1965"/>
                  </a:cubicBezTo>
                  <a:cubicBezTo>
                    <a:pt x="2418" y="1965"/>
                    <a:pt x="2787" y="1679"/>
                    <a:pt x="2930" y="1370"/>
                  </a:cubicBezTo>
                  <a:cubicBezTo>
                    <a:pt x="3013" y="1156"/>
                    <a:pt x="2989" y="965"/>
                    <a:pt x="2858" y="810"/>
                  </a:cubicBezTo>
                  <a:cubicBezTo>
                    <a:pt x="2751" y="703"/>
                    <a:pt x="2644" y="655"/>
                    <a:pt x="2513" y="644"/>
                  </a:cubicBezTo>
                  <a:cubicBezTo>
                    <a:pt x="2513" y="429"/>
                    <a:pt x="2382" y="215"/>
                    <a:pt x="2168" y="84"/>
                  </a:cubicBezTo>
                  <a:cubicBezTo>
                    <a:pt x="2084" y="24"/>
                    <a:pt x="1989" y="1"/>
                    <a:pt x="189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3510;p68"/>
            <p:cNvSpPr/>
            <p:nvPr/>
          </p:nvSpPr>
          <p:spPr>
            <a:xfrm>
              <a:off x="4132758" y="1938941"/>
              <a:ext cx="103012" cy="58314"/>
            </a:xfrm>
            <a:custGeom>
              <a:avLst/>
              <a:gdLst/>
              <a:ahLst/>
              <a:cxnLst/>
              <a:rect l="l" t="t" r="r" b="b"/>
              <a:pathLst>
                <a:path w="3344" h="1893" extrusionOk="0">
                  <a:moveTo>
                    <a:pt x="2033" y="1"/>
                  </a:moveTo>
                  <a:cubicBezTo>
                    <a:pt x="1881" y="1"/>
                    <a:pt x="1746" y="84"/>
                    <a:pt x="1652" y="195"/>
                  </a:cubicBezTo>
                  <a:lnTo>
                    <a:pt x="1652" y="195"/>
                  </a:lnTo>
                  <a:cubicBezTo>
                    <a:pt x="1588" y="142"/>
                    <a:pt x="1504" y="95"/>
                    <a:pt x="1397" y="59"/>
                  </a:cubicBezTo>
                  <a:cubicBezTo>
                    <a:pt x="1307" y="29"/>
                    <a:pt x="1232" y="16"/>
                    <a:pt x="1169" y="16"/>
                  </a:cubicBezTo>
                  <a:cubicBezTo>
                    <a:pt x="775" y="16"/>
                    <a:pt x="837" y="511"/>
                    <a:pt x="837" y="511"/>
                  </a:cubicBezTo>
                  <a:cubicBezTo>
                    <a:pt x="797" y="488"/>
                    <a:pt x="754" y="477"/>
                    <a:pt x="711" y="477"/>
                  </a:cubicBezTo>
                  <a:cubicBezTo>
                    <a:pt x="379" y="477"/>
                    <a:pt x="0" y="1102"/>
                    <a:pt x="432" y="1428"/>
                  </a:cubicBezTo>
                  <a:cubicBezTo>
                    <a:pt x="566" y="1526"/>
                    <a:pt x="694" y="1571"/>
                    <a:pt x="804" y="1579"/>
                  </a:cubicBezTo>
                  <a:lnTo>
                    <a:pt x="804" y="1579"/>
                  </a:lnTo>
                  <a:cubicBezTo>
                    <a:pt x="842" y="1745"/>
                    <a:pt x="962" y="1888"/>
                    <a:pt x="1218" y="1892"/>
                  </a:cubicBezTo>
                  <a:cubicBezTo>
                    <a:pt x="1231" y="1893"/>
                    <a:pt x="1245" y="1893"/>
                    <a:pt x="1258" y="1893"/>
                  </a:cubicBezTo>
                  <a:cubicBezTo>
                    <a:pt x="1598" y="1893"/>
                    <a:pt x="1827" y="1815"/>
                    <a:pt x="1955" y="1698"/>
                  </a:cubicBezTo>
                  <a:lnTo>
                    <a:pt x="1955" y="1698"/>
                  </a:lnTo>
                  <a:cubicBezTo>
                    <a:pt x="1983" y="1737"/>
                    <a:pt x="2019" y="1774"/>
                    <a:pt x="2063" y="1809"/>
                  </a:cubicBezTo>
                  <a:cubicBezTo>
                    <a:pt x="2120" y="1855"/>
                    <a:pt x="2189" y="1876"/>
                    <a:pt x="2265" y="1876"/>
                  </a:cubicBezTo>
                  <a:cubicBezTo>
                    <a:pt x="2700" y="1876"/>
                    <a:pt x="3343" y="1204"/>
                    <a:pt x="2968" y="809"/>
                  </a:cubicBezTo>
                  <a:cubicBezTo>
                    <a:pt x="2862" y="695"/>
                    <a:pt x="2750" y="652"/>
                    <a:pt x="2645" y="652"/>
                  </a:cubicBezTo>
                  <a:cubicBezTo>
                    <a:pt x="2636" y="652"/>
                    <a:pt x="2627" y="652"/>
                    <a:pt x="2619" y="653"/>
                  </a:cubicBezTo>
                  <a:lnTo>
                    <a:pt x="2619" y="653"/>
                  </a:lnTo>
                  <a:cubicBezTo>
                    <a:pt x="2625" y="459"/>
                    <a:pt x="2529" y="235"/>
                    <a:pt x="2289" y="83"/>
                  </a:cubicBezTo>
                  <a:cubicBezTo>
                    <a:pt x="2202" y="25"/>
                    <a:pt x="2115" y="1"/>
                    <a:pt x="2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" name="Google Shape;3511;p68"/>
            <p:cNvSpPr/>
            <p:nvPr/>
          </p:nvSpPr>
          <p:spPr>
            <a:xfrm>
              <a:off x="4137256" y="1937431"/>
              <a:ext cx="92815" cy="61302"/>
            </a:xfrm>
            <a:custGeom>
              <a:avLst/>
              <a:gdLst/>
              <a:ahLst/>
              <a:cxnLst/>
              <a:rect l="l" t="t" r="r" b="b"/>
              <a:pathLst>
                <a:path w="3013" h="1990" extrusionOk="0">
                  <a:moveTo>
                    <a:pt x="1501" y="310"/>
                  </a:moveTo>
                  <a:cubicBezTo>
                    <a:pt x="1620" y="429"/>
                    <a:pt x="1643" y="560"/>
                    <a:pt x="1620" y="656"/>
                  </a:cubicBezTo>
                  <a:cubicBezTo>
                    <a:pt x="1598" y="699"/>
                    <a:pt x="1567" y="725"/>
                    <a:pt x="1533" y="725"/>
                  </a:cubicBezTo>
                  <a:cubicBezTo>
                    <a:pt x="1511" y="725"/>
                    <a:pt x="1488" y="714"/>
                    <a:pt x="1465" y="691"/>
                  </a:cubicBezTo>
                  <a:cubicBezTo>
                    <a:pt x="1381" y="620"/>
                    <a:pt x="1393" y="453"/>
                    <a:pt x="1501" y="310"/>
                  </a:cubicBezTo>
                  <a:close/>
                  <a:moveTo>
                    <a:pt x="2417" y="751"/>
                  </a:moveTo>
                  <a:lnTo>
                    <a:pt x="2417" y="751"/>
                  </a:lnTo>
                  <a:cubicBezTo>
                    <a:pt x="2405" y="918"/>
                    <a:pt x="2298" y="1037"/>
                    <a:pt x="2167" y="1060"/>
                  </a:cubicBezTo>
                  <a:lnTo>
                    <a:pt x="2143" y="1060"/>
                  </a:lnTo>
                  <a:cubicBezTo>
                    <a:pt x="2108" y="1060"/>
                    <a:pt x="2108" y="1048"/>
                    <a:pt x="2108" y="1037"/>
                  </a:cubicBezTo>
                  <a:cubicBezTo>
                    <a:pt x="2108" y="965"/>
                    <a:pt x="2239" y="798"/>
                    <a:pt x="2417" y="751"/>
                  </a:cubicBezTo>
                  <a:close/>
                  <a:moveTo>
                    <a:pt x="834" y="1168"/>
                  </a:moveTo>
                  <a:cubicBezTo>
                    <a:pt x="858" y="1168"/>
                    <a:pt x="881" y="1191"/>
                    <a:pt x="893" y="1203"/>
                  </a:cubicBezTo>
                  <a:cubicBezTo>
                    <a:pt x="965" y="1287"/>
                    <a:pt x="977" y="1382"/>
                    <a:pt x="941" y="1453"/>
                  </a:cubicBezTo>
                  <a:cubicBezTo>
                    <a:pt x="905" y="1537"/>
                    <a:pt x="810" y="1584"/>
                    <a:pt x="691" y="1584"/>
                  </a:cubicBezTo>
                  <a:cubicBezTo>
                    <a:pt x="667" y="1441"/>
                    <a:pt x="715" y="1275"/>
                    <a:pt x="774" y="1203"/>
                  </a:cubicBezTo>
                  <a:cubicBezTo>
                    <a:pt x="798" y="1179"/>
                    <a:pt x="822" y="1168"/>
                    <a:pt x="834" y="1168"/>
                  </a:cubicBezTo>
                  <a:close/>
                  <a:moveTo>
                    <a:pt x="1834" y="1299"/>
                  </a:moveTo>
                  <a:cubicBezTo>
                    <a:pt x="1846" y="1299"/>
                    <a:pt x="1870" y="1310"/>
                    <a:pt x="1882" y="1358"/>
                  </a:cubicBezTo>
                  <a:cubicBezTo>
                    <a:pt x="1917" y="1477"/>
                    <a:pt x="1893" y="1596"/>
                    <a:pt x="1810" y="1680"/>
                  </a:cubicBezTo>
                  <a:cubicBezTo>
                    <a:pt x="1739" y="1560"/>
                    <a:pt x="1751" y="1429"/>
                    <a:pt x="1786" y="1346"/>
                  </a:cubicBezTo>
                  <a:cubicBezTo>
                    <a:pt x="1810" y="1310"/>
                    <a:pt x="1834" y="1299"/>
                    <a:pt x="1834" y="1299"/>
                  </a:cubicBezTo>
                  <a:close/>
                  <a:moveTo>
                    <a:pt x="1883" y="97"/>
                  </a:moveTo>
                  <a:cubicBezTo>
                    <a:pt x="1962" y="97"/>
                    <a:pt x="2043" y="119"/>
                    <a:pt x="2120" y="167"/>
                  </a:cubicBezTo>
                  <a:cubicBezTo>
                    <a:pt x="2298" y="286"/>
                    <a:pt x="2417" y="465"/>
                    <a:pt x="2429" y="667"/>
                  </a:cubicBezTo>
                  <a:cubicBezTo>
                    <a:pt x="2191" y="703"/>
                    <a:pt x="2013" y="918"/>
                    <a:pt x="2024" y="1037"/>
                  </a:cubicBezTo>
                  <a:cubicBezTo>
                    <a:pt x="2024" y="1091"/>
                    <a:pt x="2054" y="1145"/>
                    <a:pt x="2150" y="1145"/>
                  </a:cubicBezTo>
                  <a:cubicBezTo>
                    <a:pt x="2159" y="1145"/>
                    <a:pt x="2169" y="1145"/>
                    <a:pt x="2179" y="1144"/>
                  </a:cubicBezTo>
                  <a:cubicBezTo>
                    <a:pt x="2358" y="1120"/>
                    <a:pt x="2489" y="953"/>
                    <a:pt x="2513" y="751"/>
                  </a:cubicBezTo>
                  <a:cubicBezTo>
                    <a:pt x="2608" y="751"/>
                    <a:pt x="2703" y="798"/>
                    <a:pt x="2786" y="882"/>
                  </a:cubicBezTo>
                  <a:cubicBezTo>
                    <a:pt x="2929" y="1037"/>
                    <a:pt x="2894" y="1215"/>
                    <a:pt x="2846" y="1334"/>
                  </a:cubicBezTo>
                  <a:cubicBezTo>
                    <a:pt x="2715" y="1620"/>
                    <a:pt x="2370" y="1882"/>
                    <a:pt x="2120" y="1882"/>
                  </a:cubicBezTo>
                  <a:cubicBezTo>
                    <a:pt x="2048" y="1882"/>
                    <a:pt x="1989" y="1870"/>
                    <a:pt x="1941" y="1822"/>
                  </a:cubicBezTo>
                  <a:cubicBezTo>
                    <a:pt x="1905" y="1799"/>
                    <a:pt x="1882" y="1787"/>
                    <a:pt x="1870" y="1751"/>
                  </a:cubicBezTo>
                  <a:cubicBezTo>
                    <a:pt x="1977" y="1644"/>
                    <a:pt x="2013" y="1489"/>
                    <a:pt x="1965" y="1334"/>
                  </a:cubicBezTo>
                  <a:cubicBezTo>
                    <a:pt x="1929" y="1227"/>
                    <a:pt x="1870" y="1215"/>
                    <a:pt x="1834" y="1215"/>
                  </a:cubicBezTo>
                  <a:cubicBezTo>
                    <a:pt x="1786" y="1215"/>
                    <a:pt x="1739" y="1251"/>
                    <a:pt x="1715" y="1310"/>
                  </a:cubicBezTo>
                  <a:cubicBezTo>
                    <a:pt x="1655" y="1418"/>
                    <a:pt x="1655" y="1584"/>
                    <a:pt x="1751" y="1739"/>
                  </a:cubicBezTo>
                  <a:cubicBezTo>
                    <a:pt x="1643" y="1822"/>
                    <a:pt x="1453" y="1906"/>
                    <a:pt x="1108" y="1906"/>
                  </a:cubicBezTo>
                  <a:lnTo>
                    <a:pt x="1072" y="1906"/>
                  </a:lnTo>
                  <a:cubicBezTo>
                    <a:pt x="846" y="1906"/>
                    <a:pt x="750" y="1787"/>
                    <a:pt x="715" y="1680"/>
                  </a:cubicBezTo>
                  <a:cubicBezTo>
                    <a:pt x="858" y="1668"/>
                    <a:pt x="965" y="1596"/>
                    <a:pt x="1012" y="1489"/>
                  </a:cubicBezTo>
                  <a:cubicBezTo>
                    <a:pt x="1072" y="1382"/>
                    <a:pt x="1048" y="1263"/>
                    <a:pt x="965" y="1156"/>
                  </a:cubicBezTo>
                  <a:cubicBezTo>
                    <a:pt x="917" y="1096"/>
                    <a:pt x="870" y="1084"/>
                    <a:pt x="834" y="1084"/>
                  </a:cubicBezTo>
                  <a:cubicBezTo>
                    <a:pt x="786" y="1084"/>
                    <a:pt x="750" y="1108"/>
                    <a:pt x="703" y="1156"/>
                  </a:cubicBezTo>
                  <a:cubicBezTo>
                    <a:pt x="631" y="1251"/>
                    <a:pt x="584" y="1429"/>
                    <a:pt x="608" y="1584"/>
                  </a:cubicBezTo>
                  <a:cubicBezTo>
                    <a:pt x="512" y="1560"/>
                    <a:pt x="405" y="1513"/>
                    <a:pt x="310" y="1441"/>
                  </a:cubicBezTo>
                  <a:cubicBezTo>
                    <a:pt x="143" y="1322"/>
                    <a:pt x="96" y="1144"/>
                    <a:pt x="155" y="941"/>
                  </a:cubicBezTo>
                  <a:cubicBezTo>
                    <a:pt x="227" y="739"/>
                    <a:pt x="405" y="572"/>
                    <a:pt x="560" y="572"/>
                  </a:cubicBezTo>
                  <a:cubicBezTo>
                    <a:pt x="608" y="572"/>
                    <a:pt x="643" y="584"/>
                    <a:pt x="667" y="596"/>
                  </a:cubicBezTo>
                  <a:cubicBezTo>
                    <a:pt x="673" y="602"/>
                    <a:pt x="682" y="605"/>
                    <a:pt x="691" y="605"/>
                  </a:cubicBezTo>
                  <a:cubicBezTo>
                    <a:pt x="700" y="605"/>
                    <a:pt x="709" y="602"/>
                    <a:pt x="715" y="596"/>
                  </a:cubicBezTo>
                  <a:cubicBezTo>
                    <a:pt x="727" y="596"/>
                    <a:pt x="739" y="572"/>
                    <a:pt x="739" y="560"/>
                  </a:cubicBezTo>
                  <a:cubicBezTo>
                    <a:pt x="739" y="560"/>
                    <a:pt x="703" y="322"/>
                    <a:pt x="822" y="191"/>
                  </a:cubicBezTo>
                  <a:cubicBezTo>
                    <a:pt x="864" y="142"/>
                    <a:pt x="932" y="113"/>
                    <a:pt x="1020" y="113"/>
                  </a:cubicBezTo>
                  <a:cubicBezTo>
                    <a:pt x="1080" y="113"/>
                    <a:pt x="1149" y="127"/>
                    <a:pt x="1227" y="156"/>
                  </a:cubicBezTo>
                  <a:cubicBezTo>
                    <a:pt x="1310" y="179"/>
                    <a:pt x="1381" y="215"/>
                    <a:pt x="1441" y="251"/>
                  </a:cubicBezTo>
                  <a:cubicBezTo>
                    <a:pt x="1310" y="429"/>
                    <a:pt x="1274" y="644"/>
                    <a:pt x="1405" y="763"/>
                  </a:cubicBezTo>
                  <a:cubicBezTo>
                    <a:pt x="1444" y="797"/>
                    <a:pt x="1487" y="813"/>
                    <a:pt x="1529" y="813"/>
                  </a:cubicBezTo>
                  <a:cubicBezTo>
                    <a:pt x="1603" y="813"/>
                    <a:pt x="1672" y="763"/>
                    <a:pt x="1703" y="679"/>
                  </a:cubicBezTo>
                  <a:cubicBezTo>
                    <a:pt x="1739" y="560"/>
                    <a:pt x="1715" y="394"/>
                    <a:pt x="1560" y="239"/>
                  </a:cubicBezTo>
                  <a:cubicBezTo>
                    <a:pt x="1652" y="147"/>
                    <a:pt x="1766" y="97"/>
                    <a:pt x="1883" y="97"/>
                  </a:cubicBezTo>
                  <a:close/>
                  <a:moveTo>
                    <a:pt x="1882" y="1"/>
                  </a:moveTo>
                  <a:cubicBezTo>
                    <a:pt x="1739" y="1"/>
                    <a:pt x="1596" y="72"/>
                    <a:pt x="1489" y="191"/>
                  </a:cubicBezTo>
                  <a:cubicBezTo>
                    <a:pt x="1429" y="144"/>
                    <a:pt x="1346" y="96"/>
                    <a:pt x="1262" y="72"/>
                  </a:cubicBezTo>
                  <a:cubicBezTo>
                    <a:pt x="1166" y="43"/>
                    <a:pt x="1081" y="28"/>
                    <a:pt x="1007" y="28"/>
                  </a:cubicBezTo>
                  <a:cubicBezTo>
                    <a:pt x="899" y="28"/>
                    <a:pt x="814" y="61"/>
                    <a:pt x="750" y="132"/>
                  </a:cubicBezTo>
                  <a:cubicBezTo>
                    <a:pt x="655" y="251"/>
                    <a:pt x="643" y="406"/>
                    <a:pt x="643" y="501"/>
                  </a:cubicBezTo>
                  <a:cubicBezTo>
                    <a:pt x="619" y="489"/>
                    <a:pt x="596" y="489"/>
                    <a:pt x="560" y="489"/>
                  </a:cubicBezTo>
                  <a:cubicBezTo>
                    <a:pt x="369" y="489"/>
                    <a:pt x="155" y="679"/>
                    <a:pt x="72" y="918"/>
                  </a:cubicBezTo>
                  <a:cubicBezTo>
                    <a:pt x="0" y="1156"/>
                    <a:pt x="60" y="1370"/>
                    <a:pt x="250" y="1513"/>
                  </a:cubicBezTo>
                  <a:cubicBezTo>
                    <a:pt x="381" y="1596"/>
                    <a:pt x="500" y="1656"/>
                    <a:pt x="619" y="1668"/>
                  </a:cubicBezTo>
                  <a:cubicBezTo>
                    <a:pt x="679" y="1870"/>
                    <a:pt x="834" y="1989"/>
                    <a:pt x="1072" y="1989"/>
                  </a:cubicBezTo>
                  <a:lnTo>
                    <a:pt x="1108" y="1989"/>
                  </a:lnTo>
                  <a:cubicBezTo>
                    <a:pt x="1405" y="1989"/>
                    <a:pt x="1643" y="1930"/>
                    <a:pt x="1798" y="1810"/>
                  </a:cubicBezTo>
                  <a:cubicBezTo>
                    <a:pt x="1822" y="1846"/>
                    <a:pt x="1846" y="1870"/>
                    <a:pt x="1882" y="1894"/>
                  </a:cubicBezTo>
                  <a:cubicBezTo>
                    <a:pt x="1941" y="1941"/>
                    <a:pt x="2024" y="1965"/>
                    <a:pt x="2120" y="1965"/>
                  </a:cubicBezTo>
                  <a:cubicBezTo>
                    <a:pt x="2405" y="1965"/>
                    <a:pt x="2786" y="1691"/>
                    <a:pt x="2917" y="1370"/>
                  </a:cubicBezTo>
                  <a:cubicBezTo>
                    <a:pt x="3013" y="1168"/>
                    <a:pt x="2989" y="965"/>
                    <a:pt x="2846" y="822"/>
                  </a:cubicBezTo>
                  <a:cubicBezTo>
                    <a:pt x="2751" y="715"/>
                    <a:pt x="2632" y="656"/>
                    <a:pt x="2513" y="656"/>
                  </a:cubicBezTo>
                  <a:cubicBezTo>
                    <a:pt x="2501" y="441"/>
                    <a:pt x="2370" y="227"/>
                    <a:pt x="2155" y="96"/>
                  </a:cubicBezTo>
                  <a:cubicBezTo>
                    <a:pt x="2072" y="36"/>
                    <a:pt x="1977" y="1"/>
                    <a:pt x="18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" name="Google Shape;3512;p68"/>
            <p:cNvSpPr/>
            <p:nvPr/>
          </p:nvSpPr>
          <p:spPr>
            <a:xfrm>
              <a:off x="4372426" y="2367606"/>
              <a:ext cx="103043" cy="58314"/>
            </a:xfrm>
            <a:custGeom>
              <a:avLst/>
              <a:gdLst/>
              <a:ahLst/>
              <a:cxnLst/>
              <a:rect l="l" t="t" r="r" b="b"/>
              <a:pathLst>
                <a:path w="3345" h="1893" extrusionOk="0">
                  <a:moveTo>
                    <a:pt x="2034" y="0"/>
                  </a:moveTo>
                  <a:cubicBezTo>
                    <a:pt x="1882" y="0"/>
                    <a:pt x="1748" y="85"/>
                    <a:pt x="1655" y="197"/>
                  </a:cubicBezTo>
                  <a:lnTo>
                    <a:pt x="1655" y="197"/>
                  </a:lnTo>
                  <a:cubicBezTo>
                    <a:pt x="1590" y="143"/>
                    <a:pt x="1506" y="95"/>
                    <a:pt x="1396" y="58"/>
                  </a:cubicBezTo>
                  <a:cubicBezTo>
                    <a:pt x="1309" y="29"/>
                    <a:pt x="1235" y="16"/>
                    <a:pt x="1173" y="16"/>
                  </a:cubicBezTo>
                  <a:cubicBezTo>
                    <a:pt x="787" y="16"/>
                    <a:pt x="849" y="511"/>
                    <a:pt x="849" y="511"/>
                  </a:cubicBezTo>
                  <a:cubicBezTo>
                    <a:pt x="809" y="487"/>
                    <a:pt x="766" y="477"/>
                    <a:pt x="722" y="477"/>
                  </a:cubicBezTo>
                  <a:cubicBezTo>
                    <a:pt x="388" y="477"/>
                    <a:pt x="0" y="1101"/>
                    <a:pt x="432" y="1428"/>
                  </a:cubicBezTo>
                  <a:cubicBezTo>
                    <a:pt x="570" y="1529"/>
                    <a:pt x="701" y="1573"/>
                    <a:pt x="813" y="1579"/>
                  </a:cubicBezTo>
                  <a:lnTo>
                    <a:pt x="813" y="1579"/>
                  </a:lnTo>
                  <a:cubicBezTo>
                    <a:pt x="849" y="1744"/>
                    <a:pt x="966" y="1888"/>
                    <a:pt x="1218" y="1892"/>
                  </a:cubicBezTo>
                  <a:cubicBezTo>
                    <a:pt x="1231" y="1892"/>
                    <a:pt x="1245" y="1892"/>
                    <a:pt x="1258" y="1892"/>
                  </a:cubicBezTo>
                  <a:cubicBezTo>
                    <a:pt x="1599" y="1892"/>
                    <a:pt x="1829" y="1817"/>
                    <a:pt x="1960" y="1703"/>
                  </a:cubicBezTo>
                  <a:lnTo>
                    <a:pt x="1960" y="1703"/>
                  </a:lnTo>
                  <a:cubicBezTo>
                    <a:pt x="1987" y="1740"/>
                    <a:pt x="2021" y="1775"/>
                    <a:pt x="2063" y="1809"/>
                  </a:cubicBezTo>
                  <a:cubicBezTo>
                    <a:pt x="2122" y="1855"/>
                    <a:pt x="2192" y="1875"/>
                    <a:pt x="2269" y="1875"/>
                  </a:cubicBezTo>
                  <a:cubicBezTo>
                    <a:pt x="2709" y="1875"/>
                    <a:pt x="3345" y="1204"/>
                    <a:pt x="2980" y="809"/>
                  </a:cubicBezTo>
                  <a:cubicBezTo>
                    <a:pt x="2874" y="694"/>
                    <a:pt x="2762" y="651"/>
                    <a:pt x="2656" y="651"/>
                  </a:cubicBezTo>
                  <a:cubicBezTo>
                    <a:pt x="2644" y="651"/>
                    <a:pt x="2632" y="652"/>
                    <a:pt x="2620" y="653"/>
                  </a:cubicBezTo>
                  <a:lnTo>
                    <a:pt x="2620" y="653"/>
                  </a:lnTo>
                  <a:cubicBezTo>
                    <a:pt x="2626" y="459"/>
                    <a:pt x="2529" y="235"/>
                    <a:pt x="2289" y="82"/>
                  </a:cubicBezTo>
                  <a:cubicBezTo>
                    <a:pt x="2202" y="25"/>
                    <a:pt x="2116" y="0"/>
                    <a:pt x="20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" name="Google Shape;3513;p68"/>
            <p:cNvSpPr/>
            <p:nvPr/>
          </p:nvSpPr>
          <p:spPr>
            <a:xfrm>
              <a:off x="4377293" y="2366096"/>
              <a:ext cx="92815" cy="61271"/>
            </a:xfrm>
            <a:custGeom>
              <a:avLst/>
              <a:gdLst/>
              <a:ahLst/>
              <a:cxnLst/>
              <a:rect l="l" t="t" r="r" b="b"/>
              <a:pathLst>
                <a:path w="3013" h="1989" extrusionOk="0">
                  <a:moveTo>
                    <a:pt x="1500" y="310"/>
                  </a:moveTo>
                  <a:cubicBezTo>
                    <a:pt x="1619" y="429"/>
                    <a:pt x="1643" y="560"/>
                    <a:pt x="1608" y="655"/>
                  </a:cubicBezTo>
                  <a:cubicBezTo>
                    <a:pt x="1593" y="699"/>
                    <a:pt x="1565" y="725"/>
                    <a:pt x="1532" y="725"/>
                  </a:cubicBezTo>
                  <a:cubicBezTo>
                    <a:pt x="1511" y="725"/>
                    <a:pt x="1488" y="714"/>
                    <a:pt x="1465" y="691"/>
                  </a:cubicBezTo>
                  <a:cubicBezTo>
                    <a:pt x="1369" y="619"/>
                    <a:pt x="1393" y="453"/>
                    <a:pt x="1500" y="310"/>
                  </a:cubicBezTo>
                  <a:close/>
                  <a:moveTo>
                    <a:pt x="2417" y="750"/>
                  </a:moveTo>
                  <a:lnTo>
                    <a:pt x="2417" y="750"/>
                  </a:lnTo>
                  <a:cubicBezTo>
                    <a:pt x="2393" y="917"/>
                    <a:pt x="2298" y="1036"/>
                    <a:pt x="2167" y="1060"/>
                  </a:cubicBezTo>
                  <a:lnTo>
                    <a:pt x="2143" y="1060"/>
                  </a:lnTo>
                  <a:cubicBezTo>
                    <a:pt x="2108" y="1060"/>
                    <a:pt x="2108" y="1048"/>
                    <a:pt x="2108" y="1036"/>
                  </a:cubicBezTo>
                  <a:cubicBezTo>
                    <a:pt x="2096" y="965"/>
                    <a:pt x="2227" y="798"/>
                    <a:pt x="2417" y="750"/>
                  </a:cubicBezTo>
                  <a:close/>
                  <a:moveTo>
                    <a:pt x="834" y="1167"/>
                  </a:moveTo>
                  <a:cubicBezTo>
                    <a:pt x="857" y="1167"/>
                    <a:pt x="881" y="1191"/>
                    <a:pt x="893" y="1203"/>
                  </a:cubicBezTo>
                  <a:cubicBezTo>
                    <a:pt x="965" y="1286"/>
                    <a:pt x="976" y="1381"/>
                    <a:pt x="941" y="1453"/>
                  </a:cubicBezTo>
                  <a:cubicBezTo>
                    <a:pt x="905" y="1536"/>
                    <a:pt x="810" y="1584"/>
                    <a:pt x="691" y="1584"/>
                  </a:cubicBezTo>
                  <a:cubicBezTo>
                    <a:pt x="667" y="1441"/>
                    <a:pt x="715" y="1274"/>
                    <a:pt x="774" y="1203"/>
                  </a:cubicBezTo>
                  <a:cubicBezTo>
                    <a:pt x="798" y="1179"/>
                    <a:pt x="810" y="1167"/>
                    <a:pt x="834" y="1167"/>
                  </a:cubicBezTo>
                  <a:close/>
                  <a:moveTo>
                    <a:pt x="1834" y="1298"/>
                  </a:moveTo>
                  <a:cubicBezTo>
                    <a:pt x="1846" y="1298"/>
                    <a:pt x="1858" y="1310"/>
                    <a:pt x="1869" y="1358"/>
                  </a:cubicBezTo>
                  <a:cubicBezTo>
                    <a:pt x="1905" y="1477"/>
                    <a:pt x="1893" y="1596"/>
                    <a:pt x="1810" y="1679"/>
                  </a:cubicBezTo>
                  <a:cubicBezTo>
                    <a:pt x="1738" y="1560"/>
                    <a:pt x="1750" y="1417"/>
                    <a:pt x="1786" y="1346"/>
                  </a:cubicBezTo>
                  <a:cubicBezTo>
                    <a:pt x="1810" y="1310"/>
                    <a:pt x="1822" y="1298"/>
                    <a:pt x="1834" y="1298"/>
                  </a:cubicBezTo>
                  <a:close/>
                  <a:moveTo>
                    <a:pt x="1880" y="96"/>
                  </a:moveTo>
                  <a:cubicBezTo>
                    <a:pt x="1958" y="96"/>
                    <a:pt x="2036" y="119"/>
                    <a:pt x="2108" y="167"/>
                  </a:cubicBezTo>
                  <a:cubicBezTo>
                    <a:pt x="2298" y="286"/>
                    <a:pt x="2417" y="465"/>
                    <a:pt x="2417" y="667"/>
                  </a:cubicBezTo>
                  <a:cubicBezTo>
                    <a:pt x="2191" y="703"/>
                    <a:pt x="2012" y="917"/>
                    <a:pt x="2012" y="1036"/>
                  </a:cubicBezTo>
                  <a:cubicBezTo>
                    <a:pt x="2023" y="1090"/>
                    <a:pt x="2054" y="1145"/>
                    <a:pt x="2150" y="1145"/>
                  </a:cubicBezTo>
                  <a:cubicBezTo>
                    <a:pt x="2159" y="1145"/>
                    <a:pt x="2169" y="1144"/>
                    <a:pt x="2179" y="1143"/>
                  </a:cubicBezTo>
                  <a:cubicBezTo>
                    <a:pt x="2358" y="1119"/>
                    <a:pt x="2489" y="953"/>
                    <a:pt x="2512" y="750"/>
                  </a:cubicBezTo>
                  <a:cubicBezTo>
                    <a:pt x="2608" y="750"/>
                    <a:pt x="2703" y="798"/>
                    <a:pt x="2786" y="881"/>
                  </a:cubicBezTo>
                  <a:cubicBezTo>
                    <a:pt x="2929" y="1036"/>
                    <a:pt x="2893" y="1215"/>
                    <a:pt x="2834" y="1334"/>
                  </a:cubicBezTo>
                  <a:cubicBezTo>
                    <a:pt x="2715" y="1620"/>
                    <a:pt x="2370" y="1881"/>
                    <a:pt x="2108" y="1881"/>
                  </a:cubicBezTo>
                  <a:cubicBezTo>
                    <a:pt x="2048" y="1881"/>
                    <a:pt x="1977" y="1870"/>
                    <a:pt x="1929" y="1822"/>
                  </a:cubicBezTo>
                  <a:cubicBezTo>
                    <a:pt x="1905" y="1798"/>
                    <a:pt x="1881" y="1786"/>
                    <a:pt x="1858" y="1751"/>
                  </a:cubicBezTo>
                  <a:cubicBezTo>
                    <a:pt x="1965" y="1643"/>
                    <a:pt x="2000" y="1489"/>
                    <a:pt x="1953" y="1334"/>
                  </a:cubicBezTo>
                  <a:cubicBezTo>
                    <a:pt x="1929" y="1227"/>
                    <a:pt x="1869" y="1215"/>
                    <a:pt x="1834" y="1215"/>
                  </a:cubicBezTo>
                  <a:cubicBezTo>
                    <a:pt x="1786" y="1215"/>
                    <a:pt x="1738" y="1250"/>
                    <a:pt x="1715" y="1310"/>
                  </a:cubicBezTo>
                  <a:cubicBezTo>
                    <a:pt x="1655" y="1417"/>
                    <a:pt x="1643" y="1584"/>
                    <a:pt x="1750" y="1739"/>
                  </a:cubicBezTo>
                  <a:cubicBezTo>
                    <a:pt x="1643" y="1822"/>
                    <a:pt x="1453" y="1905"/>
                    <a:pt x="1107" y="1905"/>
                  </a:cubicBezTo>
                  <a:lnTo>
                    <a:pt x="1060" y="1905"/>
                  </a:lnTo>
                  <a:cubicBezTo>
                    <a:pt x="846" y="1905"/>
                    <a:pt x="750" y="1786"/>
                    <a:pt x="715" y="1679"/>
                  </a:cubicBezTo>
                  <a:cubicBezTo>
                    <a:pt x="846" y="1667"/>
                    <a:pt x="965" y="1596"/>
                    <a:pt x="1012" y="1489"/>
                  </a:cubicBezTo>
                  <a:cubicBezTo>
                    <a:pt x="1060" y="1381"/>
                    <a:pt x="1048" y="1262"/>
                    <a:pt x="965" y="1155"/>
                  </a:cubicBezTo>
                  <a:cubicBezTo>
                    <a:pt x="917" y="1084"/>
                    <a:pt x="869" y="1072"/>
                    <a:pt x="834" y="1072"/>
                  </a:cubicBezTo>
                  <a:cubicBezTo>
                    <a:pt x="786" y="1072"/>
                    <a:pt x="738" y="1108"/>
                    <a:pt x="703" y="1155"/>
                  </a:cubicBezTo>
                  <a:cubicBezTo>
                    <a:pt x="619" y="1250"/>
                    <a:pt x="584" y="1417"/>
                    <a:pt x="595" y="1584"/>
                  </a:cubicBezTo>
                  <a:cubicBezTo>
                    <a:pt x="500" y="1560"/>
                    <a:pt x="405" y="1512"/>
                    <a:pt x="298" y="1441"/>
                  </a:cubicBezTo>
                  <a:cubicBezTo>
                    <a:pt x="143" y="1322"/>
                    <a:pt x="95" y="1131"/>
                    <a:pt x="155" y="941"/>
                  </a:cubicBezTo>
                  <a:cubicBezTo>
                    <a:pt x="226" y="738"/>
                    <a:pt x="405" y="572"/>
                    <a:pt x="560" y="572"/>
                  </a:cubicBezTo>
                  <a:cubicBezTo>
                    <a:pt x="595" y="572"/>
                    <a:pt x="631" y="572"/>
                    <a:pt x="667" y="596"/>
                  </a:cubicBezTo>
                  <a:cubicBezTo>
                    <a:pt x="673" y="602"/>
                    <a:pt x="682" y="605"/>
                    <a:pt x="691" y="605"/>
                  </a:cubicBezTo>
                  <a:cubicBezTo>
                    <a:pt x="700" y="605"/>
                    <a:pt x="709" y="602"/>
                    <a:pt x="715" y="596"/>
                  </a:cubicBezTo>
                  <a:cubicBezTo>
                    <a:pt x="726" y="584"/>
                    <a:pt x="738" y="572"/>
                    <a:pt x="738" y="560"/>
                  </a:cubicBezTo>
                  <a:cubicBezTo>
                    <a:pt x="738" y="560"/>
                    <a:pt x="703" y="322"/>
                    <a:pt x="810" y="191"/>
                  </a:cubicBezTo>
                  <a:cubicBezTo>
                    <a:pt x="857" y="136"/>
                    <a:pt x="924" y="109"/>
                    <a:pt x="1009" y="109"/>
                  </a:cubicBezTo>
                  <a:cubicBezTo>
                    <a:pt x="1072" y="109"/>
                    <a:pt x="1145" y="124"/>
                    <a:pt x="1227" y="155"/>
                  </a:cubicBezTo>
                  <a:cubicBezTo>
                    <a:pt x="1310" y="179"/>
                    <a:pt x="1381" y="215"/>
                    <a:pt x="1429" y="250"/>
                  </a:cubicBezTo>
                  <a:cubicBezTo>
                    <a:pt x="1310" y="417"/>
                    <a:pt x="1274" y="643"/>
                    <a:pt x="1405" y="762"/>
                  </a:cubicBezTo>
                  <a:cubicBezTo>
                    <a:pt x="1441" y="798"/>
                    <a:pt x="1488" y="810"/>
                    <a:pt x="1536" y="810"/>
                  </a:cubicBezTo>
                  <a:cubicBezTo>
                    <a:pt x="1608" y="810"/>
                    <a:pt x="1667" y="762"/>
                    <a:pt x="1691" y="679"/>
                  </a:cubicBezTo>
                  <a:cubicBezTo>
                    <a:pt x="1738" y="560"/>
                    <a:pt x="1703" y="393"/>
                    <a:pt x="1560" y="238"/>
                  </a:cubicBezTo>
                  <a:cubicBezTo>
                    <a:pt x="1652" y="146"/>
                    <a:pt x="1766" y="96"/>
                    <a:pt x="1880" y="96"/>
                  </a:cubicBezTo>
                  <a:close/>
                  <a:moveTo>
                    <a:pt x="1881" y="0"/>
                  </a:moveTo>
                  <a:cubicBezTo>
                    <a:pt x="1738" y="0"/>
                    <a:pt x="1596" y="72"/>
                    <a:pt x="1488" y="191"/>
                  </a:cubicBezTo>
                  <a:cubicBezTo>
                    <a:pt x="1417" y="143"/>
                    <a:pt x="1346" y="96"/>
                    <a:pt x="1250" y="72"/>
                  </a:cubicBezTo>
                  <a:cubicBezTo>
                    <a:pt x="1160" y="39"/>
                    <a:pt x="1080" y="22"/>
                    <a:pt x="1009" y="22"/>
                  </a:cubicBezTo>
                  <a:cubicBezTo>
                    <a:pt x="901" y="22"/>
                    <a:pt x="815" y="60"/>
                    <a:pt x="750" y="131"/>
                  </a:cubicBezTo>
                  <a:cubicBezTo>
                    <a:pt x="655" y="250"/>
                    <a:pt x="643" y="405"/>
                    <a:pt x="643" y="500"/>
                  </a:cubicBezTo>
                  <a:cubicBezTo>
                    <a:pt x="619" y="488"/>
                    <a:pt x="584" y="488"/>
                    <a:pt x="560" y="488"/>
                  </a:cubicBezTo>
                  <a:cubicBezTo>
                    <a:pt x="369" y="488"/>
                    <a:pt x="155" y="667"/>
                    <a:pt x="72" y="917"/>
                  </a:cubicBezTo>
                  <a:cubicBezTo>
                    <a:pt x="0" y="1143"/>
                    <a:pt x="60" y="1370"/>
                    <a:pt x="250" y="1512"/>
                  </a:cubicBezTo>
                  <a:cubicBezTo>
                    <a:pt x="369" y="1596"/>
                    <a:pt x="500" y="1655"/>
                    <a:pt x="619" y="1667"/>
                  </a:cubicBezTo>
                  <a:cubicBezTo>
                    <a:pt x="679" y="1870"/>
                    <a:pt x="834" y="1989"/>
                    <a:pt x="1060" y="1989"/>
                  </a:cubicBezTo>
                  <a:lnTo>
                    <a:pt x="1107" y="1989"/>
                  </a:lnTo>
                  <a:cubicBezTo>
                    <a:pt x="1405" y="1989"/>
                    <a:pt x="1643" y="1929"/>
                    <a:pt x="1798" y="1810"/>
                  </a:cubicBezTo>
                  <a:cubicBezTo>
                    <a:pt x="1822" y="1846"/>
                    <a:pt x="1846" y="1870"/>
                    <a:pt x="1881" y="1893"/>
                  </a:cubicBezTo>
                  <a:cubicBezTo>
                    <a:pt x="1941" y="1941"/>
                    <a:pt x="2024" y="1965"/>
                    <a:pt x="2108" y="1965"/>
                  </a:cubicBezTo>
                  <a:cubicBezTo>
                    <a:pt x="2405" y="1965"/>
                    <a:pt x="2774" y="1691"/>
                    <a:pt x="2917" y="1370"/>
                  </a:cubicBezTo>
                  <a:cubicBezTo>
                    <a:pt x="3012" y="1167"/>
                    <a:pt x="2977" y="965"/>
                    <a:pt x="2846" y="822"/>
                  </a:cubicBezTo>
                  <a:cubicBezTo>
                    <a:pt x="2751" y="715"/>
                    <a:pt x="2631" y="655"/>
                    <a:pt x="2512" y="655"/>
                  </a:cubicBezTo>
                  <a:cubicBezTo>
                    <a:pt x="2500" y="429"/>
                    <a:pt x="2370" y="227"/>
                    <a:pt x="2155" y="84"/>
                  </a:cubicBezTo>
                  <a:cubicBezTo>
                    <a:pt x="2072" y="36"/>
                    <a:pt x="1977" y="0"/>
                    <a:pt x="188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" name="Google Shape;3514;p68"/>
            <p:cNvSpPr/>
            <p:nvPr/>
          </p:nvSpPr>
          <p:spPr>
            <a:xfrm>
              <a:off x="3721839" y="2311558"/>
              <a:ext cx="26092" cy="26431"/>
            </a:xfrm>
            <a:custGeom>
              <a:avLst/>
              <a:gdLst/>
              <a:ahLst/>
              <a:cxnLst/>
              <a:rect l="l" t="t" r="r" b="b"/>
              <a:pathLst>
                <a:path w="847" h="858" extrusionOk="0">
                  <a:moveTo>
                    <a:pt x="453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22"/>
                    <a:pt x="501" y="333"/>
                    <a:pt x="513" y="345"/>
                  </a:cubicBezTo>
                  <a:cubicBezTo>
                    <a:pt x="525" y="369"/>
                    <a:pt x="537" y="369"/>
                    <a:pt x="620" y="405"/>
                  </a:cubicBezTo>
                  <a:cubicBezTo>
                    <a:pt x="644" y="417"/>
                    <a:pt x="680" y="429"/>
                    <a:pt x="715" y="441"/>
                  </a:cubicBezTo>
                  <a:cubicBezTo>
                    <a:pt x="668" y="453"/>
                    <a:pt x="596" y="488"/>
                    <a:pt x="537" y="500"/>
                  </a:cubicBezTo>
                  <a:cubicBezTo>
                    <a:pt x="525" y="512"/>
                    <a:pt x="525" y="512"/>
                    <a:pt x="513" y="524"/>
                  </a:cubicBezTo>
                  <a:cubicBezTo>
                    <a:pt x="489" y="595"/>
                    <a:pt x="441" y="679"/>
                    <a:pt x="418" y="726"/>
                  </a:cubicBezTo>
                  <a:cubicBezTo>
                    <a:pt x="406" y="679"/>
                    <a:pt x="382" y="583"/>
                    <a:pt x="358" y="512"/>
                  </a:cubicBezTo>
                  <a:cubicBezTo>
                    <a:pt x="358" y="500"/>
                    <a:pt x="346" y="488"/>
                    <a:pt x="322" y="476"/>
                  </a:cubicBezTo>
                  <a:cubicBezTo>
                    <a:pt x="251" y="464"/>
                    <a:pt x="179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29" y="179"/>
                    <a:pt x="453" y="131"/>
                  </a:cubicBezTo>
                  <a:close/>
                  <a:moveTo>
                    <a:pt x="465" y="0"/>
                  </a:moveTo>
                  <a:cubicBezTo>
                    <a:pt x="429" y="0"/>
                    <a:pt x="394" y="0"/>
                    <a:pt x="299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13" y="488"/>
                    <a:pt x="37" y="512"/>
                    <a:pt x="287" y="560"/>
                  </a:cubicBezTo>
                  <a:cubicBezTo>
                    <a:pt x="358" y="857"/>
                    <a:pt x="382" y="857"/>
                    <a:pt x="418" y="857"/>
                  </a:cubicBezTo>
                  <a:cubicBezTo>
                    <a:pt x="441" y="845"/>
                    <a:pt x="465" y="845"/>
                    <a:pt x="584" y="583"/>
                  </a:cubicBezTo>
                  <a:cubicBezTo>
                    <a:pt x="656" y="548"/>
                    <a:pt x="799" y="500"/>
                    <a:pt x="822" y="476"/>
                  </a:cubicBezTo>
                  <a:cubicBezTo>
                    <a:pt x="834" y="464"/>
                    <a:pt x="846" y="441"/>
                    <a:pt x="846" y="429"/>
                  </a:cubicBezTo>
                  <a:cubicBezTo>
                    <a:pt x="834" y="393"/>
                    <a:pt x="799" y="369"/>
                    <a:pt x="656" y="322"/>
                  </a:cubicBezTo>
                  <a:cubicBezTo>
                    <a:pt x="632" y="310"/>
                    <a:pt x="596" y="298"/>
                    <a:pt x="584" y="298"/>
                  </a:cubicBezTo>
                  <a:lnTo>
                    <a:pt x="560" y="214"/>
                  </a:lnTo>
                  <a:cubicBezTo>
                    <a:pt x="537" y="95"/>
                    <a:pt x="513" y="48"/>
                    <a:pt x="501" y="24"/>
                  </a:cubicBezTo>
                  <a:cubicBezTo>
                    <a:pt x="489" y="12"/>
                    <a:pt x="477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" name="Google Shape;3515;p68"/>
            <p:cNvSpPr/>
            <p:nvPr/>
          </p:nvSpPr>
          <p:spPr>
            <a:xfrm>
              <a:off x="4283949" y="2079011"/>
              <a:ext cx="26092" cy="26061"/>
            </a:xfrm>
            <a:custGeom>
              <a:avLst/>
              <a:gdLst/>
              <a:ahLst/>
              <a:cxnLst/>
              <a:rect l="l" t="t" r="r" b="b"/>
              <a:pathLst>
                <a:path w="847" h="846" extrusionOk="0">
                  <a:moveTo>
                    <a:pt x="453" y="132"/>
                  </a:moveTo>
                  <a:cubicBezTo>
                    <a:pt x="453" y="155"/>
                    <a:pt x="465" y="203"/>
                    <a:pt x="477" y="227"/>
                  </a:cubicBezTo>
                  <a:cubicBezTo>
                    <a:pt x="489" y="310"/>
                    <a:pt x="501" y="334"/>
                    <a:pt x="513" y="346"/>
                  </a:cubicBezTo>
                  <a:cubicBezTo>
                    <a:pt x="525" y="358"/>
                    <a:pt x="537" y="370"/>
                    <a:pt x="620" y="393"/>
                  </a:cubicBezTo>
                  <a:cubicBezTo>
                    <a:pt x="644" y="405"/>
                    <a:pt x="680" y="417"/>
                    <a:pt x="715" y="429"/>
                  </a:cubicBezTo>
                  <a:cubicBezTo>
                    <a:pt x="668" y="453"/>
                    <a:pt x="596" y="477"/>
                    <a:pt x="537" y="501"/>
                  </a:cubicBezTo>
                  <a:cubicBezTo>
                    <a:pt x="525" y="501"/>
                    <a:pt x="525" y="513"/>
                    <a:pt x="513" y="524"/>
                  </a:cubicBezTo>
                  <a:cubicBezTo>
                    <a:pt x="489" y="596"/>
                    <a:pt x="441" y="667"/>
                    <a:pt x="418" y="727"/>
                  </a:cubicBezTo>
                  <a:cubicBezTo>
                    <a:pt x="406" y="667"/>
                    <a:pt x="382" y="584"/>
                    <a:pt x="358" y="513"/>
                  </a:cubicBezTo>
                  <a:cubicBezTo>
                    <a:pt x="358" y="489"/>
                    <a:pt x="346" y="477"/>
                    <a:pt x="322" y="477"/>
                  </a:cubicBezTo>
                  <a:cubicBezTo>
                    <a:pt x="251" y="465"/>
                    <a:pt x="179" y="441"/>
                    <a:pt x="120" y="429"/>
                  </a:cubicBezTo>
                  <a:cubicBezTo>
                    <a:pt x="179" y="405"/>
                    <a:pt x="263" y="370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4" y="251"/>
                    <a:pt x="429" y="179"/>
                    <a:pt x="453" y="132"/>
                  </a:cubicBezTo>
                  <a:close/>
                  <a:moveTo>
                    <a:pt x="453" y="1"/>
                  </a:moveTo>
                  <a:cubicBezTo>
                    <a:pt x="429" y="1"/>
                    <a:pt x="394" y="1"/>
                    <a:pt x="299" y="262"/>
                  </a:cubicBezTo>
                  <a:cubicBezTo>
                    <a:pt x="13" y="370"/>
                    <a:pt x="1" y="405"/>
                    <a:pt x="1" y="429"/>
                  </a:cubicBezTo>
                  <a:cubicBezTo>
                    <a:pt x="1" y="441"/>
                    <a:pt x="1" y="465"/>
                    <a:pt x="13" y="465"/>
                  </a:cubicBezTo>
                  <a:cubicBezTo>
                    <a:pt x="13" y="489"/>
                    <a:pt x="37" y="513"/>
                    <a:pt x="287" y="560"/>
                  </a:cubicBezTo>
                  <a:cubicBezTo>
                    <a:pt x="358" y="846"/>
                    <a:pt x="382" y="846"/>
                    <a:pt x="418" y="846"/>
                  </a:cubicBezTo>
                  <a:cubicBezTo>
                    <a:pt x="441" y="846"/>
                    <a:pt x="465" y="846"/>
                    <a:pt x="584" y="572"/>
                  </a:cubicBezTo>
                  <a:cubicBezTo>
                    <a:pt x="656" y="548"/>
                    <a:pt x="799" y="501"/>
                    <a:pt x="822" y="465"/>
                  </a:cubicBezTo>
                  <a:cubicBezTo>
                    <a:pt x="834" y="465"/>
                    <a:pt x="846" y="441"/>
                    <a:pt x="846" y="429"/>
                  </a:cubicBezTo>
                  <a:cubicBezTo>
                    <a:pt x="834" y="382"/>
                    <a:pt x="799" y="370"/>
                    <a:pt x="656" y="310"/>
                  </a:cubicBezTo>
                  <a:cubicBezTo>
                    <a:pt x="632" y="310"/>
                    <a:pt x="596" y="298"/>
                    <a:pt x="584" y="286"/>
                  </a:cubicBezTo>
                  <a:lnTo>
                    <a:pt x="560" y="203"/>
                  </a:lnTo>
                  <a:cubicBezTo>
                    <a:pt x="525" y="96"/>
                    <a:pt x="513" y="36"/>
                    <a:pt x="501" y="12"/>
                  </a:cubicBezTo>
                  <a:cubicBezTo>
                    <a:pt x="489" y="1"/>
                    <a:pt x="477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" name="Google Shape;3516;p68"/>
            <p:cNvSpPr/>
            <p:nvPr/>
          </p:nvSpPr>
          <p:spPr>
            <a:xfrm>
              <a:off x="3958915" y="2329901"/>
              <a:ext cx="26061" cy="26061"/>
            </a:xfrm>
            <a:custGeom>
              <a:avLst/>
              <a:gdLst/>
              <a:ahLst/>
              <a:cxnLst/>
              <a:rect l="l" t="t" r="r" b="b"/>
              <a:pathLst>
                <a:path w="846" h="846" extrusionOk="0">
                  <a:moveTo>
                    <a:pt x="441" y="132"/>
                  </a:moveTo>
                  <a:cubicBezTo>
                    <a:pt x="453" y="167"/>
                    <a:pt x="465" y="203"/>
                    <a:pt x="477" y="227"/>
                  </a:cubicBezTo>
                  <a:cubicBezTo>
                    <a:pt x="489" y="310"/>
                    <a:pt x="501" y="334"/>
                    <a:pt x="513" y="346"/>
                  </a:cubicBezTo>
                  <a:cubicBezTo>
                    <a:pt x="524" y="358"/>
                    <a:pt x="536" y="370"/>
                    <a:pt x="620" y="405"/>
                  </a:cubicBezTo>
                  <a:cubicBezTo>
                    <a:pt x="643" y="405"/>
                    <a:pt x="679" y="417"/>
                    <a:pt x="715" y="429"/>
                  </a:cubicBezTo>
                  <a:cubicBezTo>
                    <a:pt x="667" y="453"/>
                    <a:pt x="596" y="477"/>
                    <a:pt x="536" y="501"/>
                  </a:cubicBezTo>
                  <a:cubicBezTo>
                    <a:pt x="524" y="501"/>
                    <a:pt x="524" y="513"/>
                    <a:pt x="513" y="524"/>
                  </a:cubicBezTo>
                  <a:cubicBezTo>
                    <a:pt x="489" y="596"/>
                    <a:pt x="441" y="679"/>
                    <a:pt x="417" y="727"/>
                  </a:cubicBezTo>
                  <a:cubicBezTo>
                    <a:pt x="405" y="667"/>
                    <a:pt x="382" y="584"/>
                    <a:pt x="358" y="513"/>
                  </a:cubicBezTo>
                  <a:cubicBezTo>
                    <a:pt x="358" y="501"/>
                    <a:pt x="346" y="477"/>
                    <a:pt x="322" y="477"/>
                  </a:cubicBezTo>
                  <a:cubicBezTo>
                    <a:pt x="251" y="465"/>
                    <a:pt x="167" y="453"/>
                    <a:pt x="120" y="429"/>
                  </a:cubicBezTo>
                  <a:cubicBezTo>
                    <a:pt x="179" y="405"/>
                    <a:pt x="262" y="370"/>
                    <a:pt x="346" y="334"/>
                  </a:cubicBezTo>
                  <a:cubicBezTo>
                    <a:pt x="358" y="334"/>
                    <a:pt x="370" y="322"/>
                    <a:pt x="370" y="310"/>
                  </a:cubicBezTo>
                  <a:cubicBezTo>
                    <a:pt x="393" y="251"/>
                    <a:pt x="429" y="179"/>
                    <a:pt x="441" y="132"/>
                  </a:cubicBezTo>
                  <a:close/>
                  <a:moveTo>
                    <a:pt x="453" y="1"/>
                  </a:moveTo>
                  <a:cubicBezTo>
                    <a:pt x="429" y="1"/>
                    <a:pt x="393" y="1"/>
                    <a:pt x="298" y="263"/>
                  </a:cubicBezTo>
                  <a:cubicBezTo>
                    <a:pt x="12" y="370"/>
                    <a:pt x="1" y="405"/>
                    <a:pt x="1" y="429"/>
                  </a:cubicBezTo>
                  <a:cubicBezTo>
                    <a:pt x="1" y="441"/>
                    <a:pt x="1" y="465"/>
                    <a:pt x="12" y="477"/>
                  </a:cubicBezTo>
                  <a:cubicBezTo>
                    <a:pt x="12" y="489"/>
                    <a:pt x="36" y="513"/>
                    <a:pt x="286" y="560"/>
                  </a:cubicBezTo>
                  <a:cubicBezTo>
                    <a:pt x="358" y="846"/>
                    <a:pt x="382" y="846"/>
                    <a:pt x="417" y="846"/>
                  </a:cubicBezTo>
                  <a:cubicBezTo>
                    <a:pt x="441" y="846"/>
                    <a:pt x="465" y="846"/>
                    <a:pt x="584" y="572"/>
                  </a:cubicBezTo>
                  <a:cubicBezTo>
                    <a:pt x="655" y="548"/>
                    <a:pt x="798" y="501"/>
                    <a:pt x="822" y="477"/>
                  </a:cubicBezTo>
                  <a:cubicBezTo>
                    <a:pt x="834" y="465"/>
                    <a:pt x="846" y="441"/>
                    <a:pt x="846" y="429"/>
                  </a:cubicBezTo>
                  <a:cubicBezTo>
                    <a:pt x="834" y="394"/>
                    <a:pt x="798" y="370"/>
                    <a:pt x="655" y="322"/>
                  </a:cubicBezTo>
                  <a:cubicBezTo>
                    <a:pt x="632" y="310"/>
                    <a:pt x="596" y="298"/>
                    <a:pt x="584" y="286"/>
                  </a:cubicBezTo>
                  <a:lnTo>
                    <a:pt x="560" y="203"/>
                  </a:lnTo>
                  <a:cubicBezTo>
                    <a:pt x="524" y="96"/>
                    <a:pt x="513" y="36"/>
                    <a:pt x="501" y="13"/>
                  </a:cubicBezTo>
                  <a:cubicBezTo>
                    <a:pt x="489" y="1"/>
                    <a:pt x="477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" name="Google Shape;3517;p68"/>
            <p:cNvSpPr/>
            <p:nvPr/>
          </p:nvSpPr>
          <p:spPr>
            <a:xfrm>
              <a:off x="4121853" y="1999041"/>
              <a:ext cx="19469" cy="19130"/>
            </a:xfrm>
            <a:custGeom>
              <a:avLst/>
              <a:gdLst/>
              <a:ahLst/>
              <a:cxnLst/>
              <a:rect l="l" t="t" r="r" b="b"/>
              <a:pathLst>
                <a:path w="632" h="621" extrusionOk="0">
                  <a:moveTo>
                    <a:pt x="322" y="84"/>
                  </a:moveTo>
                  <a:cubicBezTo>
                    <a:pt x="381" y="84"/>
                    <a:pt x="429" y="108"/>
                    <a:pt x="477" y="144"/>
                  </a:cubicBezTo>
                  <a:cubicBezTo>
                    <a:pt x="524" y="191"/>
                    <a:pt x="548" y="251"/>
                    <a:pt x="548" y="311"/>
                  </a:cubicBezTo>
                  <a:cubicBezTo>
                    <a:pt x="548" y="430"/>
                    <a:pt x="441" y="537"/>
                    <a:pt x="322" y="537"/>
                  </a:cubicBezTo>
                  <a:lnTo>
                    <a:pt x="322" y="584"/>
                  </a:lnTo>
                  <a:lnTo>
                    <a:pt x="310" y="537"/>
                  </a:lnTo>
                  <a:cubicBezTo>
                    <a:pt x="191" y="537"/>
                    <a:pt x="84" y="430"/>
                    <a:pt x="84" y="311"/>
                  </a:cubicBezTo>
                  <a:cubicBezTo>
                    <a:pt x="84" y="180"/>
                    <a:pt x="191" y="84"/>
                    <a:pt x="322" y="84"/>
                  </a:cubicBezTo>
                  <a:close/>
                  <a:moveTo>
                    <a:pt x="310" y="1"/>
                  </a:moveTo>
                  <a:cubicBezTo>
                    <a:pt x="143" y="1"/>
                    <a:pt x="0" y="132"/>
                    <a:pt x="0" y="311"/>
                  </a:cubicBezTo>
                  <a:cubicBezTo>
                    <a:pt x="0" y="477"/>
                    <a:pt x="143" y="620"/>
                    <a:pt x="310" y="620"/>
                  </a:cubicBezTo>
                  <a:cubicBezTo>
                    <a:pt x="488" y="620"/>
                    <a:pt x="631" y="477"/>
                    <a:pt x="631" y="311"/>
                  </a:cubicBezTo>
                  <a:cubicBezTo>
                    <a:pt x="631" y="227"/>
                    <a:pt x="596" y="144"/>
                    <a:pt x="536" y="84"/>
                  </a:cubicBezTo>
                  <a:cubicBezTo>
                    <a:pt x="477" y="25"/>
                    <a:pt x="405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" name="Google Shape;3518;p68"/>
            <p:cNvSpPr/>
            <p:nvPr/>
          </p:nvSpPr>
          <p:spPr>
            <a:xfrm>
              <a:off x="3800187" y="2004186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10" y="84"/>
                  </a:moveTo>
                  <a:cubicBezTo>
                    <a:pt x="370" y="84"/>
                    <a:pt x="429" y="108"/>
                    <a:pt x="477" y="155"/>
                  </a:cubicBezTo>
                  <a:cubicBezTo>
                    <a:pt x="512" y="203"/>
                    <a:pt x="536" y="251"/>
                    <a:pt x="536" y="310"/>
                  </a:cubicBezTo>
                  <a:cubicBezTo>
                    <a:pt x="536" y="441"/>
                    <a:pt x="441" y="536"/>
                    <a:pt x="310" y="536"/>
                  </a:cubicBezTo>
                  <a:cubicBezTo>
                    <a:pt x="191" y="536"/>
                    <a:pt x="84" y="441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1" y="144"/>
                    <a:pt x="1" y="310"/>
                  </a:cubicBezTo>
                  <a:cubicBezTo>
                    <a:pt x="1" y="489"/>
                    <a:pt x="143" y="632"/>
                    <a:pt x="310" y="632"/>
                  </a:cubicBezTo>
                  <a:cubicBezTo>
                    <a:pt x="489" y="632"/>
                    <a:pt x="620" y="489"/>
                    <a:pt x="632" y="310"/>
                  </a:cubicBezTo>
                  <a:cubicBezTo>
                    <a:pt x="632" y="227"/>
                    <a:pt x="596" y="155"/>
                    <a:pt x="536" y="96"/>
                  </a:cubicBezTo>
                  <a:cubicBezTo>
                    <a:pt x="477" y="36"/>
                    <a:pt x="393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3" name="Google Shape;3519;p68"/>
            <p:cNvSpPr/>
            <p:nvPr/>
          </p:nvSpPr>
          <p:spPr>
            <a:xfrm>
              <a:off x="4319996" y="2195205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442" y="84"/>
                    <a:pt x="549" y="191"/>
                    <a:pt x="549" y="310"/>
                  </a:cubicBezTo>
                  <a:cubicBezTo>
                    <a:pt x="549" y="441"/>
                    <a:pt x="442" y="536"/>
                    <a:pt x="322" y="536"/>
                  </a:cubicBezTo>
                  <a:cubicBezTo>
                    <a:pt x="251" y="536"/>
                    <a:pt x="203" y="512"/>
                    <a:pt x="156" y="477"/>
                  </a:cubicBezTo>
                  <a:cubicBezTo>
                    <a:pt x="120" y="429"/>
                    <a:pt x="96" y="370"/>
                    <a:pt x="96" y="310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7" y="477"/>
                    <a:pt x="96" y="536"/>
                  </a:cubicBezTo>
                  <a:cubicBezTo>
                    <a:pt x="156" y="596"/>
                    <a:pt x="227" y="631"/>
                    <a:pt x="322" y="631"/>
                  </a:cubicBezTo>
                  <a:cubicBezTo>
                    <a:pt x="489" y="631"/>
                    <a:pt x="632" y="489"/>
                    <a:pt x="632" y="322"/>
                  </a:cubicBezTo>
                  <a:cubicBezTo>
                    <a:pt x="632" y="143"/>
                    <a:pt x="489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4" name="Google Shape;3520;p68"/>
            <p:cNvSpPr/>
            <p:nvPr/>
          </p:nvSpPr>
          <p:spPr>
            <a:xfrm>
              <a:off x="3917554" y="2030247"/>
              <a:ext cx="278046" cy="274842"/>
            </a:xfrm>
            <a:custGeom>
              <a:avLst/>
              <a:gdLst/>
              <a:ahLst/>
              <a:cxnLst/>
              <a:rect l="l" t="t" r="r" b="b"/>
              <a:pathLst>
                <a:path w="9026" h="8922" extrusionOk="0">
                  <a:moveTo>
                    <a:pt x="9025" y="0"/>
                  </a:moveTo>
                  <a:lnTo>
                    <a:pt x="1" y="48"/>
                  </a:lnTo>
                  <a:cubicBezTo>
                    <a:pt x="1" y="48"/>
                    <a:pt x="655" y="8751"/>
                    <a:pt x="4334" y="8918"/>
                  </a:cubicBezTo>
                  <a:cubicBezTo>
                    <a:pt x="4387" y="8920"/>
                    <a:pt x="4439" y="8921"/>
                    <a:pt x="4490" y="8921"/>
                  </a:cubicBezTo>
                  <a:cubicBezTo>
                    <a:pt x="8863" y="8921"/>
                    <a:pt x="9025" y="0"/>
                    <a:pt x="90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" name="Google Shape;3521;p68"/>
            <p:cNvSpPr/>
            <p:nvPr/>
          </p:nvSpPr>
          <p:spPr>
            <a:xfrm>
              <a:off x="3966688" y="2235254"/>
              <a:ext cx="179747" cy="181226"/>
            </a:xfrm>
            <a:custGeom>
              <a:avLst/>
              <a:gdLst/>
              <a:ahLst/>
              <a:cxnLst/>
              <a:rect l="l" t="t" r="r" b="b"/>
              <a:pathLst>
                <a:path w="5835" h="5883" extrusionOk="0">
                  <a:moveTo>
                    <a:pt x="2085" y="1"/>
                  </a:moveTo>
                  <a:lnTo>
                    <a:pt x="2513" y="4358"/>
                  </a:lnTo>
                  <a:lnTo>
                    <a:pt x="1" y="5775"/>
                  </a:lnTo>
                  <a:lnTo>
                    <a:pt x="5835" y="5882"/>
                  </a:lnTo>
                  <a:lnTo>
                    <a:pt x="3430" y="4323"/>
                  </a:lnTo>
                  <a:lnTo>
                    <a:pt x="4037" y="203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" name="Google Shape;3522;p68"/>
            <p:cNvSpPr/>
            <p:nvPr/>
          </p:nvSpPr>
          <p:spPr>
            <a:xfrm>
              <a:off x="3824770" y="2076085"/>
              <a:ext cx="193301" cy="212739"/>
            </a:xfrm>
            <a:custGeom>
              <a:avLst/>
              <a:gdLst/>
              <a:ahLst/>
              <a:cxnLst/>
              <a:rect l="l" t="t" r="r" b="b"/>
              <a:pathLst>
                <a:path w="6275" h="6906" extrusionOk="0">
                  <a:moveTo>
                    <a:pt x="4727" y="0"/>
                  </a:moveTo>
                  <a:cubicBezTo>
                    <a:pt x="4727" y="0"/>
                    <a:pt x="584" y="36"/>
                    <a:pt x="238" y="3370"/>
                  </a:cubicBezTo>
                  <a:cubicBezTo>
                    <a:pt x="0" y="5822"/>
                    <a:pt x="6263" y="6906"/>
                    <a:pt x="6263" y="6906"/>
                  </a:cubicBezTo>
                  <a:lnTo>
                    <a:pt x="6275" y="5834"/>
                  </a:lnTo>
                  <a:cubicBezTo>
                    <a:pt x="6275" y="5834"/>
                    <a:pt x="1036" y="5084"/>
                    <a:pt x="1596" y="3227"/>
                  </a:cubicBezTo>
                  <a:cubicBezTo>
                    <a:pt x="1988" y="1898"/>
                    <a:pt x="3410" y="1709"/>
                    <a:pt x="4187" y="1709"/>
                  </a:cubicBezTo>
                  <a:cubicBezTo>
                    <a:pt x="4496" y="1709"/>
                    <a:pt x="4703" y="1739"/>
                    <a:pt x="4703" y="1739"/>
                  </a:cubicBezTo>
                  <a:lnTo>
                    <a:pt x="4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" name="Google Shape;3523;p68"/>
            <p:cNvSpPr/>
            <p:nvPr/>
          </p:nvSpPr>
          <p:spPr>
            <a:xfrm>
              <a:off x="4070131" y="2083570"/>
              <a:ext cx="227895" cy="205593"/>
            </a:xfrm>
            <a:custGeom>
              <a:avLst/>
              <a:gdLst/>
              <a:ahLst/>
              <a:cxnLst/>
              <a:rect l="l" t="t" r="r" b="b"/>
              <a:pathLst>
                <a:path w="7398" h="6674" extrusionOk="0">
                  <a:moveTo>
                    <a:pt x="2268" y="1"/>
                  </a:moveTo>
                  <a:cubicBezTo>
                    <a:pt x="1867" y="1"/>
                    <a:pt x="1608" y="31"/>
                    <a:pt x="1608" y="31"/>
                  </a:cubicBezTo>
                  <a:lnTo>
                    <a:pt x="1322" y="1829"/>
                  </a:lnTo>
                  <a:cubicBezTo>
                    <a:pt x="1322" y="1829"/>
                    <a:pt x="2208" y="1576"/>
                    <a:pt x="3185" y="1576"/>
                  </a:cubicBezTo>
                  <a:cubicBezTo>
                    <a:pt x="4194" y="1576"/>
                    <a:pt x="5299" y="1847"/>
                    <a:pt x="5620" y="2948"/>
                  </a:cubicBezTo>
                  <a:cubicBezTo>
                    <a:pt x="6251" y="5103"/>
                    <a:pt x="1144" y="5591"/>
                    <a:pt x="1144" y="5591"/>
                  </a:cubicBezTo>
                  <a:lnTo>
                    <a:pt x="1" y="6651"/>
                  </a:lnTo>
                  <a:cubicBezTo>
                    <a:pt x="1" y="6651"/>
                    <a:pt x="297" y="6674"/>
                    <a:pt x="764" y="6674"/>
                  </a:cubicBezTo>
                  <a:cubicBezTo>
                    <a:pt x="2665" y="6674"/>
                    <a:pt x="7397" y="6298"/>
                    <a:pt x="6489" y="2484"/>
                  </a:cubicBezTo>
                  <a:cubicBezTo>
                    <a:pt x="5962" y="276"/>
                    <a:pt x="3475" y="1"/>
                    <a:pt x="2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" name="Google Shape;3524;p68"/>
            <p:cNvSpPr/>
            <p:nvPr/>
          </p:nvSpPr>
          <p:spPr>
            <a:xfrm>
              <a:off x="3926734" y="2037948"/>
              <a:ext cx="257869" cy="26431"/>
            </a:xfrm>
            <a:custGeom>
              <a:avLst/>
              <a:gdLst/>
              <a:ahLst/>
              <a:cxnLst/>
              <a:rect l="l" t="t" r="r" b="b"/>
              <a:pathLst>
                <a:path w="8371" h="858" extrusionOk="0">
                  <a:moveTo>
                    <a:pt x="72" y="0"/>
                  </a:moveTo>
                  <a:cubicBezTo>
                    <a:pt x="48" y="0"/>
                    <a:pt x="24" y="12"/>
                    <a:pt x="12" y="24"/>
                  </a:cubicBezTo>
                  <a:cubicBezTo>
                    <a:pt x="0" y="48"/>
                    <a:pt x="12" y="71"/>
                    <a:pt x="36" y="83"/>
                  </a:cubicBezTo>
                  <a:cubicBezTo>
                    <a:pt x="60" y="95"/>
                    <a:pt x="2096" y="857"/>
                    <a:pt x="4560" y="857"/>
                  </a:cubicBezTo>
                  <a:cubicBezTo>
                    <a:pt x="5775" y="857"/>
                    <a:pt x="7096" y="679"/>
                    <a:pt x="8335" y="131"/>
                  </a:cubicBezTo>
                  <a:cubicBezTo>
                    <a:pt x="8358" y="119"/>
                    <a:pt x="8370" y="95"/>
                    <a:pt x="8358" y="71"/>
                  </a:cubicBezTo>
                  <a:cubicBezTo>
                    <a:pt x="8350" y="54"/>
                    <a:pt x="8335" y="43"/>
                    <a:pt x="8318" y="43"/>
                  </a:cubicBezTo>
                  <a:cubicBezTo>
                    <a:pt x="8312" y="43"/>
                    <a:pt x="8305" y="44"/>
                    <a:pt x="8299" y="48"/>
                  </a:cubicBezTo>
                  <a:cubicBezTo>
                    <a:pt x="7075" y="589"/>
                    <a:pt x="5769" y="771"/>
                    <a:pt x="4566" y="771"/>
                  </a:cubicBezTo>
                  <a:cubicBezTo>
                    <a:pt x="2117" y="771"/>
                    <a:pt x="96" y="16"/>
                    <a:pt x="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" name="Google Shape;3525;p68"/>
            <p:cNvSpPr/>
            <p:nvPr/>
          </p:nvSpPr>
          <p:spPr>
            <a:xfrm>
              <a:off x="4071980" y="2152358"/>
              <a:ext cx="90967" cy="136836"/>
            </a:xfrm>
            <a:custGeom>
              <a:avLst/>
              <a:gdLst/>
              <a:ahLst/>
              <a:cxnLst/>
              <a:rect l="l" t="t" r="r" b="b"/>
              <a:pathLst>
                <a:path w="2953" h="4442" extrusionOk="0">
                  <a:moveTo>
                    <a:pt x="2917" y="1"/>
                  </a:moveTo>
                  <a:cubicBezTo>
                    <a:pt x="2893" y="1"/>
                    <a:pt x="2869" y="13"/>
                    <a:pt x="2869" y="37"/>
                  </a:cubicBezTo>
                  <a:cubicBezTo>
                    <a:pt x="2858" y="72"/>
                    <a:pt x="2203" y="3489"/>
                    <a:pt x="36" y="4358"/>
                  </a:cubicBezTo>
                  <a:cubicBezTo>
                    <a:pt x="12" y="4370"/>
                    <a:pt x="0" y="4394"/>
                    <a:pt x="12" y="4418"/>
                  </a:cubicBezTo>
                  <a:cubicBezTo>
                    <a:pt x="12" y="4430"/>
                    <a:pt x="24" y="4442"/>
                    <a:pt x="48" y="4442"/>
                  </a:cubicBezTo>
                  <a:lnTo>
                    <a:pt x="60" y="4442"/>
                  </a:lnTo>
                  <a:cubicBezTo>
                    <a:pt x="2274" y="3561"/>
                    <a:pt x="2941" y="84"/>
                    <a:pt x="2953" y="48"/>
                  </a:cubicBezTo>
                  <a:cubicBezTo>
                    <a:pt x="2953" y="25"/>
                    <a:pt x="2941" y="1"/>
                    <a:pt x="29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" name="Google Shape;3526;p68"/>
            <p:cNvSpPr/>
            <p:nvPr/>
          </p:nvSpPr>
          <p:spPr>
            <a:xfrm>
              <a:off x="3800927" y="2183594"/>
              <a:ext cx="156951" cy="264245"/>
            </a:xfrm>
            <a:custGeom>
              <a:avLst/>
              <a:gdLst/>
              <a:ahLst/>
              <a:cxnLst/>
              <a:rect l="l" t="t" r="r" b="b"/>
              <a:pathLst>
                <a:path w="5095" h="8578" extrusionOk="0">
                  <a:moveTo>
                    <a:pt x="3571" y="0"/>
                  </a:moveTo>
                  <a:cubicBezTo>
                    <a:pt x="3021" y="0"/>
                    <a:pt x="2370" y="332"/>
                    <a:pt x="2370" y="332"/>
                  </a:cubicBezTo>
                  <a:cubicBezTo>
                    <a:pt x="2370" y="332"/>
                    <a:pt x="1834" y="487"/>
                    <a:pt x="1441" y="1820"/>
                  </a:cubicBezTo>
                  <a:cubicBezTo>
                    <a:pt x="1036" y="3154"/>
                    <a:pt x="0" y="7047"/>
                    <a:pt x="24" y="7440"/>
                  </a:cubicBezTo>
                  <a:cubicBezTo>
                    <a:pt x="45" y="7769"/>
                    <a:pt x="2107" y="8578"/>
                    <a:pt x="2884" y="8578"/>
                  </a:cubicBezTo>
                  <a:cubicBezTo>
                    <a:pt x="3007" y="8578"/>
                    <a:pt x="3098" y="8557"/>
                    <a:pt x="3144" y="8512"/>
                  </a:cubicBezTo>
                  <a:cubicBezTo>
                    <a:pt x="3477" y="8190"/>
                    <a:pt x="3644" y="4761"/>
                    <a:pt x="3739" y="4333"/>
                  </a:cubicBezTo>
                  <a:cubicBezTo>
                    <a:pt x="3834" y="3904"/>
                    <a:pt x="4132" y="3273"/>
                    <a:pt x="4251" y="2737"/>
                  </a:cubicBezTo>
                  <a:cubicBezTo>
                    <a:pt x="4310" y="2428"/>
                    <a:pt x="5072" y="2154"/>
                    <a:pt x="5084" y="1689"/>
                  </a:cubicBezTo>
                  <a:cubicBezTo>
                    <a:pt x="5094" y="1304"/>
                    <a:pt x="4694" y="1271"/>
                    <a:pt x="4558" y="1271"/>
                  </a:cubicBezTo>
                  <a:cubicBezTo>
                    <a:pt x="4530" y="1271"/>
                    <a:pt x="4513" y="1273"/>
                    <a:pt x="4513" y="1273"/>
                  </a:cubicBezTo>
                  <a:cubicBezTo>
                    <a:pt x="4513" y="1273"/>
                    <a:pt x="4882" y="1058"/>
                    <a:pt x="4668" y="677"/>
                  </a:cubicBezTo>
                  <a:cubicBezTo>
                    <a:pt x="4568" y="496"/>
                    <a:pt x="4313" y="450"/>
                    <a:pt x="4079" y="450"/>
                  </a:cubicBezTo>
                  <a:cubicBezTo>
                    <a:pt x="4030" y="450"/>
                    <a:pt x="3982" y="452"/>
                    <a:pt x="3936" y="455"/>
                  </a:cubicBezTo>
                  <a:lnTo>
                    <a:pt x="3936" y="455"/>
                  </a:lnTo>
                  <a:cubicBezTo>
                    <a:pt x="4115" y="412"/>
                    <a:pt x="4271" y="327"/>
                    <a:pt x="4096" y="166"/>
                  </a:cubicBezTo>
                  <a:cubicBezTo>
                    <a:pt x="3959" y="44"/>
                    <a:pt x="3772" y="0"/>
                    <a:pt x="3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" name="Google Shape;3527;p68"/>
            <p:cNvSpPr/>
            <p:nvPr/>
          </p:nvSpPr>
          <p:spPr>
            <a:xfrm>
              <a:off x="3900673" y="2194407"/>
              <a:ext cx="26800" cy="12630"/>
            </a:xfrm>
            <a:custGeom>
              <a:avLst/>
              <a:gdLst/>
              <a:ahLst/>
              <a:cxnLst/>
              <a:rect l="l" t="t" r="r" b="b"/>
              <a:pathLst>
                <a:path w="870" h="410" extrusionOk="0">
                  <a:moveTo>
                    <a:pt x="841" y="0"/>
                  </a:moveTo>
                  <a:cubicBezTo>
                    <a:pt x="835" y="0"/>
                    <a:pt x="829" y="2"/>
                    <a:pt x="822" y="5"/>
                  </a:cubicBezTo>
                  <a:cubicBezTo>
                    <a:pt x="799" y="5"/>
                    <a:pt x="227" y="136"/>
                    <a:pt x="25" y="338"/>
                  </a:cubicBezTo>
                  <a:cubicBezTo>
                    <a:pt x="1" y="350"/>
                    <a:pt x="1" y="374"/>
                    <a:pt x="25" y="398"/>
                  </a:cubicBezTo>
                  <a:cubicBezTo>
                    <a:pt x="25" y="410"/>
                    <a:pt x="37" y="410"/>
                    <a:pt x="48" y="410"/>
                  </a:cubicBezTo>
                  <a:cubicBezTo>
                    <a:pt x="60" y="410"/>
                    <a:pt x="72" y="410"/>
                    <a:pt x="84" y="398"/>
                  </a:cubicBezTo>
                  <a:cubicBezTo>
                    <a:pt x="275" y="207"/>
                    <a:pt x="834" y="88"/>
                    <a:pt x="834" y="88"/>
                  </a:cubicBezTo>
                  <a:cubicBezTo>
                    <a:pt x="858" y="76"/>
                    <a:pt x="870" y="53"/>
                    <a:pt x="870" y="29"/>
                  </a:cubicBezTo>
                  <a:cubicBezTo>
                    <a:pt x="870" y="11"/>
                    <a:pt x="857" y="0"/>
                    <a:pt x="8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" name="Google Shape;3528;p68"/>
            <p:cNvSpPr/>
            <p:nvPr/>
          </p:nvSpPr>
          <p:spPr>
            <a:xfrm>
              <a:off x="3919403" y="2221330"/>
              <a:ext cx="22026" cy="9919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655" y="0"/>
                  </a:moveTo>
                  <a:cubicBezTo>
                    <a:pt x="560" y="12"/>
                    <a:pt x="83" y="83"/>
                    <a:pt x="12" y="262"/>
                  </a:cubicBezTo>
                  <a:cubicBezTo>
                    <a:pt x="0" y="274"/>
                    <a:pt x="12" y="298"/>
                    <a:pt x="24" y="310"/>
                  </a:cubicBezTo>
                  <a:cubicBezTo>
                    <a:pt x="36" y="310"/>
                    <a:pt x="36" y="322"/>
                    <a:pt x="48" y="322"/>
                  </a:cubicBezTo>
                  <a:cubicBezTo>
                    <a:pt x="60" y="322"/>
                    <a:pt x="83" y="310"/>
                    <a:pt x="83" y="286"/>
                  </a:cubicBezTo>
                  <a:cubicBezTo>
                    <a:pt x="131" y="203"/>
                    <a:pt x="452" y="119"/>
                    <a:pt x="667" y="95"/>
                  </a:cubicBezTo>
                  <a:cubicBezTo>
                    <a:pt x="691" y="83"/>
                    <a:pt x="714" y="72"/>
                    <a:pt x="703" y="48"/>
                  </a:cubicBezTo>
                  <a:cubicBezTo>
                    <a:pt x="703" y="24"/>
                    <a:pt x="679" y="0"/>
                    <a:pt x="6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" name="Google Shape;3529;p68"/>
            <p:cNvSpPr/>
            <p:nvPr/>
          </p:nvSpPr>
          <p:spPr>
            <a:xfrm>
              <a:off x="4181338" y="2181007"/>
              <a:ext cx="163544" cy="263260"/>
            </a:xfrm>
            <a:custGeom>
              <a:avLst/>
              <a:gdLst/>
              <a:ahLst/>
              <a:cxnLst/>
              <a:rect l="l" t="t" r="r" b="b"/>
              <a:pathLst>
                <a:path w="5309" h="8546" extrusionOk="0">
                  <a:moveTo>
                    <a:pt x="1533" y="0"/>
                  </a:moveTo>
                  <a:cubicBezTo>
                    <a:pt x="1309" y="0"/>
                    <a:pt x="1098" y="50"/>
                    <a:pt x="951" y="190"/>
                  </a:cubicBezTo>
                  <a:cubicBezTo>
                    <a:pt x="775" y="359"/>
                    <a:pt x="960" y="440"/>
                    <a:pt x="1153" y="478"/>
                  </a:cubicBezTo>
                  <a:lnTo>
                    <a:pt x="1153" y="478"/>
                  </a:lnTo>
                  <a:cubicBezTo>
                    <a:pt x="1118" y="476"/>
                    <a:pt x="1082" y="475"/>
                    <a:pt x="1045" y="475"/>
                  </a:cubicBezTo>
                  <a:cubicBezTo>
                    <a:pt x="796" y="475"/>
                    <a:pt x="505" y="523"/>
                    <a:pt x="403" y="726"/>
                  </a:cubicBezTo>
                  <a:cubicBezTo>
                    <a:pt x="201" y="1107"/>
                    <a:pt x="582" y="1309"/>
                    <a:pt x="582" y="1309"/>
                  </a:cubicBezTo>
                  <a:cubicBezTo>
                    <a:pt x="582" y="1309"/>
                    <a:pt x="576" y="1309"/>
                    <a:pt x="567" y="1309"/>
                  </a:cubicBezTo>
                  <a:cubicBezTo>
                    <a:pt x="478" y="1309"/>
                    <a:pt x="0" y="1329"/>
                    <a:pt x="22" y="1750"/>
                  </a:cubicBezTo>
                  <a:cubicBezTo>
                    <a:pt x="58" y="2214"/>
                    <a:pt x="820" y="2464"/>
                    <a:pt x="903" y="2762"/>
                  </a:cubicBezTo>
                  <a:cubicBezTo>
                    <a:pt x="1046" y="3297"/>
                    <a:pt x="1367" y="3917"/>
                    <a:pt x="1474" y="4333"/>
                  </a:cubicBezTo>
                  <a:cubicBezTo>
                    <a:pt x="1582" y="4762"/>
                    <a:pt x="1891" y="8179"/>
                    <a:pt x="2236" y="8489"/>
                  </a:cubicBezTo>
                  <a:cubicBezTo>
                    <a:pt x="2279" y="8528"/>
                    <a:pt x="2356" y="8545"/>
                    <a:pt x="2459" y="8545"/>
                  </a:cubicBezTo>
                  <a:cubicBezTo>
                    <a:pt x="3203" y="8545"/>
                    <a:pt x="5298" y="7631"/>
                    <a:pt x="5308" y="7286"/>
                  </a:cubicBezTo>
                  <a:cubicBezTo>
                    <a:pt x="5308" y="6905"/>
                    <a:pt x="4118" y="3059"/>
                    <a:pt x="3677" y="1738"/>
                  </a:cubicBezTo>
                  <a:cubicBezTo>
                    <a:pt x="3225" y="416"/>
                    <a:pt x="2689" y="285"/>
                    <a:pt x="2689" y="285"/>
                  </a:cubicBezTo>
                  <a:cubicBezTo>
                    <a:pt x="2689" y="285"/>
                    <a:pt x="2072" y="0"/>
                    <a:pt x="15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" name="Google Shape;3530;p68"/>
            <p:cNvSpPr/>
            <p:nvPr/>
          </p:nvSpPr>
          <p:spPr>
            <a:xfrm>
              <a:off x="4210233" y="2192343"/>
              <a:ext cx="27540" cy="11768"/>
            </a:xfrm>
            <a:custGeom>
              <a:avLst/>
              <a:gdLst/>
              <a:ahLst/>
              <a:cxnLst/>
              <a:rect l="l" t="t" r="r" b="b"/>
              <a:pathLst>
                <a:path w="894" h="382" extrusionOk="0">
                  <a:moveTo>
                    <a:pt x="60" y="1"/>
                  </a:moveTo>
                  <a:cubicBezTo>
                    <a:pt x="36" y="1"/>
                    <a:pt x="13" y="12"/>
                    <a:pt x="13" y="36"/>
                  </a:cubicBezTo>
                  <a:cubicBezTo>
                    <a:pt x="1" y="60"/>
                    <a:pt x="25" y="84"/>
                    <a:pt x="48" y="84"/>
                  </a:cubicBezTo>
                  <a:cubicBezTo>
                    <a:pt x="48" y="84"/>
                    <a:pt x="608" y="191"/>
                    <a:pt x="810" y="370"/>
                  </a:cubicBezTo>
                  <a:cubicBezTo>
                    <a:pt x="822" y="382"/>
                    <a:pt x="834" y="382"/>
                    <a:pt x="846" y="382"/>
                  </a:cubicBezTo>
                  <a:cubicBezTo>
                    <a:pt x="858" y="382"/>
                    <a:pt x="870" y="370"/>
                    <a:pt x="882" y="370"/>
                  </a:cubicBezTo>
                  <a:cubicBezTo>
                    <a:pt x="894" y="346"/>
                    <a:pt x="894" y="322"/>
                    <a:pt x="870" y="298"/>
                  </a:cubicBezTo>
                  <a:cubicBezTo>
                    <a:pt x="656" y="108"/>
                    <a:pt x="84" y="12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" name="Google Shape;3531;p68"/>
            <p:cNvSpPr/>
            <p:nvPr/>
          </p:nvSpPr>
          <p:spPr>
            <a:xfrm>
              <a:off x="4197757" y="2219852"/>
              <a:ext cx="22426" cy="9211"/>
            </a:xfrm>
            <a:custGeom>
              <a:avLst/>
              <a:gdLst/>
              <a:ahLst/>
              <a:cxnLst/>
              <a:rect l="l" t="t" r="r" b="b"/>
              <a:pathLst>
                <a:path w="728" h="299" extrusionOk="0">
                  <a:moveTo>
                    <a:pt x="49" y="1"/>
                  </a:moveTo>
                  <a:cubicBezTo>
                    <a:pt x="25" y="1"/>
                    <a:pt x="13" y="24"/>
                    <a:pt x="13" y="48"/>
                  </a:cubicBezTo>
                  <a:cubicBezTo>
                    <a:pt x="1" y="72"/>
                    <a:pt x="25" y="96"/>
                    <a:pt x="49" y="96"/>
                  </a:cubicBezTo>
                  <a:cubicBezTo>
                    <a:pt x="263" y="108"/>
                    <a:pt x="596" y="179"/>
                    <a:pt x="632" y="274"/>
                  </a:cubicBezTo>
                  <a:cubicBezTo>
                    <a:pt x="644" y="286"/>
                    <a:pt x="656" y="298"/>
                    <a:pt x="680" y="298"/>
                  </a:cubicBezTo>
                  <a:cubicBezTo>
                    <a:pt x="680" y="298"/>
                    <a:pt x="691" y="286"/>
                    <a:pt x="691" y="286"/>
                  </a:cubicBezTo>
                  <a:cubicBezTo>
                    <a:pt x="715" y="274"/>
                    <a:pt x="727" y="251"/>
                    <a:pt x="715" y="227"/>
                  </a:cubicBezTo>
                  <a:cubicBezTo>
                    <a:pt x="632" y="60"/>
                    <a:pt x="156" y="12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" name="Google Shape;3532;p68"/>
            <p:cNvSpPr/>
            <p:nvPr/>
          </p:nvSpPr>
          <p:spPr>
            <a:xfrm>
              <a:off x="3975868" y="2158211"/>
              <a:ext cx="113732" cy="97282"/>
            </a:xfrm>
            <a:custGeom>
              <a:avLst/>
              <a:gdLst/>
              <a:ahLst/>
              <a:cxnLst/>
              <a:rect l="l" t="t" r="r" b="b"/>
              <a:pathLst>
                <a:path w="3692" h="3158" extrusionOk="0">
                  <a:moveTo>
                    <a:pt x="2581" y="0"/>
                  </a:moveTo>
                  <a:cubicBezTo>
                    <a:pt x="2117" y="0"/>
                    <a:pt x="1068" y="97"/>
                    <a:pt x="965" y="97"/>
                  </a:cubicBezTo>
                  <a:cubicBezTo>
                    <a:pt x="834" y="108"/>
                    <a:pt x="1" y="2668"/>
                    <a:pt x="132" y="2775"/>
                  </a:cubicBezTo>
                  <a:cubicBezTo>
                    <a:pt x="147" y="2787"/>
                    <a:pt x="166" y="2792"/>
                    <a:pt x="188" y="2792"/>
                  </a:cubicBezTo>
                  <a:cubicBezTo>
                    <a:pt x="375" y="2792"/>
                    <a:pt x="775" y="2430"/>
                    <a:pt x="775" y="2430"/>
                  </a:cubicBezTo>
                  <a:cubicBezTo>
                    <a:pt x="775" y="2430"/>
                    <a:pt x="958" y="3066"/>
                    <a:pt x="1078" y="3066"/>
                  </a:cubicBezTo>
                  <a:cubicBezTo>
                    <a:pt x="1084" y="3066"/>
                    <a:pt x="1090" y="3065"/>
                    <a:pt x="1096" y="3061"/>
                  </a:cubicBezTo>
                  <a:cubicBezTo>
                    <a:pt x="1227" y="2990"/>
                    <a:pt x="1775" y="954"/>
                    <a:pt x="1775" y="954"/>
                  </a:cubicBezTo>
                  <a:cubicBezTo>
                    <a:pt x="1775" y="954"/>
                    <a:pt x="2394" y="2954"/>
                    <a:pt x="2572" y="3133"/>
                  </a:cubicBezTo>
                  <a:cubicBezTo>
                    <a:pt x="2589" y="3150"/>
                    <a:pt x="2606" y="3157"/>
                    <a:pt x="2621" y="3157"/>
                  </a:cubicBezTo>
                  <a:cubicBezTo>
                    <a:pt x="2781" y="3157"/>
                    <a:pt x="2870" y="2347"/>
                    <a:pt x="2870" y="2347"/>
                  </a:cubicBezTo>
                  <a:cubicBezTo>
                    <a:pt x="2870" y="2347"/>
                    <a:pt x="3396" y="2832"/>
                    <a:pt x="3555" y="2832"/>
                  </a:cubicBezTo>
                  <a:cubicBezTo>
                    <a:pt x="3567" y="2832"/>
                    <a:pt x="3577" y="2829"/>
                    <a:pt x="3584" y="2823"/>
                  </a:cubicBezTo>
                  <a:cubicBezTo>
                    <a:pt x="3692" y="2728"/>
                    <a:pt x="2799" y="25"/>
                    <a:pt x="2799" y="25"/>
                  </a:cubicBezTo>
                  <a:cubicBezTo>
                    <a:pt x="2788" y="7"/>
                    <a:pt x="2706" y="0"/>
                    <a:pt x="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" name="Google Shape;3533;p68"/>
            <p:cNvSpPr/>
            <p:nvPr/>
          </p:nvSpPr>
          <p:spPr>
            <a:xfrm>
              <a:off x="3976608" y="2157133"/>
              <a:ext cx="113362" cy="99808"/>
            </a:xfrm>
            <a:custGeom>
              <a:avLst/>
              <a:gdLst/>
              <a:ahLst/>
              <a:cxnLst/>
              <a:rect l="l" t="t" r="r" b="b"/>
              <a:pathLst>
                <a:path w="3680" h="3240" extrusionOk="0">
                  <a:moveTo>
                    <a:pt x="2739" y="84"/>
                  </a:moveTo>
                  <a:cubicBezTo>
                    <a:pt x="3060" y="1060"/>
                    <a:pt x="3548" y="2620"/>
                    <a:pt x="3525" y="2822"/>
                  </a:cubicBezTo>
                  <a:cubicBezTo>
                    <a:pt x="3418" y="2810"/>
                    <a:pt x="3072" y="2525"/>
                    <a:pt x="2882" y="2346"/>
                  </a:cubicBezTo>
                  <a:cubicBezTo>
                    <a:pt x="2876" y="2340"/>
                    <a:pt x="2867" y="2337"/>
                    <a:pt x="2858" y="2337"/>
                  </a:cubicBezTo>
                  <a:cubicBezTo>
                    <a:pt x="2849" y="2337"/>
                    <a:pt x="2840" y="2340"/>
                    <a:pt x="2834" y="2346"/>
                  </a:cubicBezTo>
                  <a:cubicBezTo>
                    <a:pt x="2822" y="2346"/>
                    <a:pt x="2810" y="2358"/>
                    <a:pt x="2810" y="2382"/>
                  </a:cubicBezTo>
                  <a:cubicBezTo>
                    <a:pt x="2751" y="2810"/>
                    <a:pt x="2656" y="3156"/>
                    <a:pt x="2596" y="3156"/>
                  </a:cubicBezTo>
                  <a:cubicBezTo>
                    <a:pt x="2596" y="3156"/>
                    <a:pt x="2596" y="3156"/>
                    <a:pt x="2584" y="3144"/>
                  </a:cubicBezTo>
                  <a:cubicBezTo>
                    <a:pt x="2441" y="3001"/>
                    <a:pt x="1965" y="1536"/>
                    <a:pt x="1798" y="989"/>
                  </a:cubicBezTo>
                  <a:cubicBezTo>
                    <a:pt x="1798" y="965"/>
                    <a:pt x="1774" y="953"/>
                    <a:pt x="1763" y="953"/>
                  </a:cubicBezTo>
                  <a:cubicBezTo>
                    <a:pt x="1739" y="953"/>
                    <a:pt x="1715" y="965"/>
                    <a:pt x="1715" y="989"/>
                  </a:cubicBezTo>
                  <a:cubicBezTo>
                    <a:pt x="1453" y="1941"/>
                    <a:pt x="1143" y="2989"/>
                    <a:pt x="1060" y="3060"/>
                  </a:cubicBezTo>
                  <a:cubicBezTo>
                    <a:pt x="1012" y="3049"/>
                    <a:pt x="881" y="2763"/>
                    <a:pt x="798" y="2453"/>
                  </a:cubicBezTo>
                  <a:cubicBezTo>
                    <a:pt x="786" y="2441"/>
                    <a:pt x="774" y="2429"/>
                    <a:pt x="762" y="2418"/>
                  </a:cubicBezTo>
                  <a:cubicBezTo>
                    <a:pt x="751" y="2418"/>
                    <a:pt x="739" y="2418"/>
                    <a:pt x="727" y="2429"/>
                  </a:cubicBezTo>
                  <a:cubicBezTo>
                    <a:pt x="620" y="2525"/>
                    <a:pt x="298" y="2787"/>
                    <a:pt x="167" y="2787"/>
                  </a:cubicBezTo>
                  <a:cubicBezTo>
                    <a:pt x="155" y="2787"/>
                    <a:pt x="155" y="2787"/>
                    <a:pt x="143" y="2775"/>
                  </a:cubicBezTo>
                  <a:cubicBezTo>
                    <a:pt x="84" y="2584"/>
                    <a:pt x="786" y="346"/>
                    <a:pt x="953" y="179"/>
                  </a:cubicBezTo>
                  <a:cubicBezTo>
                    <a:pt x="989" y="179"/>
                    <a:pt x="1072" y="167"/>
                    <a:pt x="1191" y="167"/>
                  </a:cubicBezTo>
                  <a:cubicBezTo>
                    <a:pt x="1548" y="132"/>
                    <a:pt x="2215" y="84"/>
                    <a:pt x="2560" y="84"/>
                  </a:cubicBezTo>
                  <a:close/>
                  <a:moveTo>
                    <a:pt x="2560" y="1"/>
                  </a:moveTo>
                  <a:cubicBezTo>
                    <a:pt x="2215" y="1"/>
                    <a:pt x="1536" y="48"/>
                    <a:pt x="1179" y="84"/>
                  </a:cubicBezTo>
                  <a:cubicBezTo>
                    <a:pt x="1060" y="84"/>
                    <a:pt x="965" y="96"/>
                    <a:pt x="941" y="96"/>
                  </a:cubicBezTo>
                  <a:cubicBezTo>
                    <a:pt x="834" y="96"/>
                    <a:pt x="584" y="798"/>
                    <a:pt x="405" y="1394"/>
                  </a:cubicBezTo>
                  <a:cubicBezTo>
                    <a:pt x="108" y="2298"/>
                    <a:pt x="0" y="2787"/>
                    <a:pt x="84" y="2846"/>
                  </a:cubicBezTo>
                  <a:cubicBezTo>
                    <a:pt x="108" y="2858"/>
                    <a:pt x="131" y="2870"/>
                    <a:pt x="167" y="2870"/>
                  </a:cubicBezTo>
                  <a:cubicBezTo>
                    <a:pt x="322" y="2870"/>
                    <a:pt x="608" y="2644"/>
                    <a:pt x="727" y="2537"/>
                  </a:cubicBezTo>
                  <a:cubicBezTo>
                    <a:pt x="798" y="2799"/>
                    <a:pt x="929" y="3144"/>
                    <a:pt x="1060" y="3144"/>
                  </a:cubicBezTo>
                  <a:lnTo>
                    <a:pt x="1096" y="3144"/>
                  </a:lnTo>
                  <a:cubicBezTo>
                    <a:pt x="1215" y="3072"/>
                    <a:pt x="1572" y="1822"/>
                    <a:pt x="1763" y="1155"/>
                  </a:cubicBezTo>
                  <a:cubicBezTo>
                    <a:pt x="1905" y="1632"/>
                    <a:pt x="2358" y="3037"/>
                    <a:pt x="2525" y="3203"/>
                  </a:cubicBezTo>
                  <a:cubicBezTo>
                    <a:pt x="2548" y="3227"/>
                    <a:pt x="2572" y="3239"/>
                    <a:pt x="2596" y="3239"/>
                  </a:cubicBezTo>
                  <a:cubicBezTo>
                    <a:pt x="2763" y="3239"/>
                    <a:pt x="2846" y="2751"/>
                    <a:pt x="2882" y="2477"/>
                  </a:cubicBezTo>
                  <a:cubicBezTo>
                    <a:pt x="3037" y="2608"/>
                    <a:pt x="3382" y="2906"/>
                    <a:pt x="3525" y="2906"/>
                  </a:cubicBezTo>
                  <a:cubicBezTo>
                    <a:pt x="3548" y="2906"/>
                    <a:pt x="3572" y="2906"/>
                    <a:pt x="3584" y="2894"/>
                  </a:cubicBezTo>
                  <a:cubicBezTo>
                    <a:pt x="3620" y="2858"/>
                    <a:pt x="3679" y="2810"/>
                    <a:pt x="3251" y="1417"/>
                  </a:cubicBezTo>
                  <a:cubicBezTo>
                    <a:pt x="3037" y="739"/>
                    <a:pt x="2810" y="60"/>
                    <a:pt x="2810" y="48"/>
                  </a:cubicBezTo>
                  <a:cubicBezTo>
                    <a:pt x="2786" y="12"/>
                    <a:pt x="2751" y="1"/>
                    <a:pt x="25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" name="Google Shape;3534;p68"/>
            <p:cNvSpPr/>
            <p:nvPr/>
          </p:nvSpPr>
          <p:spPr>
            <a:xfrm>
              <a:off x="3960466" y="2081383"/>
              <a:ext cx="141980" cy="134125"/>
            </a:xfrm>
            <a:custGeom>
              <a:avLst/>
              <a:gdLst/>
              <a:ahLst/>
              <a:cxnLst/>
              <a:rect l="l" t="t" r="r" b="b"/>
              <a:pathLst>
                <a:path w="4609" h="4354" extrusionOk="0">
                  <a:moveTo>
                    <a:pt x="2886" y="0"/>
                  </a:moveTo>
                  <a:cubicBezTo>
                    <a:pt x="2715" y="0"/>
                    <a:pt x="2370" y="495"/>
                    <a:pt x="2370" y="495"/>
                  </a:cubicBezTo>
                  <a:cubicBezTo>
                    <a:pt x="2370" y="495"/>
                    <a:pt x="2010" y="4"/>
                    <a:pt x="1854" y="4"/>
                  </a:cubicBezTo>
                  <a:cubicBezTo>
                    <a:pt x="1847" y="4"/>
                    <a:pt x="1840" y="5"/>
                    <a:pt x="1834" y="7"/>
                  </a:cubicBezTo>
                  <a:cubicBezTo>
                    <a:pt x="1727" y="43"/>
                    <a:pt x="1560" y="590"/>
                    <a:pt x="1560" y="590"/>
                  </a:cubicBezTo>
                  <a:cubicBezTo>
                    <a:pt x="1560" y="590"/>
                    <a:pt x="1289" y="410"/>
                    <a:pt x="1102" y="410"/>
                  </a:cubicBezTo>
                  <a:cubicBezTo>
                    <a:pt x="1064" y="410"/>
                    <a:pt x="1029" y="417"/>
                    <a:pt x="1001" y="436"/>
                  </a:cubicBezTo>
                  <a:cubicBezTo>
                    <a:pt x="834" y="555"/>
                    <a:pt x="989" y="1078"/>
                    <a:pt x="989" y="1078"/>
                  </a:cubicBezTo>
                  <a:cubicBezTo>
                    <a:pt x="989" y="1078"/>
                    <a:pt x="501" y="1102"/>
                    <a:pt x="429" y="1269"/>
                  </a:cubicBezTo>
                  <a:cubicBezTo>
                    <a:pt x="346" y="1436"/>
                    <a:pt x="667" y="1900"/>
                    <a:pt x="667" y="1900"/>
                  </a:cubicBezTo>
                  <a:cubicBezTo>
                    <a:pt x="667" y="1900"/>
                    <a:pt x="167" y="2150"/>
                    <a:pt x="84" y="2245"/>
                  </a:cubicBezTo>
                  <a:cubicBezTo>
                    <a:pt x="1" y="2329"/>
                    <a:pt x="620" y="2829"/>
                    <a:pt x="620" y="2829"/>
                  </a:cubicBezTo>
                  <a:cubicBezTo>
                    <a:pt x="620" y="2829"/>
                    <a:pt x="393" y="3222"/>
                    <a:pt x="286" y="3448"/>
                  </a:cubicBezTo>
                  <a:cubicBezTo>
                    <a:pt x="252" y="3529"/>
                    <a:pt x="369" y="3555"/>
                    <a:pt x="534" y="3555"/>
                  </a:cubicBezTo>
                  <a:cubicBezTo>
                    <a:pt x="829" y="3555"/>
                    <a:pt x="1275" y="3472"/>
                    <a:pt x="1275" y="3472"/>
                  </a:cubicBezTo>
                  <a:cubicBezTo>
                    <a:pt x="1275" y="3472"/>
                    <a:pt x="1536" y="4341"/>
                    <a:pt x="1775" y="4353"/>
                  </a:cubicBezTo>
                  <a:cubicBezTo>
                    <a:pt x="1780" y="4353"/>
                    <a:pt x="1785" y="4353"/>
                    <a:pt x="1790" y="4353"/>
                  </a:cubicBezTo>
                  <a:cubicBezTo>
                    <a:pt x="2040" y="4353"/>
                    <a:pt x="2418" y="3805"/>
                    <a:pt x="2418" y="3805"/>
                  </a:cubicBezTo>
                  <a:cubicBezTo>
                    <a:pt x="2418" y="3805"/>
                    <a:pt x="2897" y="4294"/>
                    <a:pt x="3078" y="4294"/>
                  </a:cubicBezTo>
                  <a:cubicBezTo>
                    <a:pt x="3095" y="4294"/>
                    <a:pt x="3109" y="4290"/>
                    <a:pt x="3120" y="4281"/>
                  </a:cubicBezTo>
                  <a:cubicBezTo>
                    <a:pt x="3263" y="4162"/>
                    <a:pt x="3406" y="3603"/>
                    <a:pt x="3406" y="3603"/>
                  </a:cubicBezTo>
                  <a:cubicBezTo>
                    <a:pt x="3406" y="3603"/>
                    <a:pt x="3448" y="3603"/>
                    <a:pt x="3514" y="3603"/>
                  </a:cubicBezTo>
                  <a:cubicBezTo>
                    <a:pt x="3713" y="3603"/>
                    <a:pt x="4126" y="3597"/>
                    <a:pt x="4251" y="3543"/>
                  </a:cubicBezTo>
                  <a:cubicBezTo>
                    <a:pt x="4418" y="3484"/>
                    <a:pt x="3894" y="2876"/>
                    <a:pt x="3894" y="2876"/>
                  </a:cubicBezTo>
                  <a:cubicBezTo>
                    <a:pt x="3894" y="2876"/>
                    <a:pt x="4608" y="2638"/>
                    <a:pt x="4465" y="2424"/>
                  </a:cubicBezTo>
                  <a:cubicBezTo>
                    <a:pt x="4323" y="2210"/>
                    <a:pt x="3882" y="2079"/>
                    <a:pt x="3882" y="2079"/>
                  </a:cubicBezTo>
                  <a:cubicBezTo>
                    <a:pt x="3882" y="2079"/>
                    <a:pt x="4477" y="1674"/>
                    <a:pt x="4489" y="1483"/>
                  </a:cubicBezTo>
                  <a:cubicBezTo>
                    <a:pt x="4513" y="1293"/>
                    <a:pt x="3656" y="1257"/>
                    <a:pt x="3656" y="1257"/>
                  </a:cubicBezTo>
                  <a:cubicBezTo>
                    <a:pt x="3656" y="1257"/>
                    <a:pt x="3870" y="733"/>
                    <a:pt x="3799" y="566"/>
                  </a:cubicBezTo>
                  <a:cubicBezTo>
                    <a:pt x="3786" y="535"/>
                    <a:pt x="3747" y="522"/>
                    <a:pt x="3693" y="522"/>
                  </a:cubicBezTo>
                  <a:cubicBezTo>
                    <a:pt x="3484" y="522"/>
                    <a:pt x="3049" y="709"/>
                    <a:pt x="3049" y="709"/>
                  </a:cubicBezTo>
                  <a:cubicBezTo>
                    <a:pt x="3049" y="709"/>
                    <a:pt x="3072" y="257"/>
                    <a:pt x="2953" y="43"/>
                  </a:cubicBezTo>
                  <a:cubicBezTo>
                    <a:pt x="2937" y="13"/>
                    <a:pt x="2914" y="0"/>
                    <a:pt x="28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" name="Google Shape;3535;p68"/>
            <p:cNvSpPr/>
            <p:nvPr/>
          </p:nvSpPr>
          <p:spPr>
            <a:xfrm>
              <a:off x="3983939" y="2110833"/>
              <a:ext cx="91368" cy="81264"/>
            </a:xfrm>
            <a:custGeom>
              <a:avLst/>
              <a:gdLst/>
              <a:ahLst/>
              <a:cxnLst/>
              <a:rect l="l" t="t" r="r" b="b"/>
              <a:pathLst>
                <a:path w="2966" h="2638" extrusionOk="0">
                  <a:moveTo>
                    <a:pt x="1482" y="0"/>
                  </a:moveTo>
                  <a:cubicBezTo>
                    <a:pt x="1102" y="0"/>
                    <a:pt x="727" y="164"/>
                    <a:pt x="465" y="480"/>
                  </a:cubicBezTo>
                  <a:cubicBezTo>
                    <a:pt x="1" y="1051"/>
                    <a:pt x="84" y="1873"/>
                    <a:pt x="643" y="2337"/>
                  </a:cubicBezTo>
                  <a:cubicBezTo>
                    <a:pt x="888" y="2540"/>
                    <a:pt x="1184" y="2638"/>
                    <a:pt x="1479" y="2638"/>
                  </a:cubicBezTo>
                  <a:cubicBezTo>
                    <a:pt x="1860" y="2638"/>
                    <a:pt x="2239" y="2474"/>
                    <a:pt x="2501" y="2158"/>
                  </a:cubicBezTo>
                  <a:cubicBezTo>
                    <a:pt x="2965" y="1599"/>
                    <a:pt x="2882" y="765"/>
                    <a:pt x="2322" y="301"/>
                  </a:cubicBezTo>
                  <a:cubicBezTo>
                    <a:pt x="2073" y="98"/>
                    <a:pt x="1776" y="0"/>
                    <a:pt x="1482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" name="Google Shape;3536;p68"/>
            <p:cNvSpPr/>
            <p:nvPr/>
          </p:nvSpPr>
          <p:spPr>
            <a:xfrm>
              <a:off x="4008521" y="2120814"/>
              <a:ext cx="41710" cy="57297"/>
            </a:xfrm>
            <a:custGeom>
              <a:avLst/>
              <a:gdLst/>
              <a:ahLst/>
              <a:cxnLst/>
              <a:rect l="l" t="t" r="r" b="b"/>
              <a:pathLst>
                <a:path w="1354" h="1860" extrusionOk="0">
                  <a:moveTo>
                    <a:pt x="905" y="1"/>
                  </a:moveTo>
                  <a:cubicBezTo>
                    <a:pt x="905" y="1"/>
                    <a:pt x="477" y="25"/>
                    <a:pt x="405" y="37"/>
                  </a:cubicBezTo>
                  <a:cubicBezTo>
                    <a:pt x="334" y="48"/>
                    <a:pt x="0" y="620"/>
                    <a:pt x="0" y="620"/>
                  </a:cubicBezTo>
                  <a:cubicBezTo>
                    <a:pt x="0" y="620"/>
                    <a:pt x="218" y="968"/>
                    <a:pt x="247" y="968"/>
                  </a:cubicBezTo>
                  <a:cubicBezTo>
                    <a:pt x="249" y="968"/>
                    <a:pt x="250" y="967"/>
                    <a:pt x="250" y="965"/>
                  </a:cubicBezTo>
                  <a:cubicBezTo>
                    <a:pt x="298" y="882"/>
                    <a:pt x="476" y="644"/>
                    <a:pt x="477" y="644"/>
                  </a:cubicBezTo>
                  <a:lnTo>
                    <a:pt x="477" y="644"/>
                  </a:lnTo>
                  <a:lnTo>
                    <a:pt x="465" y="1442"/>
                  </a:lnTo>
                  <a:lnTo>
                    <a:pt x="155" y="1477"/>
                  </a:lnTo>
                  <a:cubicBezTo>
                    <a:pt x="155" y="1477"/>
                    <a:pt x="96" y="1775"/>
                    <a:pt x="119" y="1834"/>
                  </a:cubicBezTo>
                  <a:cubicBezTo>
                    <a:pt x="126" y="1852"/>
                    <a:pt x="240" y="1859"/>
                    <a:pt x="396" y="1859"/>
                  </a:cubicBezTo>
                  <a:cubicBezTo>
                    <a:pt x="760" y="1859"/>
                    <a:pt x="1354" y="1820"/>
                    <a:pt x="1346" y="1787"/>
                  </a:cubicBezTo>
                  <a:cubicBezTo>
                    <a:pt x="1334" y="1739"/>
                    <a:pt x="1346" y="1489"/>
                    <a:pt x="1346" y="1489"/>
                  </a:cubicBezTo>
                  <a:lnTo>
                    <a:pt x="1346" y="1489"/>
                  </a:lnTo>
                  <a:cubicBezTo>
                    <a:pt x="1346" y="1489"/>
                    <a:pt x="1265" y="1498"/>
                    <a:pt x="1185" y="1498"/>
                  </a:cubicBezTo>
                  <a:cubicBezTo>
                    <a:pt x="1105" y="1498"/>
                    <a:pt x="1024" y="1489"/>
                    <a:pt x="1024" y="1453"/>
                  </a:cubicBezTo>
                  <a:cubicBezTo>
                    <a:pt x="1024" y="1430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" name="Google Shape;3537;p68"/>
            <p:cNvSpPr/>
            <p:nvPr/>
          </p:nvSpPr>
          <p:spPr>
            <a:xfrm>
              <a:off x="4007043" y="2119366"/>
              <a:ext cx="44051" cy="59793"/>
            </a:xfrm>
            <a:custGeom>
              <a:avLst/>
              <a:gdLst/>
              <a:ahLst/>
              <a:cxnLst/>
              <a:rect l="l" t="t" r="r" b="b"/>
              <a:pathLst>
                <a:path w="1430" h="1941" extrusionOk="0">
                  <a:moveTo>
                    <a:pt x="917" y="95"/>
                  </a:moveTo>
                  <a:cubicBezTo>
                    <a:pt x="953" y="584"/>
                    <a:pt x="1025" y="1465"/>
                    <a:pt x="1025" y="1500"/>
                  </a:cubicBezTo>
                  <a:cubicBezTo>
                    <a:pt x="1025" y="1584"/>
                    <a:pt x="1167" y="1584"/>
                    <a:pt x="1227" y="1584"/>
                  </a:cubicBezTo>
                  <a:lnTo>
                    <a:pt x="1346" y="1584"/>
                  </a:lnTo>
                  <a:cubicBezTo>
                    <a:pt x="1346" y="1643"/>
                    <a:pt x="1346" y="1739"/>
                    <a:pt x="1346" y="1798"/>
                  </a:cubicBezTo>
                  <a:cubicBezTo>
                    <a:pt x="1239" y="1822"/>
                    <a:pt x="786" y="1858"/>
                    <a:pt x="441" y="1858"/>
                  </a:cubicBezTo>
                  <a:cubicBezTo>
                    <a:pt x="286" y="1858"/>
                    <a:pt x="227" y="1846"/>
                    <a:pt x="203" y="1846"/>
                  </a:cubicBezTo>
                  <a:cubicBezTo>
                    <a:pt x="203" y="1798"/>
                    <a:pt x="227" y="1679"/>
                    <a:pt x="239" y="1560"/>
                  </a:cubicBezTo>
                  <a:lnTo>
                    <a:pt x="525" y="1524"/>
                  </a:lnTo>
                  <a:cubicBezTo>
                    <a:pt x="548" y="1524"/>
                    <a:pt x="560" y="1500"/>
                    <a:pt x="560" y="1489"/>
                  </a:cubicBezTo>
                  <a:lnTo>
                    <a:pt x="572" y="691"/>
                  </a:lnTo>
                  <a:cubicBezTo>
                    <a:pt x="572" y="667"/>
                    <a:pt x="560" y="655"/>
                    <a:pt x="536" y="643"/>
                  </a:cubicBezTo>
                  <a:cubicBezTo>
                    <a:pt x="525" y="643"/>
                    <a:pt x="501" y="643"/>
                    <a:pt x="489" y="667"/>
                  </a:cubicBezTo>
                  <a:cubicBezTo>
                    <a:pt x="489" y="667"/>
                    <a:pt x="358" y="846"/>
                    <a:pt x="286" y="941"/>
                  </a:cubicBezTo>
                  <a:cubicBezTo>
                    <a:pt x="251" y="893"/>
                    <a:pt x="167" y="774"/>
                    <a:pt x="108" y="667"/>
                  </a:cubicBezTo>
                  <a:cubicBezTo>
                    <a:pt x="251" y="417"/>
                    <a:pt x="429" y="143"/>
                    <a:pt x="465" y="131"/>
                  </a:cubicBezTo>
                  <a:cubicBezTo>
                    <a:pt x="513" y="119"/>
                    <a:pt x="775" y="95"/>
                    <a:pt x="917" y="95"/>
                  </a:cubicBezTo>
                  <a:close/>
                  <a:moveTo>
                    <a:pt x="953" y="0"/>
                  </a:moveTo>
                  <a:cubicBezTo>
                    <a:pt x="929" y="0"/>
                    <a:pt x="525" y="24"/>
                    <a:pt x="453" y="36"/>
                  </a:cubicBezTo>
                  <a:cubicBezTo>
                    <a:pt x="382" y="48"/>
                    <a:pt x="239" y="250"/>
                    <a:pt x="13" y="643"/>
                  </a:cubicBezTo>
                  <a:cubicBezTo>
                    <a:pt x="1" y="655"/>
                    <a:pt x="1" y="679"/>
                    <a:pt x="13" y="691"/>
                  </a:cubicBezTo>
                  <a:cubicBezTo>
                    <a:pt x="239" y="1060"/>
                    <a:pt x="274" y="1060"/>
                    <a:pt x="298" y="1060"/>
                  </a:cubicBezTo>
                  <a:cubicBezTo>
                    <a:pt x="310" y="1060"/>
                    <a:pt x="334" y="1048"/>
                    <a:pt x="334" y="1036"/>
                  </a:cubicBezTo>
                  <a:cubicBezTo>
                    <a:pt x="358" y="988"/>
                    <a:pt x="429" y="893"/>
                    <a:pt x="477" y="822"/>
                  </a:cubicBezTo>
                  <a:lnTo>
                    <a:pt x="477" y="1441"/>
                  </a:lnTo>
                  <a:lnTo>
                    <a:pt x="203" y="1477"/>
                  </a:lnTo>
                  <a:cubicBezTo>
                    <a:pt x="179" y="1477"/>
                    <a:pt x="167" y="1489"/>
                    <a:pt x="167" y="1512"/>
                  </a:cubicBezTo>
                  <a:cubicBezTo>
                    <a:pt x="144" y="1608"/>
                    <a:pt x="108" y="1834"/>
                    <a:pt x="132" y="1893"/>
                  </a:cubicBezTo>
                  <a:cubicBezTo>
                    <a:pt x="144" y="1917"/>
                    <a:pt x="155" y="1941"/>
                    <a:pt x="441" y="1941"/>
                  </a:cubicBezTo>
                  <a:cubicBezTo>
                    <a:pt x="453" y="1941"/>
                    <a:pt x="1370" y="1929"/>
                    <a:pt x="1417" y="1858"/>
                  </a:cubicBezTo>
                  <a:cubicBezTo>
                    <a:pt x="1429" y="1846"/>
                    <a:pt x="1429" y="1834"/>
                    <a:pt x="1429" y="1822"/>
                  </a:cubicBezTo>
                  <a:cubicBezTo>
                    <a:pt x="1429" y="1798"/>
                    <a:pt x="1429" y="1655"/>
                    <a:pt x="1429" y="1536"/>
                  </a:cubicBezTo>
                  <a:cubicBezTo>
                    <a:pt x="1429" y="1524"/>
                    <a:pt x="1429" y="1512"/>
                    <a:pt x="1417" y="1500"/>
                  </a:cubicBezTo>
                  <a:cubicBezTo>
                    <a:pt x="1406" y="1489"/>
                    <a:pt x="1394" y="1489"/>
                    <a:pt x="1382" y="1489"/>
                  </a:cubicBezTo>
                  <a:cubicBezTo>
                    <a:pt x="1382" y="1489"/>
                    <a:pt x="1310" y="1500"/>
                    <a:pt x="1227" y="1500"/>
                  </a:cubicBezTo>
                  <a:cubicBezTo>
                    <a:pt x="1156" y="1500"/>
                    <a:pt x="1120" y="1489"/>
                    <a:pt x="1108" y="1489"/>
                  </a:cubicBezTo>
                  <a:cubicBezTo>
                    <a:pt x="1108" y="1358"/>
                    <a:pt x="1013" y="274"/>
                    <a:pt x="1001" y="48"/>
                  </a:cubicBezTo>
                  <a:cubicBezTo>
                    <a:pt x="989" y="24"/>
                    <a:pt x="977" y="0"/>
                    <a:pt x="9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" name="Google Shape;3538;p68"/>
            <p:cNvSpPr/>
            <p:nvPr/>
          </p:nvSpPr>
          <p:spPr>
            <a:xfrm>
              <a:off x="4249109" y="1988044"/>
              <a:ext cx="26431" cy="34871"/>
            </a:xfrm>
            <a:custGeom>
              <a:avLst/>
              <a:gdLst/>
              <a:ahLst/>
              <a:cxnLst/>
              <a:rect l="l" t="t" r="r" b="b"/>
              <a:pathLst>
                <a:path w="858" h="1132" extrusionOk="0">
                  <a:moveTo>
                    <a:pt x="739" y="84"/>
                  </a:moveTo>
                  <a:lnTo>
                    <a:pt x="739" y="84"/>
                  </a:lnTo>
                  <a:cubicBezTo>
                    <a:pt x="763" y="441"/>
                    <a:pt x="703" y="691"/>
                    <a:pt x="548" y="858"/>
                  </a:cubicBezTo>
                  <a:cubicBezTo>
                    <a:pt x="441" y="977"/>
                    <a:pt x="298" y="1025"/>
                    <a:pt x="203" y="1037"/>
                  </a:cubicBezTo>
                  <a:cubicBezTo>
                    <a:pt x="525" y="763"/>
                    <a:pt x="382" y="275"/>
                    <a:pt x="310" y="108"/>
                  </a:cubicBezTo>
                  <a:lnTo>
                    <a:pt x="739" y="84"/>
                  </a:lnTo>
                  <a:close/>
                  <a:moveTo>
                    <a:pt x="787" y="1"/>
                  </a:moveTo>
                  <a:lnTo>
                    <a:pt x="239" y="25"/>
                  </a:lnTo>
                  <a:cubicBezTo>
                    <a:pt x="227" y="25"/>
                    <a:pt x="215" y="37"/>
                    <a:pt x="203" y="48"/>
                  </a:cubicBezTo>
                  <a:cubicBezTo>
                    <a:pt x="203" y="60"/>
                    <a:pt x="203" y="72"/>
                    <a:pt x="203" y="84"/>
                  </a:cubicBezTo>
                  <a:cubicBezTo>
                    <a:pt x="215" y="108"/>
                    <a:pt x="548" y="787"/>
                    <a:pt x="25" y="1049"/>
                  </a:cubicBezTo>
                  <a:cubicBezTo>
                    <a:pt x="13" y="1060"/>
                    <a:pt x="1" y="1072"/>
                    <a:pt x="1" y="1096"/>
                  </a:cubicBezTo>
                  <a:cubicBezTo>
                    <a:pt x="13" y="1120"/>
                    <a:pt x="25" y="1132"/>
                    <a:pt x="36" y="1132"/>
                  </a:cubicBezTo>
                  <a:lnTo>
                    <a:pt x="96" y="1132"/>
                  </a:lnTo>
                  <a:cubicBezTo>
                    <a:pt x="191" y="1132"/>
                    <a:pt x="429" y="1120"/>
                    <a:pt x="608" y="918"/>
                  </a:cubicBezTo>
                  <a:cubicBezTo>
                    <a:pt x="787" y="727"/>
                    <a:pt x="858" y="441"/>
                    <a:pt x="822" y="37"/>
                  </a:cubicBezTo>
                  <a:cubicBezTo>
                    <a:pt x="822" y="13"/>
                    <a:pt x="810" y="1"/>
                    <a:pt x="7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" name="Google Shape;3539;p68"/>
            <p:cNvSpPr/>
            <p:nvPr/>
          </p:nvSpPr>
          <p:spPr>
            <a:xfrm>
              <a:off x="4228931" y="2006250"/>
              <a:ext cx="32314" cy="26954"/>
            </a:xfrm>
            <a:custGeom>
              <a:avLst/>
              <a:gdLst/>
              <a:ahLst/>
              <a:cxnLst/>
              <a:rect l="l" t="t" r="r" b="b"/>
              <a:pathLst>
                <a:path w="1049" h="875" extrusionOk="0">
                  <a:moveTo>
                    <a:pt x="773" y="0"/>
                  </a:moveTo>
                  <a:cubicBezTo>
                    <a:pt x="544" y="0"/>
                    <a:pt x="207" y="94"/>
                    <a:pt x="1" y="565"/>
                  </a:cubicBezTo>
                  <a:cubicBezTo>
                    <a:pt x="1" y="589"/>
                    <a:pt x="1" y="612"/>
                    <a:pt x="25" y="624"/>
                  </a:cubicBezTo>
                  <a:lnTo>
                    <a:pt x="322" y="862"/>
                  </a:lnTo>
                  <a:cubicBezTo>
                    <a:pt x="334" y="874"/>
                    <a:pt x="346" y="874"/>
                    <a:pt x="358" y="874"/>
                  </a:cubicBezTo>
                  <a:cubicBezTo>
                    <a:pt x="382" y="874"/>
                    <a:pt x="382" y="862"/>
                    <a:pt x="394" y="850"/>
                  </a:cubicBezTo>
                  <a:cubicBezTo>
                    <a:pt x="394" y="839"/>
                    <a:pt x="489" y="577"/>
                    <a:pt x="727" y="517"/>
                  </a:cubicBezTo>
                  <a:cubicBezTo>
                    <a:pt x="751" y="517"/>
                    <a:pt x="775" y="493"/>
                    <a:pt x="763" y="469"/>
                  </a:cubicBezTo>
                  <a:cubicBezTo>
                    <a:pt x="763" y="446"/>
                    <a:pt x="739" y="434"/>
                    <a:pt x="715" y="434"/>
                  </a:cubicBezTo>
                  <a:cubicBezTo>
                    <a:pt x="489" y="481"/>
                    <a:pt x="382" y="672"/>
                    <a:pt x="334" y="767"/>
                  </a:cubicBezTo>
                  <a:lnTo>
                    <a:pt x="96" y="577"/>
                  </a:lnTo>
                  <a:cubicBezTo>
                    <a:pt x="284" y="163"/>
                    <a:pt x="582" y="86"/>
                    <a:pt x="781" y="86"/>
                  </a:cubicBezTo>
                  <a:cubicBezTo>
                    <a:pt x="898" y="86"/>
                    <a:pt x="980" y="112"/>
                    <a:pt x="989" y="112"/>
                  </a:cubicBezTo>
                  <a:cubicBezTo>
                    <a:pt x="996" y="115"/>
                    <a:pt x="1002" y="117"/>
                    <a:pt x="1008" y="117"/>
                  </a:cubicBezTo>
                  <a:cubicBezTo>
                    <a:pt x="1024" y="117"/>
                    <a:pt x="1037" y="106"/>
                    <a:pt x="1037" y="88"/>
                  </a:cubicBezTo>
                  <a:cubicBezTo>
                    <a:pt x="1049" y="65"/>
                    <a:pt x="1037" y="41"/>
                    <a:pt x="1013" y="41"/>
                  </a:cubicBezTo>
                  <a:cubicBezTo>
                    <a:pt x="1013" y="36"/>
                    <a:pt x="914" y="0"/>
                    <a:pt x="7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" name="Google Shape;3540;p68"/>
            <p:cNvSpPr/>
            <p:nvPr/>
          </p:nvSpPr>
          <p:spPr>
            <a:xfrm>
              <a:off x="4376960" y="2276886"/>
              <a:ext cx="36350" cy="25106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120" y="196"/>
                  </a:moveTo>
                  <a:lnTo>
                    <a:pt x="120" y="196"/>
                  </a:lnTo>
                  <a:cubicBezTo>
                    <a:pt x="239" y="327"/>
                    <a:pt x="394" y="386"/>
                    <a:pt x="584" y="386"/>
                  </a:cubicBezTo>
                  <a:cubicBezTo>
                    <a:pt x="787" y="386"/>
                    <a:pt x="965" y="327"/>
                    <a:pt x="1060" y="279"/>
                  </a:cubicBezTo>
                  <a:lnTo>
                    <a:pt x="1084" y="720"/>
                  </a:lnTo>
                  <a:lnTo>
                    <a:pt x="918" y="720"/>
                  </a:lnTo>
                  <a:cubicBezTo>
                    <a:pt x="620" y="720"/>
                    <a:pt x="406" y="648"/>
                    <a:pt x="263" y="493"/>
                  </a:cubicBezTo>
                  <a:cubicBezTo>
                    <a:pt x="179" y="398"/>
                    <a:pt x="144" y="279"/>
                    <a:pt x="120" y="196"/>
                  </a:cubicBezTo>
                  <a:close/>
                  <a:moveTo>
                    <a:pt x="78" y="0"/>
                  </a:moveTo>
                  <a:cubicBezTo>
                    <a:pt x="73" y="0"/>
                    <a:pt x="67" y="2"/>
                    <a:pt x="60" y="5"/>
                  </a:cubicBezTo>
                  <a:cubicBezTo>
                    <a:pt x="48" y="5"/>
                    <a:pt x="25" y="17"/>
                    <a:pt x="25" y="41"/>
                  </a:cubicBezTo>
                  <a:cubicBezTo>
                    <a:pt x="25" y="53"/>
                    <a:pt x="1" y="327"/>
                    <a:pt x="203" y="553"/>
                  </a:cubicBezTo>
                  <a:cubicBezTo>
                    <a:pt x="358" y="720"/>
                    <a:pt x="596" y="815"/>
                    <a:pt x="918" y="815"/>
                  </a:cubicBezTo>
                  <a:cubicBezTo>
                    <a:pt x="989" y="815"/>
                    <a:pt x="1060" y="803"/>
                    <a:pt x="1132" y="791"/>
                  </a:cubicBezTo>
                  <a:cubicBezTo>
                    <a:pt x="1156" y="791"/>
                    <a:pt x="1179" y="767"/>
                    <a:pt x="1179" y="743"/>
                  </a:cubicBezTo>
                  <a:lnTo>
                    <a:pt x="1144" y="208"/>
                  </a:lnTo>
                  <a:cubicBezTo>
                    <a:pt x="1144" y="196"/>
                    <a:pt x="1132" y="184"/>
                    <a:pt x="1120" y="172"/>
                  </a:cubicBezTo>
                  <a:lnTo>
                    <a:pt x="1072" y="172"/>
                  </a:lnTo>
                  <a:cubicBezTo>
                    <a:pt x="1072" y="184"/>
                    <a:pt x="834" y="303"/>
                    <a:pt x="584" y="303"/>
                  </a:cubicBezTo>
                  <a:cubicBezTo>
                    <a:pt x="370" y="303"/>
                    <a:pt x="203" y="208"/>
                    <a:pt x="108" y="17"/>
                  </a:cubicBezTo>
                  <a:cubicBezTo>
                    <a:pt x="99" y="9"/>
                    <a:pt x="91" y="0"/>
                    <a:pt x="7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" name="Google Shape;3541;p68"/>
            <p:cNvSpPr/>
            <p:nvPr/>
          </p:nvSpPr>
          <p:spPr>
            <a:xfrm>
              <a:off x="4367072" y="2256709"/>
              <a:ext cx="33393" cy="31729"/>
            </a:xfrm>
            <a:custGeom>
              <a:avLst/>
              <a:gdLst/>
              <a:ahLst/>
              <a:cxnLst/>
              <a:rect l="l" t="t" r="r" b="b"/>
              <a:pathLst>
                <a:path w="1084" h="1030" extrusionOk="0">
                  <a:moveTo>
                    <a:pt x="289" y="0"/>
                  </a:moveTo>
                  <a:cubicBezTo>
                    <a:pt x="273" y="0"/>
                    <a:pt x="259" y="9"/>
                    <a:pt x="250" y="17"/>
                  </a:cubicBezTo>
                  <a:lnTo>
                    <a:pt x="12" y="327"/>
                  </a:lnTo>
                  <a:cubicBezTo>
                    <a:pt x="0" y="339"/>
                    <a:pt x="0" y="363"/>
                    <a:pt x="12" y="374"/>
                  </a:cubicBezTo>
                  <a:cubicBezTo>
                    <a:pt x="12" y="386"/>
                    <a:pt x="24" y="398"/>
                    <a:pt x="36" y="398"/>
                  </a:cubicBezTo>
                  <a:cubicBezTo>
                    <a:pt x="36" y="398"/>
                    <a:pt x="310" y="482"/>
                    <a:pt x="369" y="732"/>
                  </a:cubicBezTo>
                  <a:cubicBezTo>
                    <a:pt x="381" y="755"/>
                    <a:pt x="393" y="767"/>
                    <a:pt x="417" y="767"/>
                  </a:cubicBezTo>
                  <a:cubicBezTo>
                    <a:pt x="441" y="755"/>
                    <a:pt x="465" y="732"/>
                    <a:pt x="453" y="708"/>
                  </a:cubicBezTo>
                  <a:cubicBezTo>
                    <a:pt x="405" y="494"/>
                    <a:pt x="215" y="386"/>
                    <a:pt x="119" y="339"/>
                  </a:cubicBezTo>
                  <a:lnTo>
                    <a:pt x="298" y="101"/>
                  </a:lnTo>
                  <a:cubicBezTo>
                    <a:pt x="965" y="386"/>
                    <a:pt x="786" y="946"/>
                    <a:pt x="786" y="970"/>
                  </a:cubicBezTo>
                  <a:cubicBezTo>
                    <a:pt x="774" y="994"/>
                    <a:pt x="786" y="1017"/>
                    <a:pt x="810" y="1029"/>
                  </a:cubicBezTo>
                  <a:lnTo>
                    <a:pt x="822" y="1029"/>
                  </a:lnTo>
                  <a:cubicBezTo>
                    <a:pt x="834" y="1029"/>
                    <a:pt x="858" y="1017"/>
                    <a:pt x="858" y="1005"/>
                  </a:cubicBezTo>
                  <a:cubicBezTo>
                    <a:pt x="869" y="994"/>
                    <a:pt x="1084" y="315"/>
                    <a:pt x="310" y="5"/>
                  </a:cubicBezTo>
                  <a:cubicBezTo>
                    <a:pt x="303" y="2"/>
                    <a:pt x="296" y="0"/>
                    <a:pt x="28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" name="Google Shape;3542;p68"/>
            <p:cNvSpPr/>
            <p:nvPr/>
          </p:nvSpPr>
          <p:spPr>
            <a:xfrm>
              <a:off x="3677880" y="2389578"/>
              <a:ext cx="23504" cy="37798"/>
            </a:xfrm>
            <a:custGeom>
              <a:avLst/>
              <a:gdLst/>
              <a:ahLst/>
              <a:cxnLst/>
              <a:rect l="l" t="t" r="r" b="b"/>
              <a:pathLst>
                <a:path w="763" h="1227" extrusionOk="0">
                  <a:moveTo>
                    <a:pt x="572" y="120"/>
                  </a:moveTo>
                  <a:lnTo>
                    <a:pt x="572" y="120"/>
                  </a:lnTo>
                  <a:cubicBezTo>
                    <a:pt x="287" y="441"/>
                    <a:pt x="501" y="894"/>
                    <a:pt x="584" y="1060"/>
                  </a:cubicBezTo>
                  <a:lnTo>
                    <a:pt x="168" y="1132"/>
                  </a:lnTo>
                  <a:cubicBezTo>
                    <a:pt x="84" y="774"/>
                    <a:pt x="120" y="501"/>
                    <a:pt x="275" y="310"/>
                  </a:cubicBezTo>
                  <a:cubicBezTo>
                    <a:pt x="358" y="203"/>
                    <a:pt x="477" y="143"/>
                    <a:pt x="572" y="120"/>
                  </a:cubicBezTo>
                  <a:close/>
                  <a:moveTo>
                    <a:pt x="715" y="1"/>
                  </a:moveTo>
                  <a:cubicBezTo>
                    <a:pt x="703" y="1"/>
                    <a:pt x="406" y="12"/>
                    <a:pt x="203" y="262"/>
                  </a:cubicBezTo>
                  <a:cubicBezTo>
                    <a:pt x="37" y="465"/>
                    <a:pt x="1" y="786"/>
                    <a:pt x="84" y="1191"/>
                  </a:cubicBezTo>
                  <a:cubicBezTo>
                    <a:pt x="96" y="1215"/>
                    <a:pt x="108" y="1227"/>
                    <a:pt x="132" y="1227"/>
                  </a:cubicBezTo>
                  <a:lnTo>
                    <a:pt x="144" y="1227"/>
                  </a:lnTo>
                  <a:lnTo>
                    <a:pt x="668" y="1132"/>
                  </a:lnTo>
                  <a:cubicBezTo>
                    <a:pt x="680" y="1132"/>
                    <a:pt x="691" y="1120"/>
                    <a:pt x="703" y="1108"/>
                  </a:cubicBezTo>
                  <a:cubicBezTo>
                    <a:pt x="703" y="1096"/>
                    <a:pt x="703" y="1072"/>
                    <a:pt x="691" y="1060"/>
                  </a:cubicBezTo>
                  <a:cubicBezTo>
                    <a:pt x="680" y="1036"/>
                    <a:pt x="263" y="405"/>
                    <a:pt x="739" y="84"/>
                  </a:cubicBezTo>
                  <a:cubicBezTo>
                    <a:pt x="763" y="72"/>
                    <a:pt x="763" y="48"/>
                    <a:pt x="763" y="36"/>
                  </a:cubicBezTo>
                  <a:cubicBezTo>
                    <a:pt x="751" y="12"/>
                    <a:pt x="739" y="1"/>
                    <a:pt x="7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" name="Google Shape;3543;p68"/>
            <p:cNvSpPr/>
            <p:nvPr/>
          </p:nvSpPr>
          <p:spPr>
            <a:xfrm>
              <a:off x="3691096" y="2377934"/>
              <a:ext cx="30096" cy="28926"/>
            </a:xfrm>
            <a:custGeom>
              <a:avLst/>
              <a:gdLst/>
              <a:ahLst/>
              <a:cxnLst/>
              <a:rect l="l" t="t" r="r" b="b"/>
              <a:pathLst>
                <a:path w="977" h="939" extrusionOk="0">
                  <a:moveTo>
                    <a:pt x="594" y="1"/>
                  </a:moveTo>
                  <a:cubicBezTo>
                    <a:pt x="587" y="1"/>
                    <a:pt x="578" y="4"/>
                    <a:pt x="572" y="9"/>
                  </a:cubicBezTo>
                  <a:cubicBezTo>
                    <a:pt x="560" y="9"/>
                    <a:pt x="548" y="21"/>
                    <a:pt x="548" y="33"/>
                  </a:cubicBezTo>
                  <a:cubicBezTo>
                    <a:pt x="548" y="45"/>
                    <a:pt x="489" y="319"/>
                    <a:pt x="251" y="402"/>
                  </a:cubicBezTo>
                  <a:cubicBezTo>
                    <a:pt x="239" y="414"/>
                    <a:pt x="227" y="438"/>
                    <a:pt x="227" y="462"/>
                  </a:cubicBezTo>
                  <a:cubicBezTo>
                    <a:pt x="235" y="479"/>
                    <a:pt x="251" y="490"/>
                    <a:pt x="267" y="490"/>
                  </a:cubicBezTo>
                  <a:cubicBezTo>
                    <a:pt x="274" y="490"/>
                    <a:pt x="280" y="489"/>
                    <a:pt x="286" y="486"/>
                  </a:cubicBezTo>
                  <a:cubicBezTo>
                    <a:pt x="501" y="414"/>
                    <a:pt x="584" y="212"/>
                    <a:pt x="620" y="117"/>
                  </a:cubicBezTo>
                  <a:lnTo>
                    <a:pt x="882" y="271"/>
                  </a:lnTo>
                  <a:cubicBezTo>
                    <a:pt x="724" y="780"/>
                    <a:pt x="366" y="856"/>
                    <a:pt x="179" y="856"/>
                  </a:cubicBezTo>
                  <a:cubicBezTo>
                    <a:pt x="112" y="856"/>
                    <a:pt x="66" y="846"/>
                    <a:pt x="60" y="843"/>
                  </a:cubicBezTo>
                  <a:cubicBezTo>
                    <a:pt x="36" y="843"/>
                    <a:pt x="12" y="855"/>
                    <a:pt x="12" y="879"/>
                  </a:cubicBezTo>
                  <a:cubicBezTo>
                    <a:pt x="1" y="902"/>
                    <a:pt x="12" y="926"/>
                    <a:pt x="36" y="926"/>
                  </a:cubicBezTo>
                  <a:cubicBezTo>
                    <a:pt x="48" y="926"/>
                    <a:pt x="96" y="938"/>
                    <a:pt x="167" y="938"/>
                  </a:cubicBezTo>
                  <a:cubicBezTo>
                    <a:pt x="382" y="938"/>
                    <a:pt x="810" y="855"/>
                    <a:pt x="965" y="259"/>
                  </a:cubicBezTo>
                  <a:cubicBezTo>
                    <a:pt x="977" y="248"/>
                    <a:pt x="965" y="224"/>
                    <a:pt x="953" y="212"/>
                  </a:cubicBezTo>
                  <a:lnTo>
                    <a:pt x="608" y="9"/>
                  </a:lnTo>
                  <a:cubicBezTo>
                    <a:pt x="608" y="4"/>
                    <a:pt x="602" y="1"/>
                    <a:pt x="59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3544;p68"/>
            <p:cNvSpPr/>
            <p:nvPr/>
          </p:nvSpPr>
          <p:spPr>
            <a:xfrm>
              <a:off x="3868051" y="2007112"/>
              <a:ext cx="35949" cy="24983"/>
            </a:xfrm>
            <a:custGeom>
              <a:avLst/>
              <a:gdLst/>
              <a:ahLst/>
              <a:cxnLst/>
              <a:rect l="l" t="t" r="r" b="b"/>
              <a:pathLst>
                <a:path w="1167" h="811" extrusionOk="0">
                  <a:moveTo>
                    <a:pt x="119" y="203"/>
                  </a:moveTo>
                  <a:lnTo>
                    <a:pt x="119" y="203"/>
                  </a:lnTo>
                  <a:cubicBezTo>
                    <a:pt x="226" y="322"/>
                    <a:pt x="393" y="394"/>
                    <a:pt x="584" y="394"/>
                  </a:cubicBezTo>
                  <a:cubicBezTo>
                    <a:pt x="774" y="394"/>
                    <a:pt x="965" y="322"/>
                    <a:pt x="1060" y="287"/>
                  </a:cubicBezTo>
                  <a:lnTo>
                    <a:pt x="1084" y="715"/>
                  </a:lnTo>
                  <a:cubicBezTo>
                    <a:pt x="1024" y="715"/>
                    <a:pt x="965" y="727"/>
                    <a:pt x="917" y="727"/>
                  </a:cubicBezTo>
                  <a:cubicBezTo>
                    <a:pt x="619" y="727"/>
                    <a:pt x="393" y="644"/>
                    <a:pt x="262" y="501"/>
                  </a:cubicBezTo>
                  <a:cubicBezTo>
                    <a:pt x="167" y="406"/>
                    <a:pt x="131" y="287"/>
                    <a:pt x="119" y="203"/>
                  </a:cubicBezTo>
                  <a:close/>
                  <a:moveTo>
                    <a:pt x="60" y="1"/>
                  </a:moveTo>
                  <a:cubicBezTo>
                    <a:pt x="36" y="1"/>
                    <a:pt x="24" y="25"/>
                    <a:pt x="24" y="37"/>
                  </a:cubicBezTo>
                  <a:cubicBezTo>
                    <a:pt x="24" y="49"/>
                    <a:pt x="0" y="334"/>
                    <a:pt x="191" y="549"/>
                  </a:cubicBezTo>
                  <a:cubicBezTo>
                    <a:pt x="345" y="727"/>
                    <a:pt x="595" y="811"/>
                    <a:pt x="917" y="811"/>
                  </a:cubicBezTo>
                  <a:cubicBezTo>
                    <a:pt x="976" y="811"/>
                    <a:pt x="1060" y="811"/>
                    <a:pt x="1131" y="799"/>
                  </a:cubicBezTo>
                  <a:cubicBezTo>
                    <a:pt x="1155" y="799"/>
                    <a:pt x="1167" y="775"/>
                    <a:pt x="1167" y="751"/>
                  </a:cubicBezTo>
                  <a:lnTo>
                    <a:pt x="1131" y="215"/>
                  </a:lnTo>
                  <a:cubicBezTo>
                    <a:pt x="1131" y="203"/>
                    <a:pt x="1131" y="191"/>
                    <a:pt x="1107" y="180"/>
                  </a:cubicBezTo>
                  <a:cubicBezTo>
                    <a:pt x="1101" y="174"/>
                    <a:pt x="1096" y="171"/>
                    <a:pt x="1090" y="171"/>
                  </a:cubicBezTo>
                  <a:cubicBezTo>
                    <a:pt x="1084" y="171"/>
                    <a:pt x="1078" y="174"/>
                    <a:pt x="1072" y="180"/>
                  </a:cubicBezTo>
                  <a:cubicBezTo>
                    <a:pt x="1072" y="180"/>
                    <a:pt x="834" y="299"/>
                    <a:pt x="584" y="299"/>
                  </a:cubicBezTo>
                  <a:cubicBezTo>
                    <a:pt x="357" y="299"/>
                    <a:pt x="203" y="203"/>
                    <a:pt x="95" y="25"/>
                  </a:cubicBezTo>
                  <a:cubicBezTo>
                    <a:pt x="95" y="13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" name="Google Shape;3545;p68"/>
            <p:cNvSpPr/>
            <p:nvPr/>
          </p:nvSpPr>
          <p:spPr>
            <a:xfrm>
              <a:off x="3858131" y="1986966"/>
              <a:ext cx="33423" cy="31914"/>
            </a:xfrm>
            <a:custGeom>
              <a:avLst/>
              <a:gdLst/>
              <a:ahLst/>
              <a:cxnLst/>
              <a:rect l="l" t="t" r="r" b="b"/>
              <a:pathLst>
                <a:path w="1085" h="1036" extrusionOk="0">
                  <a:moveTo>
                    <a:pt x="298" y="0"/>
                  </a:moveTo>
                  <a:cubicBezTo>
                    <a:pt x="286" y="0"/>
                    <a:pt x="263" y="0"/>
                    <a:pt x="251" y="24"/>
                  </a:cubicBezTo>
                  <a:lnTo>
                    <a:pt x="13" y="333"/>
                  </a:lnTo>
                  <a:cubicBezTo>
                    <a:pt x="1" y="345"/>
                    <a:pt x="1" y="357"/>
                    <a:pt x="1" y="369"/>
                  </a:cubicBezTo>
                  <a:cubicBezTo>
                    <a:pt x="13" y="381"/>
                    <a:pt x="13" y="393"/>
                    <a:pt x="36" y="405"/>
                  </a:cubicBezTo>
                  <a:cubicBezTo>
                    <a:pt x="36" y="405"/>
                    <a:pt x="310" y="488"/>
                    <a:pt x="370" y="726"/>
                  </a:cubicBezTo>
                  <a:cubicBezTo>
                    <a:pt x="370" y="746"/>
                    <a:pt x="386" y="765"/>
                    <a:pt x="404" y="765"/>
                  </a:cubicBezTo>
                  <a:cubicBezTo>
                    <a:pt x="409" y="765"/>
                    <a:pt x="413" y="764"/>
                    <a:pt x="417" y="762"/>
                  </a:cubicBezTo>
                  <a:cubicBezTo>
                    <a:pt x="441" y="762"/>
                    <a:pt x="453" y="738"/>
                    <a:pt x="453" y="714"/>
                  </a:cubicBezTo>
                  <a:cubicBezTo>
                    <a:pt x="394" y="488"/>
                    <a:pt x="215" y="381"/>
                    <a:pt x="108" y="333"/>
                  </a:cubicBezTo>
                  <a:lnTo>
                    <a:pt x="298" y="95"/>
                  </a:lnTo>
                  <a:cubicBezTo>
                    <a:pt x="965" y="381"/>
                    <a:pt x="787" y="953"/>
                    <a:pt x="775" y="976"/>
                  </a:cubicBezTo>
                  <a:cubicBezTo>
                    <a:pt x="763" y="1000"/>
                    <a:pt x="775" y="1024"/>
                    <a:pt x="798" y="1036"/>
                  </a:cubicBezTo>
                  <a:lnTo>
                    <a:pt x="810" y="1036"/>
                  </a:lnTo>
                  <a:cubicBezTo>
                    <a:pt x="834" y="1036"/>
                    <a:pt x="846" y="1024"/>
                    <a:pt x="858" y="1000"/>
                  </a:cubicBezTo>
                  <a:cubicBezTo>
                    <a:pt x="858" y="1000"/>
                    <a:pt x="1084" y="322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" name="Google Shape;3546;p68"/>
            <p:cNvSpPr/>
            <p:nvPr/>
          </p:nvSpPr>
          <p:spPr>
            <a:xfrm>
              <a:off x="4057286" y="1902807"/>
              <a:ext cx="25722" cy="41618"/>
            </a:xfrm>
            <a:custGeom>
              <a:avLst/>
              <a:gdLst/>
              <a:ahLst/>
              <a:cxnLst/>
              <a:rect l="l" t="t" r="r" b="b"/>
              <a:pathLst>
                <a:path w="835" h="1351" extrusionOk="0">
                  <a:moveTo>
                    <a:pt x="382" y="160"/>
                  </a:moveTo>
                  <a:cubicBezTo>
                    <a:pt x="215" y="553"/>
                    <a:pt x="584" y="910"/>
                    <a:pt x="715" y="1029"/>
                  </a:cubicBezTo>
                  <a:lnTo>
                    <a:pt x="346" y="1256"/>
                  </a:lnTo>
                  <a:cubicBezTo>
                    <a:pt x="156" y="934"/>
                    <a:pt x="96" y="672"/>
                    <a:pt x="167" y="446"/>
                  </a:cubicBezTo>
                  <a:cubicBezTo>
                    <a:pt x="203" y="315"/>
                    <a:pt x="298" y="220"/>
                    <a:pt x="382" y="160"/>
                  </a:cubicBezTo>
                  <a:close/>
                  <a:moveTo>
                    <a:pt x="490" y="1"/>
                  </a:moveTo>
                  <a:cubicBezTo>
                    <a:pt x="485" y="1"/>
                    <a:pt x="481" y="2"/>
                    <a:pt x="477" y="6"/>
                  </a:cubicBezTo>
                  <a:cubicBezTo>
                    <a:pt x="465" y="6"/>
                    <a:pt x="179" y="113"/>
                    <a:pt x="84" y="422"/>
                  </a:cubicBezTo>
                  <a:cubicBezTo>
                    <a:pt x="1" y="672"/>
                    <a:pt x="72" y="982"/>
                    <a:pt x="298" y="1339"/>
                  </a:cubicBezTo>
                  <a:cubicBezTo>
                    <a:pt x="298" y="1351"/>
                    <a:pt x="310" y="1351"/>
                    <a:pt x="334" y="1351"/>
                  </a:cubicBezTo>
                  <a:lnTo>
                    <a:pt x="358" y="1351"/>
                  </a:lnTo>
                  <a:lnTo>
                    <a:pt x="822" y="1077"/>
                  </a:lnTo>
                  <a:cubicBezTo>
                    <a:pt x="834" y="1065"/>
                    <a:pt x="834" y="1053"/>
                    <a:pt x="834" y="1041"/>
                  </a:cubicBezTo>
                  <a:cubicBezTo>
                    <a:pt x="834" y="1029"/>
                    <a:pt x="834" y="1018"/>
                    <a:pt x="822" y="1006"/>
                  </a:cubicBezTo>
                  <a:cubicBezTo>
                    <a:pt x="799" y="982"/>
                    <a:pt x="191" y="541"/>
                    <a:pt x="525" y="65"/>
                  </a:cubicBezTo>
                  <a:cubicBezTo>
                    <a:pt x="537" y="53"/>
                    <a:pt x="537" y="29"/>
                    <a:pt x="525" y="17"/>
                  </a:cubicBezTo>
                  <a:cubicBezTo>
                    <a:pt x="516" y="9"/>
                    <a:pt x="502" y="1"/>
                    <a:pt x="49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3547;p68"/>
            <p:cNvSpPr/>
            <p:nvPr/>
          </p:nvSpPr>
          <p:spPr>
            <a:xfrm>
              <a:off x="4069023" y="1888667"/>
              <a:ext cx="23504" cy="32653"/>
            </a:xfrm>
            <a:custGeom>
              <a:avLst/>
              <a:gdLst/>
              <a:ahLst/>
              <a:cxnLst/>
              <a:rect l="l" t="t" r="r" b="b"/>
              <a:pathLst>
                <a:path w="763" h="1060" extrusionOk="0">
                  <a:moveTo>
                    <a:pt x="275" y="0"/>
                  </a:moveTo>
                  <a:cubicBezTo>
                    <a:pt x="263" y="0"/>
                    <a:pt x="239" y="0"/>
                    <a:pt x="227" y="12"/>
                  </a:cubicBezTo>
                  <a:cubicBezTo>
                    <a:pt x="227" y="24"/>
                    <a:pt x="215" y="36"/>
                    <a:pt x="215" y="48"/>
                  </a:cubicBezTo>
                  <a:cubicBezTo>
                    <a:pt x="215" y="48"/>
                    <a:pt x="263" y="334"/>
                    <a:pt x="72" y="500"/>
                  </a:cubicBezTo>
                  <a:cubicBezTo>
                    <a:pt x="60" y="512"/>
                    <a:pt x="48" y="536"/>
                    <a:pt x="72" y="560"/>
                  </a:cubicBezTo>
                  <a:cubicBezTo>
                    <a:pt x="79" y="567"/>
                    <a:pt x="90" y="574"/>
                    <a:pt x="102" y="574"/>
                  </a:cubicBezTo>
                  <a:cubicBezTo>
                    <a:pt x="112" y="574"/>
                    <a:pt x="122" y="570"/>
                    <a:pt x="132" y="560"/>
                  </a:cubicBezTo>
                  <a:cubicBezTo>
                    <a:pt x="298" y="417"/>
                    <a:pt x="322" y="203"/>
                    <a:pt x="310" y="95"/>
                  </a:cubicBezTo>
                  <a:lnTo>
                    <a:pt x="310" y="95"/>
                  </a:lnTo>
                  <a:lnTo>
                    <a:pt x="608" y="155"/>
                  </a:lnTo>
                  <a:cubicBezTo>
                    <a:pt x="656" y="869"/>
                    <a:pt x="60" y="965"/>
                    <a:pt x="37" y="977"/>
                  </a:cubicBezTo>
                  <a:cubicBezTo>
                    <a:pt x="13" y="977"/>
                    <a:pt x="1" y="1000"/>
                    <a:pt x="1" y="1024"/>
                  </a:cubicBezTo>
                  <a:cubicBezTo>
                    <a:pt x="1" y="1036"/>
                    <a:pt x="25" y="1060"/>
                    <a:pt x="48" y="1060"/>
                  </a:cubicBezTo>
                  <a:cubicBezTo>
                    <a:pt x="60" y="1060"/>
                    <a:pt x="763" y="953"/>
                    <a:pt x="691" y="107"/>
                  </a:cubicBezTo>
                  <a:cubicBezTo>
                    <a:pt x="691" y="95"/>
                    <a:pt x="679" y="72"/>
                    <a:pt x="656" y="72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" name="Google Shape;3548;p68"/>
            <p:cNvSpPr/>
            <p:nvPr/>
          </p:nvSpPr>
          <p:spPr>
            <a:xfrm>
              <a:off x="3782936" y="2231311"/>
              <a:ext cx="37829" cy="31113"/>
            </a:xfrm>
            <a:custGeom>
              <a:avLst/>
              <a:gdLst/>
              <a:ahLst/>
              <a:cxnLst/>
              <a:rect l="l" t="t" r="r" b="b"/>
              <a:pathLst>
                <a:path w="1228" h="1010" extrusionOk="0">
                  <a:moveTo>
                    <a:pt x="727" y="105"/>
                  </a:moveTo>
                  <a:lnTo>
                    <a:pt x="1120" y="295"/>
                  </a:lnTo>
                  <a:cubicBezTo>
                    <a:pt x="942" y="700"/>
                    <a:pt x="691" y="926"/>
                    <a:pt x="406" y="926"/>
                  </a:cubicBezTo>
                  <a:cubicBezTo>
                    <a:pt x="322" y="926"/>
                    <a:pt x="263" y="914"/>
                    <a:pt x="203" y="891"/>
                  </a:cubicBezTo>
                  <a:cubicBezTo>
                    <a:pt x="620" y="795"/>
                    <a:pt x="715" y="295"/>
                    <a:pt x="727" y="105"/>
                  </a:cubicBezTo>
                  <a:close/>
                  <a:moveTo>
                    <a:pt x="686" y="1"/>
                  </a:moveTo>
                  <a:cubicBezTo>
                    <a:pt x="680" y="1"/>
                    <a:pt x="674" y="4"/>
                    <a:pt x="668" y="10"/>
                  </a:cubicBezTo>
                  <a:cubicBezTo>
                    <a:pt x="656" y="10"/>
                    <a:pt x="644" y="33"/>
                    <a:pt x="644" y="45"/>
                  </a:cubicBezTo>
                  <a:cubicBezTo>
                    <a:pt x="644" y="57"/>
                    <a:pt x="632" y="819"/>
                    <a:pt x="49" y="819"/>
                  </a:cubicBezTo>
                  <a:cubicBezTo>
                    <a:pt x="25" y="819"/>
                    <a:pt x="13" y="831"/>
                    <a:pt x="1" y="855"/>
                  </a:cubicBezTo>
                  <a:cubicBezTo>
                    <a:pt x="1" y="867"/>
                    <a:pt x="1" y="891"/>
                    <a:pt x="25" y="902"/>
                  </a:cubicBezTo>
                  <a:cubicBezTo>
                    <a:pt x="25" y="902"/>
                    <a:pt x="191" y="1010"/>
                    <a:pt x="406" y="1010"/>
                  </a:cubicBezTo>
                  <a:cubicBezTo>
                    <a:pt x="644" y="1010"/>
                    <a:pt x="965" y="891"/>
                    <a:pt x="1215" y="283"/>
                  </a:cubicBezTo>
                  <a:cubicBezTo>
                    <a:pt x="1227" y="260"/>
                    <a:pt x="1215" y="236"/>
                    <a:pt x="1192" y="236"/>
                  </a:cubicBezTo>
                  <a:lnTo>
                    <a:pt x="703" y="10"/>
                  </a:lnTo>
                  <a:cubicBezTo>
                    <a:pt x="697" y="4"/>
                    <a:pt x="691" y="1"/>
                    <a:pt x="6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" name="Google Shape;3549;p68"/>
            <p:cNvSpPr/>
            <p:nvPr/>
          </p:nvSpPr>
          <p:spPr>
            <a:xfrm>
              <a:off x="3763499" y="2242647"/>
              <a:ext cx="36350" cy="20886"/>
            </a:xfrm>
            <a:custGeom>
              <a:avLst/>
              <a:gdLst/>
              <a:ahLst/>
              <a:cxnLst/>
              <a:rect l="l" t="t" r="r" b="b"/>
              <a:pathLst>
                <a:path w="1180" h="678" extrusionOk="0">
                  <a:moveTo>
                    <a:pt x="615" y="1"/>
                  </a:moveTo>
                  <a:cubicBezTo>
                    <a:pt x="444" y="1"/>
                    <a:pt x="242" y="60"/>
                    <a:pt x="25" y="237"/>
                  </a:cubicBezTo>
                  <a:cubicBezTo>
                    <a:pt x="13" y="249"/>
                    <a:pt x="1" y="273"/>
                    <a:pt x="13" y="296"/>
                  </a:cubicBezTo>
                  <a:lnTo>
                    <a:pt x="168" y="654"/>
                  </a:lnTo>
                  <a:cubicBezTo>
                    <a:pt x="179" y="665"/>
                    <a:pt x="191" y="677"/>
                    <a:pt x="203" y="677"/>
                  </a:cubicBezTo>
                  <a:lnTo>
                    <a:pt x="215" y="677"/>
                  </a:lnTo>
                  <a:cubicBezTo>
                    <a:pt x="227" y="677"/>
                    <a:pt x="239" y="677"/>
                    <a:pt x="239" y="665"/>
                  </a:cubicBezTo>
                  <a:cubicBezTo>
                    <a:pt x="239" y="665"/>
                    <a:pt x="394" y="519"/>
                    <a:pt x="587" y="519"/>
                  </a:cubicBezTo>
                  <a:cubicBezTo>
                    <a:pt x="621" y="519"/>
                    <a:pt x="656" y="524"/>
                    <a:pt x="691" y="534"/>
                  </a:cubicBezTo>
                  <a:cubicBezTo>
                    <a:pt x="715" y="534"/>
                    <a:pt x="739" y="523"/>
                    <a:pt x="751" y="499"/>
                  </a:cubicBezTo>
                  <a:cubicBezTo>
                    <a:pt x="751" y="475"/>
                    <a:pt x="739" y="451"/>
                    <a:pt x="715" y="451"/>
                  </a:cubicBezTo>
                  <a:cubicBezTo>
                    <a:pt x="672" y="439"/>
                    <a:pt x="629" y="434"/>
                    <a:pt x="588" y="434"/>
                  </a:cubicBezTo>
                  <a:cubicBezTo>
                    <a:pt x="428" y="434"/>
                    <a:pt x="293" y="513"/>
                    <a:pt x="227" y="570"/>
                  </a:cubicBezTo>
                  <a:lnTo>
                    <a:pt x="108" y="284"/>
                  </a:lnTo>
                  <a:cubicBezTo>
                    <a:pt x="301" y="136"/>
                    <a:pt x="475" y="86"/>
                    <a:pt x="622" y="86"/>
                  </a:cubicBezTo>
                  <a:cubicBezTo>
                    <a:pt x="910" y="86"/>
                    <a:pt x="1092" y="277"/>
                    <a:pt x="1108" y="284"/>
                  </a:cubicBezTo>
                  <a:cubicBezTo>
                    <a:pt x="1114" y="296"/>
                    <a:pt x="1123" y="302"/>
                    <a:pt x="1133" y="302"/>
                  </a:cubicBezTo>
                  <a:cubicBezTo>
                    <a:pt x="1144" y="302"/>
                    <a:pt x="1156" y="296"/>
                    <a:pt x="1168" y="284"/>
                  </a:cubicBezTo>
                  <a:cubicBezTo>
                    <a:pt x="1180" y="273"/>
                    <a:pt x="1180" y="249"/>
                    <a:pt x="1168" y="225"/>
                  </a:cubicBezTo>
                  <a:cubicBezTo>
                    <a:pt x="1168" y="225"/>
                    <a:pt x="949" y="1"/>
                    <a:pt x="6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" name="Google Shape;3550;p68"/>
            <p:cNvSpPr/>
            <p:nvPr/>
          </p:nvSpPr>
          <p:spPr>
            <a:xfrm>
              <a:off x="3920850" y="1959457"/>
              <a:ext cx="164714" cy="59423"/>
            </a:xfrm>
            <a:custGeom>
              <a:avLst/>
              <a:gdLst/>
              <a:ahLst/>
              <a:cxnLst/>
              <a:rect l="l" t="t" r="r" b="b"/>
              <a:pathLst>
                <a:path w="5347" h="1929" extrusionOk="0">
                  <a:moveTo>
                    <a:pt x="2358" y="0"/>
                  </a:moveTo>
                  <a:cubicBezTo>
                    <a:pt x="2299" y="24"/>
                    <a:pt x="2251" y="83"/>
                    <a:pt x="2227" y="155"/>
                  </a:cubicBezTo>
                  <a:cubicBezTo>
                    <a:pt x="2215" y="179"/>
                    <a:pt x="2227" y="203"/>
                    <a:pt x="2251" y="214"/>
                  </a:cubicBezTo>
                  <a:lnTo>
                    <a:pt x="2263" y="214"/>
                  </a:lnTo>
                  <a:cubicBezTo>
                    <a:pt x="2275" y="214"/>
                    <a:pt x="2299" y="203"/>
                    <a:pt x="2299" y="191"/>
                  </a:cubicBezTo>
                  <a:cubicBezTo>
                    <a:pt x="2310" y="155"/>
                    <a:pt x="2334" y="107"/>
                    <a:pt x="2394" y="83"/>
                  </a:cubicBezTo>
                  <a:cubicBezTo>
                    <a:pt x="2418" y="83"/>
                    <a:pt x="2430" y="48"/>
                    <a:pt x="2418" y="36"/>
                  </a:cubicBezTo>
                  <a:cubicBezTo>
                    <a:pt x="2406" y="12"/>
                    <a:pt x="2382" y="0"/>
                    <a:pt x="2358" y="0"/>
                  </a:cubicBezTo>
                  <a:close/>
                  <a:moveTo>
                    <a:pt x="2535" y="27"/>
                  </a:moveTo>
                  <a:cubicBezTo>
                    <a:pt x="2525" y="27"/>
                    <a:pt x="2513" y="30"/>
                    <a:pt x="2501" y="36"/>
                  </a:cubicBezTo>
                  <a:cubicBezTo>
                    <a:pt x="2489" y="60"/>
                    <a:pt x="2489" y="83"/>
                    <a:pt x="2501" y="95"/>
                  </a:cubicBezTo>
                  <a:cubicBezTo>
                    <a:pt x="2537" y="131"/>
                    <a:pt x="2561" y="179"/>
                    <a:pt x="2572" y="238"/>
                  </a:cubicBezTo>
                  <a:cubicBezTo>
                    <a:pt x="2584" y="250"/>
                    <a:pt x="2596" y="262"/>
                    <a:pt x="2620" y="262"/>
                  </a:cubicBezTo>
                  <a:lnTo>
                    <a:pt x="2632" y="262"/>
                  </a:lnTo>
                  <a:cubicBezTo>
                    <a:pt x="2644" y="262"/>
                    <a:pt x="2668" y="226"/>
                    <a:pt x="2656" y="214"/>
                  </a:cubicBezTo>
                  <a:cubicBezTo>
                    <a:pt x="2632" y="131"/>
                    <a:pt x="2608" y="72"/>
                    <a:pt x="2561" y="36"/>
                  </a:cubicBezTo>
                  <a:cubicBezTo>
                    <a:pt x="2555" y="30"/>
                    <a:pt x="2546" y="27"/>
                    <a:pt x="2535" y="27"/>
                  </a:cubicBezTo>
                  <a:close/>
                  <a:moveTo>
                    <a:pt x="2239" y="298"/>
                  </a:moveTo>
                  <a:cubicBezTo>
                    <a:pt x="2215" y="298"/>
                    <a:pt x="2203" y="322"/>
                    <a:pt x="2203" y="345"/>
                  </a:cubicBezTo>
                  <a:cubicBezTo>
                    <a:pt x="2215" y="405"/>
                    <a:pt x="2239" y="464"/>
                    <a:pt x="2275" y="524"/>
                  </a:cubicBezTo>
                  <a:cubicBezTo>
                    <a:pt x="2275" y="536"/>
                    <a:pt x="2299" y="548"/>
                    <a:pt x="2310" y="548"/>
                  </a:cubicBezTo>
                  <a:cubicBezTo>
                    <a:pt x="2310" y="548"/>
                    <a:pt x="2322" y="548"/>
                    <a:pt x="2334" y="536"/>
                  </a:cubicBezTo>
                  <a:cubicBezTo>
                    <a:pt x="2346" y="536"/>
                    <a:pt x="2358" y="500"/>
                    <a:pt x="2346" y="488"/>
                  </a:cubicBezTo>
                  <a:cubicBezTo>
                    <a:pt x="2322" y="441"/>
                    <a:pt x="2299" y="381"/>
                    <a:pt x="2299" y="333"/>
                  </a:cubicBezTo>
                  <a:cubicBezTo>
                    <a:pt x="2287" y="310"/>
                    <a:pt x="2263" y="298"/>
                    <a:pt x="2239" y="298"/>
                  </a:cubicBezTo>
                  <a:close/>
                  <a:moveTo>
                    <a:pt x="4227" y="476"/>
                  </a:moveTo>
                  <a:cubicBezTo>
                    <a:pt x="4180" y="476"/>
                    <a:pt x="4120" y="488"/>
                    <a:pt x="4061" y="500"/>
                  </a:cubicBezTo>
                  <a:cubicBezTo>
                    <a:pt x="4037" y="500"/>
                    <a:pt x="4013" y="524"/>
                    <a:pt x="4025" y="548"/>
                  </a:cubicBezTo>
                  <a:cubicBezTo>
                    <a:pt x="4025" y="572"/>
                    <a:pt x="4037" y="584"/>
                    <a:pt x="4061" y="584"/>
                  </a:cubicBezTo>
                  <a:lnTo>
                    <a:pt x="4073" y="584"/>
                  </a:lnTo>
                  <a:cubicBezTo>
                    <a:pt x="4132" y="572"/>
                    <a:pt x="4180" y="572"/>
                    <a:pt x="4239" y="560"/>
                  </a:cubicBezTo>
                  <a:cubicBezTo>
                    <a:pt x="4263" y="560"/>
                    <a:pt x="4275" y="536"/>
                    <a:pt x="4275" y="512"/>
                  </a:cubicBezTo>
                  <a:cubicBezTo>
                    <a:pt x="4275" y="488"/>
                    <a:pt x="4263" y="476"/>
                    <a:pt x="4227" y="476"/>
                  </a:cubicBezTo>
                  <a:close/>
                  <a:moveTo>
                    <a:pt x="4406" y="476"/>
                  </a:moveTo>
                  <a:cubicBezTo>
                    <a:pt x="4382" y="476"/>
                    <a:pt x="4358" y="488"/>
                    <a:pt x="4358" y="524"/>
                  </a:cubicBezTo>
                  <a:cubicBezTo>
                    <a:pt x="4358" y="548"/>
                    <a:pt x="4382" y="560"/>
                    <a:pt x="4406" y="560"/>
                  </a:cubicBezTo>
                  <a:cubicBezTo>
                    <a:pt x="4454" y="572"/>
                    <a:pt x="4513" y="572"/>
                    <a:pt x="4573" y="584"/>
                  </a:cubicBezTo>
                  <a:cubicBezTo>
                    <a:pt x="4573" y="595"/>
                    <a:pt x="4573" y="595"/>
                    <a:pt x="4573" y="595"/>
                  </a:cubicBezTo>
                  <a:cubicBezTo>
                    <a:pt x="4596" y="595"/>
                    <a:pt x="4620" y="572"/>
                    <a:pt x="4620" y="560"/>
                  </a:cubicBezTo>
                  <a:cubicBezTo>
                    <a:pt x="4620" y="536"/>
                    <a:pt x="4608" y="512"/>
                    <a:pt x="4585" y="500"/>
                  </a:cubicBezTo>
                  <a:cubicBezTo>
                    <a:pt x="4537" y="488"/>
                    <a:pt x="4466" y="476"/>
                    <a:pt x="4406" y="476"/>
                  </a:cubicBezTo>
                  <a:close/>
                  <a:moveTo>
                    <a:pt x="2644" y="345"/>
                  </a:moveTo>
                  <a:cubicBezTo>
                    <a:pt x="2620" y="345"/>
                    <a:pt x="2596" y="369"/>
                    <a:pt x="2596" y="393"/>
                  </a:cubicBezTo>
                  <a:lnTo>
                    <a:pt x="2596" y="417"/>
                  </a:lnTo>
                  <a:cubicBezTo>
                    <a:pt x="2596" y="464"/>
                    <a:pt x="2596" y="512"/>
                    <a:pt x="2584" y="560"/>
                  </a:cubicBezTo>
                  <a:cubicBezTo>
                    <a:pt x="2584" y="584"/>
                    <a:pt x="2596" y="607"/>
                    <a:pt x="2620" y="607"/>
                  </a:cubicBezTo>
                  <a:lnTo>
                    <a:pt x="2632" y="607"/>
                  </a:lnTo>
                  <a:cubicBezTo>
                    <a:pt x="2656" y="607"/>
                    <a:pt x="2668" y="595"/>
                    <a:pt x="2668" y="572"/>
                  </a:cubicBezTo>
                  <a:cubicBezTo>
                    <a:pt x="2680" y="524"/>
                    <a:pt x="2680" y="464"/>
                    <a:pt x="2680" y="417"/>
                  </a:cubicBezTo>
                  <a:lnTo>
                    <a:pt x="2680" y="393"/>
                  </a:lnTo>
                  <a:cubicBezTo>
                    <a:pt x="2680" y="369"/>
                    <a:pt x="2668" y="345"/>
                    <a:pt x="2644" y="345"/>
                  </a:cubicBezTo>
                  <a:close/>
                  <a:moveTo>
                    <a:pt x="3882" y="536"/>
                  </a:moveTo>
                  <a:cubicBezTo>
                    <a:pt x="3823" y="560"/>
                    <a:pt x="3775" y="572"/>
                    <a:pt x="3715" y="595"/>
                  </a:cubicBezTo>
                  <a:cubicBezTo>
                    <a:pt x="3692" y="595"/>
                    <a:pt x="3680" y="619"/>
                    <a:pt x="3692" y="643"/>
                  </a:cubicBezTo>
                  <a:cubicBezTo>
                    <a:pt x="3692" y="667"/>
                    <a:pt x="3715" y="679"/>
                    <a:pt x="3727" y="679"/>
                  </a:cubicBezTo>
                  <a:lnTo>
                    <a:pt x="3739" y="679"/>
                  </a:lnTo>
                  <a:cubicBezTo>
                    <a:pt x="3799" y="655"/>
                    <a:pt x="3846" y="643"/>
                    <a:pt x="3906" y="619"/>
                  </a:cubicBezTo>
                  <a:cubicBezTo>
                    <a:pt x="3930" y="619"/>
                    <a:pt x="3942" y="595"/>
                    <a:pt x="3942" y="572"/>
                  </a:cubicBezTo>
                  <a:cubicBezTo>
                    <a:pt x="3930" y="548"/>
                    <a:pt x="3906" y="536"/>
                    <a:pt x="3882" y="536"/>
                  </a:cubicBezTo>
                  <a:close/>
                  <a:moveTo>
                    <a:pt x="48" y="453"/>
                  </a:moveTo>
                  <a:cubicBezTo>
                    <a:pt x="24" y="453"/>
                    <a:pt x="1" y="476"/>
                    <a:pt x="1" y="500"/>
                  </a:cubicBezTo>
                  <a:cubicBezTo>
                    <a:pt x="1" y="500"/>
                    <a:pt x="13" y="572"/>
                    <a:pt x="36" y="679"/>
                  </a:cubicBezTo>
                  <a:cubicBezTo>
                    <a:pt x="48" y="703"/>
                    <a:pt x="60" y="714"/>
                    <a:pt x="84" y="714"/>
                  </a:cubicBezTo>
                  <a:cubicBezTo>
                    <a:pt x="84" y="714"/>
                    <a:pt x="96" y="714"/>
                    <a:pt x="96" y="703"/>
                  </a:cubicBezTo>
                  <a:cubicBezTo>
                    <a:pt x="120" y="703"/>
                    <a:pt x="132" y="679"/>
                    <a:pt x="120" y="655"/>
                  </a:cubicBezTo>
                  <a:cubicBezTo>
                    <a:pt x="96" y="560"/>
                    <a:pt x="84" y="488"/>
                    <a:pt x="84" y="488"/>
                  </a:cubicBezTo>
                  <a:cubicBezTo>
                    <a:pt x="84" y="464"/>
                    <a:pt x="72" y="453"/>
                    <a:pt x="48" y="453"/>
                  </a:cubicBezTo>
                  <a:close/>
                  <a:moveTo>
                    <a:pt x="4744" y="555"/>
                  </a:moveTo>
                  <a:cubicBezTo>
                    <a:pt x="4727" y="555"/>
                    <a:pt x="4712" y="566"/>
                    <a:pt x="4704" y="584"/>
                  </a:cubicBezTo>
                  <a:cubicBezTo>
                    <a:pt x="4692" y="607"/>
                    <a:pt x="4704" y="631"/>
                    <a:pt x="4727" y="643"/>
                  </a:cubicBezTo>
                  <a:cubicBezTo>
                    <a:pt x="4775" y="667"/>
                    <a:pt x="4823" y="691"/>
                    <a:pt x="4870" y="726"/>
                  </a:cubicBezTo>
                  <a:lnTo>
                    <a:pt x="4894" y="726"/>
                  </a:lnTo>
                  <a:cubicBezTo>
                    <a:pt x="4906" y="726"/>
                    <a:pt x="4918" y="726"/>
                    <a:pt x="4918" y="714"/>
                  </a:cubicBezTo>
                  <a:cubicBezTo>
                    <a:pt x="4942" y="691"/>
                    <a:pt x="4930" y="667"/>
                    <a:pt x="4918" y="655"/>
                  </a:cubicBezTo>
                  <a:cubicBezTo>
                    <a:pt x="4870" y="619"/>
                    <a:pt x="4811" y="584"/>
                    <a:pt x="4763" y="560"/>
                  </a:cubicBezTo>
                  <a:cubicBezTo>
                    <a:pt x="4757" y="557"/>
                    <a:pt x="4750" y="555"/>
                    <a:pt x="4744" y="555"/>
                  </a:cubicBezTo>
                  <a:close/>
                  <a:moveTo>
                    <a:pt x="3568" y="650"/>
                  </a:moveTo>
                  <a:cubicBezTo>
                    <a:pt x="3561" y="650"/>
                    <a:pt x="3555" y="652"/>
                    <a:pt x="3549" y="655"/>
                  </a:cubicBezTo>
                  <a:cubicBezTo>
                    <a:pt x="3501" y="667"/>
                    <a:pt x="3442" y="691"/>
                    <a:pt x="3394" y="703"/>
                  </a:cubicBezTo>
                  <a:cubicBezTo>
                    <a:pt x="3370" y="714"/>
                    <a:pt x="3358" y="738"/>
                    <a:pt x="3358" y="762"/>
                  </a:cubicBezTo>
                  <a:cubicBezTo>
                    <a:pt x="3370" y="774"/>
                    <a:pt x="3382" y="786"/>
                    <a:pt x="3406" y="786"/>
                  </a:cubicBezTo>
                  <a:lnTo>
                    <a:pt x="3418" y="786"/>
                  </a:lnTo>
                  <a:cubicBezTo>
                    <a:pt x="3465" y="774"/>
                    <a:pt x="3525" y="750"/>
                    <a:pt x="3584" y="738"/>
                  </a:cubicBezTo>
                  <a:cubicBezTo>
                    <a:pt x="3608" y="726"/>
                    <a:pt x="3620" y="703"/>
                    <a:pt x="3608" y="679"/>
                  </a:cubicBezTo>
                  <a:cubicBezTo>
                    <a:pt x="3600" y="661"/>
                    <a:pt x="3584" y="650"/>
                    <a:pt x="3568" y="650"/>
                  </a:cubicBezTo>
                  <a:close/>
                  <a:moveTo>
                    <a:pt x="2727" y="750"/>
                  </a:moveTo>
                  <a:cubicBezTo>
                    <a:pt x="2703" y="750"/>
                    <a:pt x="2680" y="762"/>
                    <a:pt x="2680" y="786"/>
                  </a:cubicBezTo>
                  <a:cubicBezTo>
                    <a:pt x="2668" y="810"/>
                    <a:pt x="2691" y="834"/>
                    <a:pt x="2703" y="834"/>
                  </a:cubicBezTo>
                  <a:cubicBezTo>
                    <a:pt x="2763" y="845"/>
                    <a:pt x="2822" y="857"/>
                    <a:pt x="2894" y="857"/>
                  </a:cubicBezTo>
                  <a:cubicBezTo>
                    <a:pt x="2918" y="857"/>
                    <a:pt x="2930" y="845"/>
                    <a:pt x="2930" y="822"/>
                  </a:cubicBezTo>
                  <a:cubicBezTo>
                    <a:pt x="2930" y="798"/>
                    <a:pt x="2918" y="774"/>
                    <a:pt x="2894" y="774"/>
                  </a:cubicBezTo>
                  <a:cubicBezTo>
                    <a:pt x="2834" y="774"/>
                    <a:pt x="2775" y="762"/>
                    <a:pt x="2727" y="750"/>
                  </a:cubicBezTo>
                  <a:close/>
                  <a:moveTo>
                    <a:pt x="3240" y="747"/>
                  </a:moveTo>
                  <a:cubicBezTo>
                    <a:pt x="3236" y="747"/>
                    <a:pt x="3232" y="748"/>
                    <a:pt x="3227" y="750"/>
                  </a:cubicBezTo>
                  <a:cubicBezTo>
                    <a:pt x="3168" y="762"/>
                    <a:pt x="3108" y="762"/>
                    <a:pt x="3061" y="774"/>
                  </a:cubicBezTo>
                  <a:cubicBezTo>
                    <a:pt x="3037" y="774"/>
                    <a:pt x="3013" y="798"/>
                    <a:pt x="3025" y="822"/>
                  </a:cubicBezTo>
                  <a:cubicBezTo>
                    <a:pt x="3025" y="845"/>
                    <a:pt x="3037" y="857"/>
                    <a:pt x="3061" y="857"/>
                  </a:cubicBezTo>
                  <a:cubicBezTo>
                    <a:pt x="3120" y="857"/>
                    <a:pt x="3180" y="845"/>
                    <a:pt x="3239" y="834"/>
                  </a:cubicBezTo>
                  <a:cubicBezTo>
                    <a:pt x="3263" y="822"/>
                    <a:pt x="3275" y="810"/>
                    <a:pt x="3275" y="786"/>
                  </a:cubicBezTo>
                  <a:cubicBezTo>
                    <a:pt x="3275" y="766"/>
                    <a:pt x="3259" y="747"/>
                    <a:pt x="3240" y="747"/>
                  </a:cubicBezTo>
                  <a:close/>
                  <a:moveTo>
                    <a:pt x="2416" y="598"/>
                  </a:moveTo>
                  <a:cubicBezTo>
                    <a:pt x="2406" y="598"/>
                    <a:pt x="2394" y="601"/>
                    <a:pt x="2382" y="607"/>
                  </a:cubicBezTo>
                  <a:cubicBezTo>
                    <a:pt x="2370" y="631"/>
                    <a:pt x="2370" y="655"/>
                    <a:pt x="2382" y="667"/>
                  </a:cubicBezTo>
                  <a:cubicBezTo>
                    <a:pt x="2430" y="714"/>
                    <a:pt x="2477" y="738"/>
                    <a:pt x="2525" y="774"/>
                  </a:cubicBezTo>
                  <a:cubicBezTo>
                    <a:pt x="2513" y="798"/>
                    <a:pt x="2489" y="834"/>
                    <a:pt x="2477" y="869"/>
                  </a:cubicBezTo>
                  <a:cubicBezTo>
                    <a:pt x="2465" y="881"/>
                    <a:pt x="2465" y="917"/>
                    <a:pt x="2489" y="929"/>
                  </a:cubicBezTo>
                  <a:lnTo>
                    <a:pt x="2513" y="929"/>
                  </a:lnTo>
                  <a:cubicBezTo>
                    <a:pt x="2525" y="929"/>
                    <a:pt x="2537" y="929"/>
                    <a:pt x="2549" y="905"/>
                  </a:cubicBezTo>
                  <a:cubicBezTo>
                    <a:pt x="2584" y="857"/>
                    <a:pt x="2608" y="798"/>
                    <a:pt x="2632" y="750"/>
                  </a:cubicBezTo>
                  <a:cubicBezTo>
                    <a:pt x="2632" y="726"/>
                    <a:pt x="2620" y="703"/>
                    <a:pt x="2596" y="691"/>
                  </a:cubicBezTo>
                  <a:lnTo>
                    <a:pt x="2572" y="691"/>
                  </a:lnTo>
                  <a:cubicBezTo>
                    <a:pt x="2525" y="667"/>
                    <a:pt x="2477" y="643"/>
                    <a:pt x="2441" y="607"/>
                  </a:cubicBezTo>
                  <a:cubicBezTo>
                    <a:pt x="2435" y="601"/>
                    <a:pt x="2427" y="598"/>
                    <a:pt x="2416" y="598"/>
                  </a:cubicBezTo>
                  <a:close/>
                  <a:moveTo>
                    <a:pt x="5024" y="765"/>
                  </a:moveTo>
                  <a:cubicBezTo>
                    <a:pt x="5013" y="765"/>
                    <a:pt x="5001" y="768"/>
                    <a:pt x="4989" y="774"/>
                  </a:cubicBezTo>
                  <a:cubicBezTo>
                    <a:pt x="4966" y="786"/>
                    <a:pt x="4966" y="822"/>
                    <a:pt x="4989" y="834"/>
                  </a:cubicBezTo>
                  <a:cubicBezTo>
                    <a:pt x="5025" y="869"/>
                    <a:pt x="5049" y="917"/>
                    <a:pt x="5085" y="965"/>
                  </a:cubicBezTo>
                  <a:cubicBezTo>
                    <a:pt x="5085" y="976"/>
                    <a:pt x="5108" y="988"/>
                    <a:pt x="5120" y="988"/>
                  </a:cubicBezTo>
                  <a:lnTo>
                    <a:pt x="5144" y="988"/>
                  </a:lnTo>
                  <a:cubicBezTo>
                    <a:pt x="5168" y="976"/>
                    <a:pt x="5168" y="941"/>
                    <a:pt x="5156" y="929"/>
                  </a:cubicBezTo>
                  <a:cubicBezTo>
                    <a:pt x="5120" y="869"/>
                    <a:pt x="5085" y="822"/>
                    <a:pt x="5049" y="774"/>
                  </a:cubicBezTo>
                  <a:cubicBezTo>
                    <a:pt x="5043" y="768"/>
                    <a:pt x="5034" y="765"/>
                    <a:pt x="5024" y="765"/>
                  </a:cubicBezTo>
                  <a:close/>
                  <a:moveTo>
                    <a:pt x="145" y="781"/>
                  </a:moveTo>
                  <a:cubicBezTo>
                    <a:pt x="140" y="781"/>
                    <a:pt x="135" y="783"/>
                    <a:pt x="132" y="786"/>
                  </a:cubicBezTo>
                  <a:cubicBezTo>
                    <a:pt x="108" y="798"/>
                    <a:pt x="96" y="822"/>
                    <a:pt x="108" y="845"/>
                  </a:cubicBezTo>
                  <a:cubicBezTo>
                    <a:pt x="132" y="905"/>
                    <a:pt x="167" y="953"/>
                    <a:pt x="203" y="1000"/>
                  </a:cubicBezTo>
                  <a:cubicBezTo>
                    <a:pt x="203" y="1012"/>
                    <a:pt x="215" y="1024"/>
                    <a:pt x="239" y="1024"/>
                  </a:cubicBezTo>
                  <a:cubicBezTo>
                    <a:pt x="239" y="1024"/>
                    <a:pt x="251" y="1024"/>
                    <a:pt x="263" y="1012"/>
                  </a:cubicBezTo>
                  <a:cubicBezTo>
                    <a:pt x="275" y="1000"/>
                    <a:pt x="286" y="976"/>
                    <a:pt x="275" y="953"/>
                  </a:cubicBezTo>
                  <a:cubicBezTo>
                    <a:pt x="239" y="905"/>
                    <a:pt x="203" y="857"/>
                    <a:pt x="179" y="810"/>
                  </a:cubicBezTo>
                  <a:cubicBezTo>
                    <a:pt x="179" y="792"/>
                    <a:pt x="160" y="781"/>
                    <a:pt x="145" y="781"/>
                  </a:cubicBezTo>
                  <a:close/>
                  <a:moveTo>
                    <a:pt x="2407" y="982"/>
                  </a:moveTo>
                  <a:cubicBezTo>
                    <a:pt x="2397" y="982"/>
                    <a:pt x="2388" y="988"/>
                    <a:pt x="2382" y="1000"/>
                  </a:cubicBezTo>
                  <a:cubicBezTo>
                    <a:pt x="2346" y="1036"/>
                    <a:pt x="2299" y="1072"/>
                    <a:pt x="2263" y="1107"/>
                  </a:cubicBezTo>
                  <a:cubicBezTo>
                    <a:pt x="2239" y="1131"/>
                    <a:pt x="2239" y="1155"/>
                    <a:pt x="2251" y="1167"/>
                  </a:cubicBezTo>
                  <a:cubicBezTo>
                    <a:pt x="2263" y="1179"/>
                    <a:pt x="2275" y="1191"/>
                    <a:pt x="2287" y="1191"/>
                  </a:cubicBezTo>
                  <a:cubicBezTo>
                    <a:pt x="2299" y="1191"/>
                    <a:pt x="2299" y="1191"/>
                    <a:pt x="2310" y="1179"/>
                  </a:cubicBezTo>
                  <a:cubicBezTo>
                    <a:pt x="2358" y="1143"/>
                    <a:pt x="2406" y="1095"/>
                    <a:pt x="2441" y="1060"/>
                  </a:cubicBezTo>
                  <a:cubicBezTo>
                    <a:pt x="2453" y="1036"/>
                    <a:pt x="2453" y="1012"/>
                    <a:pt x="2441" y="1000"/>
                  </a:cubicBezTo>
                  <a:cubicBezTo>
                    <a:pt x="2430" y="988"/>
                    <a:pt x="2418" y="982"/>
                    <a:pt x="2407" y="982"/>
                  </a:cubicBezTo>
                  <a:close/>
                  <a:moveTo>
                    <a:pt x="346" y="1063"/>
                  </a:moveTo>
                  <a:cubicBezTo>
                    <a:pt x="334" y="1063"/>
                    <a:pt x="322" y="1066"/>
                    <a:pt x="310" y="1072"/>
                  </a:cubicBezTo>
                  <a:cubicBezTo>
                    <a:pt x="298" y="1095"/>
                    <a:pt x="298" y="1119"/>
                    <a:pt x="322" y="1143"/>
                  </a:cubicBezTo>
                  <a:cubicBezTo>
                    <a:pt x="358" y="1179"/>
                    <a:pt x="405" y="1215"/>
                    <a:pt x="453" y="1250"/>
                  </a:cubicBezTo>
                  <a:cubicBezTo>
                    <a:pt x="465" y="1262"/>
                    <a:pt x="477" y="1262"/>
                    <a:pt x="477" y="1262"/>
                  </a:cubicBezTo>
                  <a:cubicBezTo>
                    <a:pt x="489" y="1262"/>
                    <a:pt x="513" y="1250"/>
                    <a:pt x="513" y="1238"/>
                  </a:cubicBezTo>
                  <a:cubicBezTo>
                    <a:pt x="525" y="1215"/>
                    <a:pt x="525" y="1191"/>
                    <a:pt x="501" y="1179"/>
                  </a:cubicBezTo>
                  <a:cubicBezTo>
                    <a:pt x="453" y="1155"/>
                    <a:pt x="417" y="1119"/>
                    <a:pt x="382" y="1072"/>
                  </a:cubicBezTo>
                  <a:cubicBezTo>
                    <a:pt x="370" y="1066"/>
                    <a:pt x="358" y="1063"/>
                    <a:pt x="346" y="1063"/>
                  </a:cubicBezTo>
                  <a:close/>
                  <a:moveTo>
                    <a:pt x="5199" y="1055"/>
                  </a:moveTo>
                  <a:cubicBezTo>
                    <a:pt x="5193" y="1055"/>
                    <a:pt x="5186" y="1057"/>
                    <a:pt x="5180" y="1060"/>
                  </a:cubicBezTo>
                  <a:cubicBezTo>
                    <a:pt x="5156" y="1072"/>
                    <a:pt x="5144" y="1095"/>
                    <a:pt x="5156" y="1119"/>
                  </a:cubicBezTo>
                  <a:cubicBezTo>
                    <a:pt x="5180" y="1167"/>
                    <a:pt x="5192" y="1215"/>
                    <a:pt x="5204" y="1274"/>
                  </a:cubicBezTo>
                  <a:cubicBezTo>
                    <a:pt x="5216" y="1298"/>
                    <a:pt x="5228" y="1310"/>
                    <a:pt x="5251" y="1310"/>
                  </a:cubicBezTo>
                  <a:lnTo>
                    <a:pt x="5263" y="1310"/>
                  </a:lnTo>
                  <a:cubicBezTo>
                    <a:pt x="5287" y="1298"/>
                    <a:pt x="5299" y="1274"/>
                    <a:pt x="5287" y="1250"/>
                  </a:cubicBezTo>
                  <a:cubicBezTo>
                    <a:pt x="5275" y="1191"/>
                    <a:pt x="5251" y="1131"/>
                    <a:pt x="5239" y="1084"/>
                  </a:cubicBezTo>
                  <a:cubicBezTo>
                    <a:pt x="5231" y="1066"/>
                    <a:pt x="5216" y="1055"/>
                    <a:pt x="5199" y="1055"/>
                  </a:cubicBezTo>
                  <a:close/>
                  <a:moveTo>
                    <a:pt x="2141" y="1198"/>
                  </a:moveTo>
                  <a:cubicBezTo>
                    <a:pt x="2134" y="1198"/>
                    <a:pt x="2127" y="1199"/>
                    <a:pt x="2120" y="1203"/>
                  </a:cubicBezTo>
                  <a:cubicBezTo>
                    <a:pt x="2072" y="1226"/>
                    <a:pt x="2025" y="1250"/>
                    <a:pt x="1965" y="1274"/>
                  </a:cubicBezTo>
                  <a:cubicBezTo>
                    <a:pt x="1941" y="1286"/>
                    <a:pt x="1929" y="1310"/>
                    <a:pt x="1941" y="1334"/>
                  </a:cubicBezTo>
                  <a:cubicBezTo>
                    <a:pt x="1953" y="1346"/>
                    <a:pt x="1965" y="1357"/>
                    <a:pt x="1989" y="1357"/>
                  </a:cubicBezTo>
                  <a:lnTo>
                    <a:pt x="2001" y="1357"/>
                  </a:lnTo>
                  <a:cubicBezTo>
                    <a:pt x="2060" y="1334"/>
                    <a:pt x="2108" y="1310"/>
                    <a:pt x="2168" y="1274"/>
                  </a:cubicBezTo>
                  <a:cubicBezTo>
                    <a:pt x="2180" y="1262"/>
                    <a:pt x="2191" y="1238"/>
                    <a:pt x="2180" y="1215"/>
                  </a:cubicBezTo>
                  <a:cubicBezTo>
                    <a:pt x="2171" y="1206"/>
                    <a:pt x="2157" y="1198"/>
                    <a:pt x="2141" y="1198"/>
                  </a:cubicBezTo>
                  <a:close/>
                  <a:moveTo>
                    <a:pt x="637" y="1258"/>
                  </a:moveTo>
                  <a:cubicBezTo>
                    <a:pt x="620" y="1258"/>
                    <a:pt x="605" y="1269"/>
                    <a:pt x="596" y="1286"/>
                  </a:cubicBezTo>
                  <a:cubicBezTo>
                    <a:pt x="584" y="1310"/>
                    <a:pt x="596" y="1334"/>
                    <a:pt x="608" y="1346"/>
                  </a:cubicBezTo>
                  <a:cubicBezTo>
                    <a:pt x="667" y="1369"/>
                    <a:pt x="727" y="1381"/>
                    <a:pt x="775" y="1405"/>
                  </a:cubicBezTo>
                  <a:lnTo>
                    <a:pt x="786" y="1405"/>
                  </a:lnTo>
                  <a:cubicBezTo>
                    <a:pt x="810" y="1405"/>
                    <a:pt x="822" y="1393"/>
                    <a:pt x="834" y="1369"/>
                  </a:cubicBezTo>
                  <a:cubicBezTo>
                    <a:pt x="846" y="1357"/>
                    <a:pt x="834" y="1334"/>
                    <a:pt x="810" y="1322"/>
                  </a:cubicBezTo>
                  <a:cubicBezTo>
                    <a:pt x="751" y="1310"/>
                    <a:pt x="703" y="1286"/>
                    <a:pt x="656" y="1262"/>
                  </a:cubicBezTo>
                  <a:cubicBezTo>
                    <a:pt x="649" y="1259"/>
                    <a:pt x="643" y="1258"/>
                    <a:pt x="637" y="1258"/>
                  </a:cubicBezTo>
                  <a:close/>
                  <a:moveTo>
                    <a:pt x="1810" y="1322"/>
                  </a:moveTo>
                  <a:cubicBezTo>
                    <a:pt x="1751" y="1334"/>
                    <a:pt x="1703" y="1346"/>
                    <a:pt x="1644" y="1357"/>
                  </a:cubicBezTo>
                  <a:cubicBezTo>
                    <a:pt x="1620" y="1357"/>
                    <a:pt x="1596" y="1381"/>
                    <a:pt x="1608" y="1405"/>
                  </a:cubicBezTo>
                  <a:cubicBezTo>
                    <a:pt x="1608" y="1429"/>
                    <a:pt x="1632" y="1441"/>
                    <a:pt x="1644" y="1441"/>
                  </a:cubicBezTo>
                  <a:lnTo>
                    <a:pt x="1656" y="1441"/>
                  </a:lnTo>
                  <a:cubicBezTo>
                    <a:pt x="1715" y="1441"/>
                    <a:pt x="1775" y="1429"/>
                    <a:pt x="1822" y="1405"/>
                  </a:cubicBezTo>
                  <a:cubicBezTo>
                    <a:pt x="1846" y="1405"/>
                    <a:pt x="1870" y="1381"/>
                    <a:pt x="1858" y="1357"/>
                  </a:cubicBezTo>
                  <a:cubicBezTo>
                    <a:pt x="1858" y="1334"/>
                    <a:pt x="1834" y="1322"/>
                    <a:pt x="1810" y="1322"/>
                  </a:cubicBezTo>
                  <a:close/>
                  <a:moveTo>
                    <a:pt x="965" y="1357"/>
                  </a:moveTo>
                  <a:cubicBezTo>
                    <a:pt x="941" y="1357"/>
                    <a:pt x="917" y="1369"/>
                    <a:pt x="917" y="1393"/>
                  </a:cubicBezTo>
                  <a:cubicBezTo>
                    <a:pt x="917" y="1417"/>
                    <a:pt x="929" y="1441"/>
                    <a:pt x="953" y="1441"/>
                  </a:cubicBezTo>
                  <a:cubicBezTo>
                    <a:pt x="1013" y="1453"/>
                    <a:pt x="1072" y="1465"/>
                    <a:pt x="1132" y="1465"/>
                  </a:cubicBezTo>
                  <a:cubicBezTo>
                    <a:pt x="1156" y="1465"/>
                    <a:pt x="1167" y="1453"/>
                    <a:pt x="1179" y="1429"/>
                  </a:cubicBezTo>
                  <a:cubicBezTo>
                    <a:pt x="1179" y="1405"/>
                    <a:pt x="1156" y="1381"/>
                    <a:pt x="1132" y="1381"/>
                  </a:cubicBezTo>
                  <a:cubicBezTo>
                    <a:pt x="1072" y="1381"/>
                    <a:pt x="1025" y="1369"/>
                    <a:pt x="965" y="1357"/>
                  </a:cubicBezTo>
                  <a:close/>
                  <a:moveTo>
                    <a:pt x="1310" y="1381"/>
                  </a:moveTo>
                  <a:cubicBezTo>
                    <a:pt x="1287" y="1381"/>
                    <a:pt x="1263" y="1405"/>
                    <a:pt x="1263" y="1429"/>
                  </a:cubicBezTo>
                  <a:cubicBezTo>
                    <a:pt x="1263" y="1453"/>
                    <a:pt x="1287" y="1476"/>
                    <a:pt x="1310" y="1476"/>
                  </a:cubicBezTo>
                  <a:cubicBezTo>
                    <a:pt x="1358" y="1476"/>
                    <a:pt x="1418" y="1465"/>
                    <a:pt x="1477" y="1465"/>
                  </a:cubicBezTo>
                  <a:cubicBezTo>
                    <a:pt x="1501" y="1465"/>
                    <a:pt x="1525" y="1441"/>
                    <a:pt x="1525" y="1417"/>
                  </a:cubicBezTo>
                  <a:cubicBezTo>
                    <a:pt x="1513" y="1393"/>
                    <a:pt x="1501" y="1381"/>
                    <a:pt x="1477" y="1381"/>
                  </a:cubicBezTo>
                  <a:close/>
                  <a:moveTo>
                    <a:pt x="5275" y="1393"/>
                  </a:moveTo>
                  <a:cubicBezTo>
                    <a:pt x="5251" y="1393"/>
                    <a:pt x="5239" y="1417"/>
                    <a:pt x="5239" y="1441"/>
                  </a:cubicBezTo>
                  <a:cubicBezTo>
                    <a:pt x="5251" y="1500"/>
                    <a:pt x="5251" y="1548"/>
                    <a:pt x="5251" y="1607"/>
                  </a:cubicBezTo>
                  <a:cubicBezTo>
                    <a:pt x="5263" y="1631"/>
                    <a:pt x="5275" y="1655"/>
                    <a:pt x="5299" y="1655"/>
                  </a:cubicBezTo>
                  <a:cubicBezTo>
                    <a:pt x="5323" y="1655"/>
                    <a:pt x="5347" y="1631"/>
                    <a:pt x="5347" y="1607"/>
                  </a:cubicBezTo>
                  <a:cubicBezTo>
                    <a:pt x="5347" y="1548"/>
                    <a:pt x="5335" y="1488"/>
                    <a:pt x="5323" y="1429"/>
                  </a:cubicBezTo>
                  <a:cubicBezTo>
                    <a:pt x="5323" y="1405"/>
                    <a:pt x="5299" y="1393"/>
                    <a:pt x="5275" y="1393"/>
                  </a:cubicBezTo>
                  <a:close/>
                  <a:moveTo>
                    <a:pt x="5299" y="1738"/>
                  </a:moveTo>
                  <a:cubicBezTo>
                    <a:pt x="5275" y="1738"/>
                    <a:pt x="5263" y="1750"/>
                    <a:pt x="5263" y="1774"/>
                  </a:cubicBezTo>
                  <a:cubicBezTo>
                    <a:pt x="5263" y="1810"/>
                    <a:pt x="5263" y="1846"/>
                    <a:pt x="5263" y="1881"/>
                  </a:cubicBezTo>
                  <a:cubicBezTo>
                    <a:pt x="5263" y="1905"/>
                    <a:pt x="5275" y="1929"/>
                    <a:pt x="5299" y="1929"/>
                  </a:cubicBezTo>
                  <a:cubicBezTo>
                    <a:pt x="5323" y="1929"/>
                    <a:pt x="5347" y="1905"/>
                    <a:pt x="5347" y="1881"/>
                  </a:cubicBezTo>
                  <a:cubicBezTo>
                    <a:pt x="5347" y="1846"/>
                    <a:pt x="5347" y="1810"/>
                    <a:pt x="5347" y="1774"/>
                  </a:cubicBezTo>
                  <a:cubicBezTo>
                    <a:pt x="5347" y="1750"/>
                    <a:pt x="5323" y="1738"/>
                    <a:pt x="5299" y="173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" name="Google Shape;3551;p68"/>
            <p:cNvSpPr/>
            <p:nvPr/>
          </p:nvSpPr>
          <p:spPr>
            <a:xfrm>
              <a:off x="4542839" y="2536425"/>
              <a:ext cx="63119" cy="57975"/>
            </a:xfrm>
            <a:custGeom>
              <a:avLst/>
              <a:gdLst/>
              <a:ahLst/>
              <a:cxnLst/>
              <a:rect l="l" t="t" r="r" b="b"/>
              <a:pathLst>
                <a:path w="2049" h="1882" extrusionOk="0">
                  <a:moveTo>
                    <a:pt x="1727" y="120"/>
                  </a:moveTo>
                  <a:lnTo>
                    <a:pt x="1727" y="120"/>
                  </a:lnTo>
                  <a:cubicBezTo>
                    <a:pt x="1394" y="310"/>
                    <a:pt x="822" y="667"/>
                    <a:pt x="513" y="846"/>
                  </a:cubicBezTo>
                  <a:cubicBezTo>
                    <a:pt x="358" y="810"/>
                    <a:pt x="156" y="727"/>
                    <a:pt x="108" y="667"/>
                  </a:cubicBezTo>
                  <a:cubicBezTo>
                    <a:pt x="227" y="572"/>
                    <a:pt x="1227" y="239"/>
                    <a:pt x="1727" y="120"/>
                  </a:cubicBezTo>
                  <a:close/>
                  <a:moveTo>
                    <a:pt x="1894" y="215"/>
                  </a:moveTo>
                  <a:lnTo>
                    <a:pt x="1894" y="215"/>
                  </a:lnTo>
                  <a:cubicBezTo>
                    <a:pt x="1727" y="632"/>
                    <a:pt x="1203" y="1644"/>
                    <a:pt x="1084" y="1787"/>
                  </a:cubicBezTo>
                  <a:cubicBezTo>
                    <a:pt x="1037" y="1715"/>
                    <a:pt x="941" y="1406"/>
                    <a:pt x="882" y="1132"/>
                  </a:cubicBezTo>
                  <a:cubicBezTo>
                    <a:pt x="1465" y="632"/>
                    <a:pt x="1751" y="358"/>
                    <a:pt x="1894" y="215"/>
                  </a:cubicBezTo>
                  <a:close/>
                  <a:moveTo>
                    <a:pt x="1965" y="1"/>
                  </a:moveTo>
                  <a:cubicBezTo>
                    <a:pt x="1763" y="1"/>
                    <a:pt x="132" y="465"/>
                    <a:pt x="25" y="620"/>
                  </a:cubicBezTo>
                  <a:cubicBezTo>
                    <a:pt x="1" y="655"/>
                    <a:pt x="13" y="667"/>
                    <a:pt x="13" y="679"/>
                  </a:cubicBezTo>
                  <a:cubicBezTo>
                    <a:pt x="72" y="810"/>
                    <a:pt x="429" y="917"/>
                    <a:pt x="501" y="941"/>
                  </a:cubicBezTo>
                  <a:lnTo>
                    <a:pt x="537" y="941"/>
                  </a:lnTo>
                  <a:cubicBezTo>
                    <a:pt x="941" y="691"/>
                    <a:pt x="1549" y="322"/>
                    <a:pt x="1834" y="167"/>
                  </a:cubicBezTo>
                  <a:lnTo>
                    <a:pt x="1834" y="167"/>
                  </a:lnTo>
                  <a:cubicBezTo>
                    <a:pt x="1608" y="382"/>
                    <a:pt x="1132" y="810"/>
                    <a:pt x="799" y="1084"/>
                  </a:cubicBezTo>
                  <a:cubicBezTo>
                    <a:pt x="787" y="1096"/>
                    <a:pt x="787" y="1120"/>
                    <a:pt x="787" y="1132"/>
                  </a:cubicBezTo>
                  <a:cubicBezTo>
                    <a:pt x="965" y="1882"/>
                    <a:pt x="1061" y="1882"/>
                    <a:pt x="1084" y="1882"/>
                  </a:cubicBezTo>
                  <a:cubicBezTo>
                    <a:pt x="1215" y="1870"/>
                    <a:pt x="1846" y="560"/>
                    <a:pt x="1953" y="310"/>
                  </a:cubicBezTo>
                  <a:cubicBezTo>
                    <a:pt x="2049" y="72"/>
                    <a:pt x="2049" y="48"/>
                    <a:pt x="2025" y="24"/>
                  </a:cubicBezTo>
                  <a:cubicBezTo>
                    <a:pt x="2025" y="13"/>
                    <a:pt x="2013" y="13"/>
                    <a:pt x="2013" y="13"/>
                  </a:cubicBezTo>
                  <a:cubicBezTo>
                    <a:pt x="2013" y="13"/>
                    <a:pt x="2013" y="13"/>
                    <a:pt x="20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" name="Google Shape;3552;p68"/>
            <p:cNvSpPr/>
            <p:nvPr/>
          </p:nvSpPr>
          <p:spPr>
            <a:xfrm>
              <a:off x="4557533" y="2563195"/>
              <a:ext cx="14324" cy="23135"/>
            </a:xfrm>
            <a:custGeom>
              <a:avLst/>
              <a:gdLst/>
              <a:ahLst/>
              <a:cxnLst/>
              <a:rect l="l" t="t" r="r" b="b"/>
              <a:pathLst>
                <a:path w="465" h="751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34"/>
                    <a:pt x="72" y="691"/>
                    <a:pt x="131" y="739"/>
                  </a:cubicBezTo>
                  <a:cubicBezTo>
                    <a:pt x="131" y="751"/>
                    <a:pt x="143" y="751"/>
                    <a:pt x="167" y="751"/>
                  </a:cubicBezTo>
                  <a:lnTo>
                    <a:pt x="179" y="751"/>
                  </a:lnTo>
                  <a:cubicBezTo>
                    <a:pt x="262" y="751"/>
                    <a:pt x="393" y="584"/>
                    <a:pt x="453" y="525"/>
                  </a:cubicBezTo>
                  <a:cubicBezTo>
                    <a:pt x="464" y="501"/>
                    <a:pt x="464" y="477"/>
                    <a:pt x="441" y="465"/>
                  </a:cubicBezTo>
                  <a:cubicBezTo>
                    <a:pt x="436" y="455"/>
                    <a:pt x="426" y="451"/>
                    <a:pt x="416" y="451"/>
                  </a:cubicBezTo>
                  <a:cubicBezTo>
                    <a:pt x="403" y="451"/>
                    <a:pt x="388" y="458"/>
                    <a:pt x="381" y="465"/>
                  </a:cubicBezTo>
                  <a:cubicBezTo>
                    <a:pt x="310" y="560"/>
                    <a:pt x="214" y="644"/>
                    <a:pt x="179" y="668"/>
                  </a:cubicBezTo>
                  <a:cubicBezTo>
                    <a:pt x="143" y="596"/>
                    <a:pt x="107" y="298"/>
                    <a:pt x="83" y="37"/>
                  </a:cubicBezTo>
                  <a:cubicBezTo>
                    <a:pt x="83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" name="Google Shape;3553;p68"/>
            <p:cNvSpPr/>
            <p:nvPr/>
          </p:nvSpPr>
          <p:spPr>
            <a:xfrm>
              <a:off x="4402738" y="2592182"/>
              <a:ext cx="153717" cy="47717"/>
            </a:xfrm>
            <a:custGeom>
              <a:avLst/>
              <a:gdLst/>
              <a:ahLst/>
              <a:cxnLst/>
              <a:rect l="l" t="t" r="r" b="b"/>
              <a:pathLst>
                <a:path w="4990" h="1549" extrusionOk="0">
                  <a:moveTo>
                    <a:pt x="48" y="0"/>
                  </a:moveTo>
                  <a:cubicBezTo>
                    <a:pt x="24" y="0"/>
                    <a:pt x="1" y="24"/>
                    <a:pt x="1" y="48"/>
                  </a:cubicBezTo>
                  <a:cubicBezTo>
                    <a:pt x="1" y="60"/>
                    <a:pt x="1" y="72"/>
                    <a:pt x="1" y="96"/>
                  </a:cubicBezTo>
                  <a:cubicBezTo>
                    <a:pt x="1" y="131"/>
                    <a:pt x="1" y="167"/>
                    <a:pt x="1" y="215"/>
                  </a:cubicBezTo>
                  <a:cubicBezTo>
                    <a:pt x="1" y="239"/>
                    <a:pt x="24" y="262"/>
                    <a:pt x="48" y="262"/>
                  </a:cubicBezTo>
                  <a:cubicBezTo>
                    <a:pt x="72" y="262"/>
                    <a:pt x="96" y="239"/>
                    <a:pt x="84" y="215"/>
                  </a:cubicBezTo>
                  <a:cubicBezTo>
                    <a:pt x="84" y="167"/>
                    <a:pt x="84" y="131"/>
                    <a:pt x="84" y="96"/>
                  </a:cubicBezTo>
                  <a:cubicBezTo>
                    <a:pt x="84" y="72"/>
                    <a:pt x="84" y="60"/>
                    <a:pt x="84" y="48"/>
                  </a:cubicBezTo>
                  <a:cubicBezTo>
                    <a:pt x="84" y="24"/>
                    <a:pt x="72" y="0"/>
                    <a:pt x="48" y="0"/>
                  </a:cubicBezTo>
                  <a:close/>
                  <a:moveTo>
                    <a:pt x="4942" y="60"/>
                  </a:moveTo>
                  <a:cubicBezTo>
                    <a:pt x="4918" y="60"/>
                    <a:pt x="4894" y="84"/>
                    <a:pt x="4894" y="108"/>
                  </a:cubicBezTo>
                  <a:cubicBezTo>
                    <a:pt x="4894" y="131"/>
                    <a:pt x="4894" y="191"/>
                    <a:pt x="4882" y="262"/>
                  </a:cubicBezTo>
                  <a:cubicBezTo>
                    <a:pt x="4882" y="286"/>
                    <a:pt x="4894" y="310"/>
                    <a:pt x="4918" y="310"/>
                  </a:cubicBezTo>
                  <a:cubicBezTo>
                    <a:pt x="4918" y="322"/>
                    <a:pt x="4918" y="322"/>
                    <a:pt x="4930" y="322"/>
                  </a:cubicBezTo>
                  <a:cubicBezTo>
                    <a:pt x="4942" y="322"/>
                    <a:pt x="4966" y="298"/>
                    <a:pt x="4966" y="274"/>
                  </a:cubicBezTo>
                  <a:cubicBezTo>
                    <a:pt x="4989" y="191"/>
                    <a:pt x="4989" y="131"/>
                    <a:pt x="4989" y="108"/>
                  </a:cubicBezTo>
                  <a:lnTo>
                    <a:pt x="4989" y="96"/>
                  </a:lnTo>
                  <a:cubicBezTo>
                    <a:pt x="4989" y="72"/>
                    <a:pt x="4966" y="60"/>
                    <a:pt x="4942" y="60"/>
                  </a:cubicBezTo>
                  <a:close/>
                  <a:moveTo>
                    <a:pt x="2583" y="128"/>
                  </a:moveTo>
                  <a:cubicBezTo>
                    <a:pt x="2564" y="128"/>
                    <a:pt x="2549" y="148"/>
                    <a:pt x="2549" y="167"/>
                  </a:cubicBezTo>
                  <a:cubicBezTo>
                    <a:pt x="2549" y="191"/>
                    <a:pt x="2561" y="203"/>
                    <a:pt x="2584" y="215"/>
                  </a:cubicBezTo>
                  <a:cubicBezTo>
                    <a:pt x="2608" y="227"/>
                    <a:pt x="2632" y="262"/>
                    <a:pt x="2668" y="310"/>
                  </a:cubicBezTo>
                  <a:cubicBezTo>
                    <a:pt x="2680" y="322"/>
                    <a:pt x="2691" y="334"/>
                    <a:pt x="2715" y="334"/>
                  </a:cubicBezTo>
                  <a:cubicBezTo>
                    <a:pt x="2715" y="334"/>
                    <a:pt x="2727" y="334"/>
                    <a:pt x="2727" y="322"/>
                  </a:cubicBezTo>
                  <a:cubicBezTo>
                    <a:pt x="2751" y="310"/>
                    <a:pt x="2763" y="286"/>
                    <a:pt x="2751" y="262"/>
                  </a:cubicBezTo>
                  <a:cubicBezTo>
                    <a:pt x="2703" y="203"/>
                    <a:pt x="2668" y="155"/>
                    <a:pt x="2632" y="143"/>
                  </a:cubicBezTo>
                  <a:cubicBezTo>
                    <a:pt x="2620" y="131"/>
                    <a:pt x="2608" y="131"/>
                    <a:pt x="2596" y="131"/>
                  </a:cubicBezTo>
                  <a:cubicBezTo>
                    <a:pt x="2592" y="129"/>
                    <a:pt x="2587" y="128"/>
                    <a:pt x="2583" y="128"/>
                  </a:cubicBezTo>
                  <a:close/>
                  <a:moveTo>
                    <a:pt x="2494" y="258"/>
                  </a:moveTo>
                  <a:cubicBezTo>
                    <a:pt x="2477" y="258"/>
                    <a:pt x="2462" y="269"/>
                    <a:pt x="2453" y="286"/>
                  </a:cubicBezTo>
                  <a:cubicBezTo>
                    <a:pt x="2453" y="334"/>
                    <a:pt x="2441" y="381"/>
                    <a:pt x="2441" y="429"/>
                  </a:cubicBezTo>
                  <a:cubicBezTo>
                    <a:pt x="2441" y="441"/>
                    <a:pt x="2441" y="453"/>
                    <a:pt x="2441" y="477"/>
                  </a:cubicBezTo>
                  <a:cubicBezTo>
                    <a:pt x="2441" y="500"/>
                    <a:pt x="2465" y="512"/>
                    <a:pt x="2489" y="512"/>
                  </a:cubicBezTo>
                  <a:cubicBezTo>
                    <a:pt x="2513" y="512"/>
                    <a:pt x="2537" y="489"/>
                    <a:pt x="2537" y="465"/>
                  </a:cubicBezTo>
                  <a:cubicBezTo>
                    <a:pt x="2525" y="453"/>
                    <a:pt x="2525" y="441"/>
                    <a:pt x="2525" y="429"/>
                  </a:cubicBezTo>
                  <a:cubicBezTo>
                    <a:pt x="2525" y="381"/>
                    <a:pt x="2537" y="346"/>
                    <a:pt x="2537" y="310"/>
                  </a:cubicBezTo>
                  <a:cubicBezTo>
                    <a:pt x="2549" y="286"/>
                    <a:pt x="2537" y="262"/>
                    <a:pt x="2513" y="262"/>
                  </a:cubicBezTo>
                  <a:cubicBezTo>
                    <a:pt x="2507" y="259"/>
                    <a:pt x="2500" y="258"/>
                    <a:pt x="2494" y="258"/>
                  </a:cubicBezTo>
                  <a:close/>
                  <a:moveTo>
                    <a:pt x="60" y="346"/>
                  </a:moveTo>
                  <a:cubicBezTo>
                    <a:pt x="36" y="346"/>
                    <a:pt x="24" y="369"/>
                    <a:pt x="24" y="393"/>
                  </a:cubicBezTo>
                  <a:cubicBezTo>
                    <a:pt x="36" y="453"/>
                    <a:pt x="48" y="512"/>
                    <a:pt x="60" y="572"/>
                  </a:cubicBezTo>
                  <a:cubicBezTo>
                    <a:pt x="60" y="584"/>
                    <a:pt x="84" y="608"/>
                    <a:pt x="96" y="608"/>
                  </a:cubicBezTo>
                  <a:lnTo>
                    <a:pt x="108" y="608"/>
                  </a:lnTo>
                  <a:cubicBezTo>
                    <a:pt x="132" y="596"/>
                    <a:pt x="144" y="572"/>
                    <a:pt x="144" y="548"/>
                  </a:cubicBezTo>
                  <a:cubicBezTo>
                    <a:pt x="132" y="500"/>
                    <a:pt x="120" y="441"/>
                    <a:pt x="108" y="381"/>
                  </a:cubicBezTo>
                  <a:cubicBezTo>
                    <a:pt x="108" y="358"/>
                    <a:pt x="84" y="346"/>
                    <a:pt x="60" y="346"/>
                  </a:cubicBezTo>
                  <a:close/>
                  <a:moveTo>
                    <a:pt x="4894" y="393"/>
                  </a:moveTo>
                  <a:cubicBezTo>
                    <a:pt x="4870" y="393"/>
                    <a:pt x="4847" y="405"/>
                    <a:pt x="4835" y="429"/>
                  </a:cubicBezTo>
                  <a:cubicBezTo>
                    <a:pt x="4823" y="477"/>
                    <a:pt x="4799" y="524"/>
                    <a:pt x="4763" y="572"/>
                  </a:cubicBezTo>
                  <a:cubicBezTo>
                    <a:pt x="4751" y="596"/>
                    <a:pt x="4763" y="620"/>
                    <a:pt x="4787" y="631"/>
                  </a:cubicBezTo>
                  <a:cubicBezTo>
                    <a:pt x="4787" y="643"/>
                    <a:pt x="4799" y="643"/>
                    <a:pt x="4811" y="643"/>
                  </a:cubicBezTo>
                  <a:cubicBezTo>
                    <a:pt x="4823" y="643"/>
                    <a:pt x="4835" y="631"/>
                    <a:pt x="4847" y="620"/>
                  </a:cubicBezTo>
                  <a:cubicBezTo>
                    <a:pt x="4870" y="560"/>
                    <a:pt x="4894" y="512"/>
                    <a:pt x="4918" y="453"/>
                  </a:cubicBezTo>
                  <a:cubicBezTo>
                    <a:pt x="4930" y="429"/>
                    <a:pt x="4918" y="405"/>
                    <a:pt x="4894" y="393"/>
                  </a:cubicBezTo>
                  <a:close/>
                  <a:moveTo>
                    <a:pt x="2782" y="401"/>
                  </a:moveTo>
                  <a:cubicBezTo>
                    <a:pt x="2776" y="401"/>
                    <a:pt x="2769" y="402"/>
                    <a:pt x="2763" y="405"/>
                  </a:cubicBezTo>
                  <a:cubicBezTo>
                    <a:pt x="2751" y="417"/>
                    <a:pt x="2739" y="441"/>
                    <a:pt x="2739" y="465"/>
                  </a:cubicBezTo>
                  <a:cubicBezTo>
                    <a:pt x="2763" y="512"/>
                    <a:pt x="2775" y="572"/>
                    <a:pt x="2775" y="620"/>
                  </a:cubicBezTo>
                  <a:cubicBezTo>
                    <a:pt x="2775" y="643"/>
                    <a:pt x="2799" y="655"/>
                    <a:pt x="2822" y="655"/>
                  </a:cubicBezTo>
                  <a:cubicBezTo>
                    <a:pt x="2846" y="655"/>
                    <a:pt x="2858" y="631"/>
                    <a:pt x="2858" y="608"/>
                  </a:cubicBezTo>
                  <a:cubicBezTo>
                    <a:pt x="2858" y="548"/>
                    <a:pt x="2846" y="489"/>
                    <a:pt x="2822" y="429"/>
                  </a:cubicBezTo>
                  <a:cubicBezTo>
                    <a:pt x="2814" y="412"/>
                    <a:pt x="2799" y="401"/>
                    <a:pt x="2782" y="401"/>
                  </a:cubicBezTo>
                  <a:close/>
                  <a:moveTo>
                    <a:pt x="2501" y="596"/>
                  </a:moveTo>
                  <a:cubicBezTo>
                    <a:pt x="2477" y="608"/>
                    <a:pt x="2465" y="631"/>
                    <a:pt x="2477" y="655"/>
                  </a:cubicBezTo>
                  <a:cubicBezTo>
                    <a:pt x="2489" y="715"/>
                    <a:pt x="2513" y="774"/>
                    <a:pt x="2549" y="822"/>
                  </a:cubicBezTo>
                  <a:cubicBezTo>
                    <a:pt x="2549" y="834"/>
                    <a:pt x="2572" y="846"/>
                    <a:pt x="2584" y="846"/>
                  </a:cubicBezTo>
                  <a:lnTo>
                    <a:pt x="2596" y="846"/>
                  </a:lnTo>
                  <a:cubicBezTo>
                    <a:pt x="2620" y="834"/>
                    <a:pt x="2632" y="798"/>
                    <a:pt x="2620" y="786"/>
                  </a:cubicBezTo>
                  <a:cubicBezTo>
                    <a:pt x="2596" y="739"/>
                    <a:pt x="2572" y="679"/>
                    <a:pt x="2561" y="631"/>
                  </a:cubicBezTo>
                  <a:cubicBezTo>
                    <a:pt x="2549" y="608"/>
                    <a:pt x="2525" y="596"/>
                    <a:pt x="2501" y="596"/>
                  </a:cubicBezTo>
                  <a:close/>
                  <a:moveTo>
                    <a:pt x="4711" y="695"/>
                  </a:moveTo>
                  <a:cubicBezTo>
                    <a:pt x="4698" y="695"/>
                    <a:pt x="4687" y="701"/>
                    <a:pt x="4680" y="715"/>
                  </a:cubicBezTo>
                  <a:cubicBezTo>
                    <a:pt x="4644" y="762"/>
                    <a:pt x="4608" y="798"/>
                    <a:pt x="4561" y="834"/>
                  </a:cubicBezTo>
                  <a:cubicBezTo>
                    <a:pt x="4549" y="846"/>
                    <a:pt x="4537" y="881"/>
                    <a:pt x="4561" y="893"/>
                  </a:cubicBezTo>
                  <a:cubicBezTo>
                    <a:pt x="4573" y="905"/>
                    <a:pt x="4585" y="905"/>
                    <a:pt x="4596" y="905"/>
                  </a:cubicBezTo>
                  <a:cubicBezTo>
                    <a:pt x="4596" y="905"/>
                    <a:pt x="4608" y="905"/>
                    <a:pt x="4620" y="893"/>
                  </a:cubicBezTo>
                  <a:cubicBezTo>
                    <a:pt x="4668" y="858"/>
                    <a:pt x="4704" y="810"/>
                    <a:pt x="4739" y="762"/>
                  </a:cubicBezTo>
                  <a:cubicBezTo>
                    <a:pt x="4763" y="750"/>
                    <a:pt x="4751" y="727"/>
                    <a:pt x="4739" y="703"/>
                  </a:cubicBezTo>
                  <a:cubicBezTo>
                    <a:pt x="4729" y="698"/>
                    <a:pt x="4720" y="695"/>
                    <a:pt x="4711" y="695"/>
                  </a:cubicBezTo>
                  <a:close/>
                  <a:moveTo>
                    <a:pt x="132" y="679"/>
                  </a:moveTo>
                  <a:cubicBezTo>
                    <a:pt x="108" y="691"/>
                    <a:pt x="96" y="715"/>
                    <a:pt x="108" y="739"/>
                  </a:cubicBezTo>
                  <a:cubicBezTo>
                    <a:pt x="132" y="798"/>
                    <a:pt x="155" y="846"/>
                    <a:pt x="179" y="905"/>
                  </a:cubicBezTo>
                  <a:cubicBezTo>
                    <a:pt x="179" y="917"/>
                    <a:pt x="203" y="929"/>
                    <a:pt x="215" y="929"/>
                  </a:cubicBezTo>
                  <a:cubicBezTo>
                    <a:pt x="227" y="929"/>
                    <a:pt x="227" y="929"/>
                    <a:pt x="239" y="917"/>
                  </a:cubicBezTo>
                  <a:cubicBezTo>
                    <a:pt x="263" y="917"/>
                    <a:pt x="263" y="881"/>
                    <a:pt x="251" y="870"/>
                  </a:cubicBezTo>
                  <a:cubicBezTo>
                    <a:pt x="227" y="810"/>
                    <a:pt x="203" y="762"/>
                    <a:pt x="191" y="715"/>
                  </a:cubicBezTo>
                  <a:cubicBezTo>
                    <a:pt x="179" y="691"/>
                    <a:pt x="155" y="679"/>
                    <a:pt x="132" y="679"/>
                  </a:cubicBezTo>
                  <a:close/>
                  <a:moveTo>
                    <a:pt x="2809" y="747"/>
                  </a:moveTo>
                  <a:cubicBezTo>
                    <a:pt x="2790" y="747"/>
                    <a:pt x="2773" y="767"/>
                    <a:pt x="2763" y="786"/>
                  </a:cubicBezTo>
                  <a:cubicBezTo>
                    <a:pt x="2763" y="834"/>
                    <a:pt x="2739" y="881"/>
                    <a:pt x="2715" y="929"/>
                  </a:cubicBezTo>
                  <a:lnTo>
                    <a:pt x="2715" y="917"/>
                  </a:lnTo>
                  <a:cubicBezTo>
                    <a:pt x="2703" y="905"/>
                    <a:pt x="2691" y="899"/>
                    <a:pt x="2681" y="899"/>
                  </a:cubicBezTo>
                  <a:cubicBezTo>
                    <a:pt x="2671" y="899"/>
                    <a:pt x="2662" y="905"/>
                    <a:pt x="2656" y="917"/>
                  </a:cubicBezTo>
                  <a:cubicBezTo>
                    <a:pt x="2632" y="929"/>
                    <a:pt x="2632" y="953"/>
                    <a:pt x="2644" y="977"/>
                  </a:cubicBezTo>
                  <a:cubicBezTo>
                    <a:pt x="2691" y="1024"/>
                    <a:pt x="2727" y="1060"/>
                    <a:pt x="2787" y="1096"/>
                  </a:cubicBezTo>
                  <a:cubicBezTo>
                    <a:pt x="2787" y="1096"/>
                    <a:pt x="2799" y="1108"/>
                    <a:pt x="2811" y="1108"/>
                  </a:cubicBezTo>
                  <a:cubicBezTo>
                    <a:pt x="2822" y="1108"/>
                    <a:pt x="2834" y="1096"/>
                    <a:pt x="2846" y="1084"/>
                  </a:cubicBezTo>
                  <a:cubicBezTo>
                    <a:pt x="2858" y="1060"/>
                    <a:pt x="2858" y="1036"/>
                    <a:pt x="2834" y="1024"/>
                  </a:cubicBezTo>
                  <a:cubicBezTo>
                    <a:pt x="2811" y="1012"/>
                    <a:pt x="2799" y="1001"/>
                    <a:pt x="2787" y="989"/>
                  </a:cubicBezTo>
                  <a:cubicBezTo>
                    <a:pt x="2787" y="977"/>
                    <a:pt x="2787" y="977"/>
                    <a:pt x="2787" y="977"/>
                  </a:cubicBezTo>
                  <a:cubicBezTo>
                    <a:pt x="2822" y="917"/>
                    <a:pt x="2834" y="858"/>
                    <a:pt x="2846" y="798"/>
                  </a:cubicBezTo>
                  <a:cubicBezTo>
                    <a:pt x="2858" y="774"/>
                    <a:pt x="2846" y="750"/>
                    <a:pt x="2822" y="750"/>
                  </a:cubicBezTo>
                  <a:cubicBezTo>
                    <a:pt x="2818" y="748"/>
                    <a:pt x="2814" y="747"/>
                    <a:pt x="2809" y="747"/>
                  </a:cubicBezTo>
                  <a:close/>
                  <a:moveTo>
                    <a:pt x="4459" y="933"/>
                  </a:moveTo>
                  <a:cubicBezTo>
                    <a:pt x="4450" y="933"/>
                    <a:pt x="4440" y="936"/>
                    <a:pt x="4430" y="941"/>
                  </a:cubicBezTo>
                  <a:cubicBezTo>
                    <a:pt x="4382" y="965"/>
                    <a:pt x="4335" y="1001"/>
                    <a:pt x="4287" y="1024"/>
                  </a:cubicBezTo>
                  <a:cubicBezTo>
                    <a:pt x="4263" y="1036"/>
                    <a:pt x="4251" y="1060"/>
                    <a:pt x="4263" y="1084"/>
                  </a:cubicBezTo>
                  <a:cubicBezTo>
                    <a:pt x="4275" y="1096"/>
                    <a:pt x="4287" y="1108"/>
                    <a:pt x="4311" y="1108"/>
                  </a:cubicBezTo>
                  <a:cubicBezTo>
                    <a:pt x="4311" y="1108"/>
                    <a:pt x="4323" y="1096"/>
                    <a:pt x="4323" y="1096"/>
                  </a:cubicBezTo>
                  <a:cubicBezTo>
                    <a:pt x="4382" y="1072"/>
                    <a:pt x="4430" y="1036"/>
                    <a:pt x="4477" y="1012"/>
                  </a:cubicBezTo>
                  <a:cubicBezTo>
                    <a:pt x="4501" y="1001"/>
                    <a:pt x="4501" y="965"/>
                    <a:pt x="4489" y="953"/>
                  </a:cubicBezTo>
                  <a:cubicBezTo>
                    <a:pt x="4482" y="939"/>
                    <a:pt x="4471" y="933"/>
                    <a:pt x="4459" y="933"/>
                  </a:cubicBezTo>
                  <a:close/>
                  <a:moveTo>
                    <a:pt x="306" y="993"/>
                  </a:moveTo>
                  <a:cubicBezTo>
                    <a:pt x="298" y="993"/>
                    <a:pt x="291" y="996"/>
                    <a:pt x="286" y="1001"/>
                  </a:cubicBezTo>
                  <a:cubicBezTo>
                    <a:pt x="263" y="1012"/>
                    <a:pt x="263" y="1036"/>
                    <a:pt x="275" y="1060"/>
                  </a:cubicBezTo>
                  <a:cubicBezTo>
                    <a:pt x="310" y="1108"/>
                    <a:pt x="346" y="1155"/>
                    <a:pt x="382" y="1191"/>
                  </a:cubicBezTo>
                  <a:cubicBezTo>
                    <a:pt x="394" y="1203"/>
                    <a:pt x="405" y="1215"/>
                    <a:pt x="417" y="1215"/>
                  </a:cubicBezTo>
                  <a:cubicBezTo>
                    <a:pt x="429" y="1215"/>
                    <a:pt x="441" y="1203"/>
                    <a:pt x="441" y="1203"/>
                  </a:cubicBezTo>
                  <a:cubicBezTo>
                    <a:pt x="465" y="1179"/>
                    <a:pt x="465" y="1155"/>
                    <a:pt x="441" y="1131"/>
                  </a:cubicBezTo>
                  <a:cubicBezTo>
                    <a:pt x="405" y="1096"/>
                    <a:pt x="370" y="1060"/>
                    <a:pt x="346" y="1012"/>
                  </a:cubicBezTo>
                  <a:cubicBezTo>
                    <a:pt x="332" y="998"/>
                    <a:pt x="318" y="993"/>
                    <a:pt x="306" y="993"/>
                  </a:cubicBezTo>
                  <a:close/>
                  <a:moveTo>
                    <a:pt x="4151" y="1079"/>
                  </a:moveTo>
                  <a:cubicBezTo>
                    <a:pt x="4145" y="1079"/>
                    <a:pt x="4139" y="1081"/>
                    <a:pt x="4132" y="1084"/>
                  </a:cubicBezTo>
                  <a:cubicBezTo>
                    <a:pt x="4085" y="1096"/>
                    <a:pt x="4025" y="1120"/>
                    <a:pt x="3965" y="1131"/>
                  </a:cubicBezTo>
                  <a:cubicBezTo>
                    <a:pt x="3942" y="1143"/>
                    <a:pt x="3930" y="1155"/>
                    <a:pt x="3942" y="1179"/>
                  </a:cubicBezTo>
                  <a:cubicBezTo>
                    <a:pt x="3942" y="1203"/>
                    <a:pt x="3965" y="1215"/>
                    <a:pt x="3977" y="1215"/>
                  </a:cubicBezTo>
                  <a:lnTo>
                    <a:pt x="3989" y="1215"/>
                  </a:lnTo>
                  <a:cubicBezTo>
                    <a:pt x="4049" y="1203"/>
                    <a:pt x="4108" y="1179"/>
                    <a:pt x="4156" y="1167"/>
                  </a:cubicBezTo>
                  <a:cubicBezTo>
                    <a:pt x="4180" y="1155"/>
                    <a:pt x="4192" y="1131"/>
                    <a:pt x="4192" y="1108"/>
                  </a:cubicBezTo>
                  <a:cubicBezTo>
                    <a:pt x="4183" y="1090"/>
                    <a:pt x="4168" y="1079"/>
                    <a:pt x="4151" y="1079"/>
                  </a:cubicBezTo>
                  <a:close/>
                  <a:moveTo>
                    <a:pt x="2958" y="1103"/>
                  </a:moveTo>
                  <a:cubicBezTo>
                    <a:pt x="2942" y="1103"/>
                    <a:pt x="2926" y="1114"/>
                    <a:pt x="2918" y="1131"/>
                  </a:cubicBezTo>
                  <a:cubicBezTo>
                    <a:pt x="2906" y="1143"/>
                    <a:pt x="2918" y="1179"/>
                    <a:pt x="2942" y="1179"/>
                  </a:cubicBezTo>
                  <a:cubicBezTo>
                    <a:pt x="2989" y="1203"/>
                    <a:pt x="3049" y="1227"/>
                    <a:pt x="3108" y="1239"/>
                  </a:cubicBezTo>
                  <a:lnTo>
                    <a:pt x="3120" y="1239"/>
                  </a:lnTo>
                  <a:cubicBezTo>
                    <a:pt x="3144" y="1239"/>
                    <a:pt x="3156" y="1227"/>
                    <a:pt x="3168" y="1215"/>
                  </a:cubicBezTo>
                  <a:cubicBezTo>
                    <a:pt x="3168" y="1191"/>
                    <a:pt x="3156" y="1167"/>
                    <a:pt x="3132" y="1155"/>
                  </a:cubicBezTo>
                  <a:cubicBezTo>
                    <a:pt x="3072" y="1143"/>
                    <a:pt x="3025" y="1131"/>
                    <a:pt x="2977" y="1108"/>
                  </a:cubicBezTo>
                  <a:cubicBezTo>
                    <a:pt x="2971" y="1104"/>
                    <a:pt x="2964" y="1103"/>
                    <a:pt x="2958" y="1103"/>
                  </a:cubicBezTo>
                  <a:close/>
                  <a:moveTo>
                    <a:pt x="2650" y="1051"/>
                  </a:moveTo>
                  <a:cubicBezTo>
                    <a:pt x="2638" y="1051"/>
                    <a:pt x="2626" y="1054"/>
                    <a:pt x="2620" y="1060"/>
                  </a:cubicBezTo>
                  <a:cubicBezTo>
                    <a:pt x="2584" y="1096"/>
                    <a:pt x="2549" y="1131"/>
                    <a:pt x="2501" y="1167"/>
                  </a:cubicBezTo>
                  <a:cubicBezTo>
                    <a:pt x="2477" y="1179"/>
                    <a:pt x="2465" y="1215"/>
                    <a:pt x="2489" y="1227"/>
                  </a:cubicBezTo>
                  <a:cubicBezTo>
                    <a:pt x="2489" y="1239"/>
                    <a:pt x="2513" y="1251"/>
                    <a:pt x="2525" y="1251"/>
                  </a:cubicBezTo>
                  <a:cubicBezTo>
                    <a:pt x="2525" y="1251"/>
                    <a:pt x="2537" y="1251"/>
                    <a:pt x="2549" y="1239"/>
                  </a:cubicBezTo>
                  <a:cubicBezTo>
                    <a:pt x="2596" y="1203"/>
                    <a:pt x="2644" y="1167"/>
                    <a:pt x="2680" y="1120"/>
                  </a:cubicBezTo>
                  <a:cubicBezTo>
                    <a:pt x="2703" y="1108"/>
                    <a:pt x="2703" y="1072"/>
                    <a:pt x="2680" y="1060"/>
                  </a:cubicBezTo>
                  <a:cubicBezTo>
                    <a:pt x="2674" y="1054"/>
                    <a:pt x="2662" y="1051"/>
                    <a:pt x="2650" y="1051"/>
                  </a:cubicBezTo>
                  <a:close/>
                  <a:moveTo>
                    <a:pt x="3812" y="1164"/>
                  </a:moveTo>
                  <a:cubicBezTo>
                    <a:pt x="3807" y="1164"/>
                    <a:pt x="3803" y="1165"/>
                    <a:pt x="3799" y="1167"/>
                  </a:cubicBezTo>
                  <a:cubicBezTo>
                    <a:pt x="3751" y="1179"/>
                    <a:pt x="3692" y="1179"/>
                    <a:pt x="3632" y="1191"/>
                  </a:cubicBezTo>
                  <a:cubicBezTo>
                    <a:pt x="3608" y="1191"/>
                    <a:pt x="3596" y="1215"/>
                    <a:pt x="3596" y="1239"/>
                  </a:cubicBezTo>
                  <a:cubicBezTo>
                    <a:pt x="3596" y="1251"/>
                    <a:pt x="3620" y="1274"/>
                    <a:pt x="3644" y="1274"/>
                  </a:cubicBezTo>
                  <a:cubicBezTo>
                    <a:pt x="3704" y="1262"/>
                    <a:pt x="3763" y="1262"/>
                    <a:pt x="3811" y="1251"/>
                  </a:cubicBezTo>
                  <a:cubicBezTo>
                    <a:pt x="3834" y="1251"/>
                    <a:pt x="3858" y="1227"/>
                    <a:pt x="3846" y="1203"/>
                  </a:cubicBezTo>
                  <a:cubicBezTo>
                    <a:pt x="3846" y="1183"/>
                    <a:pt x="3831" y="1164"/>
                    <a:pt x="3812" y="1164"/>
                  </a:cubicBezTo>
                  <a:close/>
                  <a:moveTo>
                    <a:pt x="3286" y="1188"/>
                  </a:moveTo>
                  <a:cubicBezTo>
                    <a:pt x="3267" y="1188"/>
                    <a:pt x="3251" y="1207"/>
                    <a:pt x="3251" y="1227"/>
                  </a:cubicBezTo>
                  <a:cubicBezTo>
                    <a:pt x="3251" y="1251"/>
                    <a:pt x="3263" y="1274"/>
                    <a:pt x="3287" y="1274"/>
                  </a:cubicBezTo>
                  <a:cubicBezTo>
                    <a:pt x="3346" y="1274"/>
                    <a:pt x="3406" y="1286"/>
                    <a:pt x="3465" y="1286"/>
                  </a:cubicBezTo>
                  <a:cubicBezTo>
                    <a:pt x="3489" y="1286"/>
                    <a:pt x="3501" y="1262"/>
                    <a:pt x="3501" y="1239"/>
                  </a:cubicBezTo>
                  <a:cubicBezTo>
                    <a:pt x="3501" y="1215"/>
                    <a:pt x="3489" y="1191"/>
                    <a:pt x="3465" y="1191"/>
                  </a:cubicBezTo>
                  <a:lnTo>
                    <a:pt x="3299" y="1191"/>
                  </a:lnTo>
                  <a:cubicBezTo>
                    <a:pt x="3294" y="1189"/>
                    <a:pt x="3290" y="1188"/>
                    <a:pt x="3286" y="1188"/>
                  </a:cubicBezTo>
                  <a:close/>
                  <a:moveTo>
                    <a:pt x="2372" y="1246"/>
                  </a:moveTo>
                  <a:cubicBezTo>
                    <a:pt x="2366" y="1246"/>
                    <a:pt x="2361" y="1247"/>
                    <a:pt x="2358" y="1251"/>
                  </a:cubicBezTo>
                  <a:cubicBezTo>
                    <a:pt x="2310" y="1274"/>
                    <a:pt x="2251" y="1298"/>
                    <a:pt x="2203" y="1322"/>
                  </a:cubicBezTo>
                  <a:cubicBezTo>
                    <a:pt x="2180" y="1322"/>
                    <a:pt x="2168" y="1358"/>
                    <a:pt x="2168" y="1370"/>
                  </a:cubicBezTo>
                  <a:cubicBezTo>
                    <a:pt x="2180" y="1393"/>
                    <a:pt x="2191" y="1405"/>
                    <a:pt x="2215" y="1405"/>
                  </a:cubicBezTo>
                  <a:lnTo>
                    <a:pt x="2227" y="1405"/>
                  </a:lnTo>
                  <a:cubicBezTo>
                    <a:pt x="2287" y="1382"/>
                    <a:pt x="2346" y="1358"/>
                    <a:pt x="2394" y="1334"/>
                  </a:cubicBezTo>
                  <a:cubicBezTo>
                    <a:pt x="2418" y="1322"/>
                    <a:pt x="2418" y="1298"/>
                    <a:pt x="2406" y="1274"/>
                  </a:cubicBezTo>
                  <a:cubicBezTo>
                    <a:pt x="2406" y="1257"/>
                    <a:pt x="2387" y="1246"/>
                    <a:pt x="2372" y="1246"/>
                  </a:cubicBezTo>
                  <a:close/>
                  <a:moveTo>
                    <a:pt x="543" y="1237"/>
                  </a:moveTo>
                  <a:cubicBezTo>
                    <a:pt x="530" y="1237"/>
                    <a:pt x="520" y="1244"/>
                    <a:pt x="513" y="1251"/>
                  </a:cubicBezTo>
                  <a:cubicBezTo>
                    <a:pt x="501" y="1274"/>
                    <a:pt x="501" y="1298"/>
                    <a:pt x="525" y="1310"/>
                  </a:cubicBezTo>
                  <a:cubicBezTo>
                    <a:pt x="572" y="1346"/>
                    <a:pt x="620" y="1382"/>
                    <a:pt x="679" y="1405"/>
                  </a:cubicBezTo>
                  <a:cubicBezTo>
                    <a:pt x="679" y="1417"/>
                    <a:pt x="691" y="1417"/>
                    <a:pt x="691" y="1417"/>
                  </a:cubicBezTo>
                  <a:cubicBezTo>
                    <a:pt x="703" y="1417"/>
                    <a:pt x="727" y="1405"/>
                    <a:pt x="739" y="1393"/>
                  </a:cubicBezTo>
                  <a:cubicBezTo>
                    <a:pt x="739" y="1370"/>
                    <a:pt x="739" y="1346"/>
                    <a:pt x="715" y="1334"/>
                  </a:cubicBezTo>
                  <a:cubicBezTo>
                    <a:pt x="667" y="1310"/>
                    <a:pt x="620" y="1274"/>
                    <a:pt x="572" y="1251"/>
                  </a:cubicBezTo>
                  <a:cubicBezTo>
                    <a:pt x="562" y="1240"/>
                    <a:pt x="552" y="1237"/>
                    <a:pt x="543" y="1237"/>
                  </a:cubicBezTo>
                  <a:close/>
                  <a:moveTo>
                    <a:pt x="2037" y="1370"/>
                  </a:moveTo>
                  <a:cubicBezTo>
                    <a:pt x="1989" y="1382"/>
                    <a:pt x="1929" y="1393"/>
                    <a:pt x="1870" y="1405"/>
                  </a:cubicBezTo>
                  <a:cubicBezTo>
                    <a:pt x="1846" y="1417"/>
                    <a:pt x="1834" y="1441"/>
                    <a:pt x="1834" y="1465"/>
                  </a:cubicBezTo>
                  <a:cubicBezTo>
                    <a:pt x="1834" y="1477"/>
                    <a:pt x="1858" y="1489"/>
                    <a:pt x="1882" y="1489"/>
                  </a:cubicBezTo>
                  <a:cubicBezTo>
                    <a:pt x="1882" y="1489"/>
                    <a:pt x="1882" y="1489"/>
                    <a:pt x="1882" y="1501"/>
                  </a:cubicBezTo>
                  <a:cubicBezTo>
                    <a:pt x="1941" y="1489"/>
                    <a:pt x="2001" y="1465"/>
                    <a:pt x="2060" y="1453"/>
                  </a:cubicBezTo>
                  <a:cubicBezTo>
                    <a:pt x="2084" y="1453"/>
                    <a:pt x="2096" y="1429"/>
                    <a:pt x="2084" y="1405"/>
                  </a:cubicBezTo>
                  <a:cubicBezTo>
                    <a:pt x="2084" y="1382"/>
                    <a:pt x="2060" y="1370"/>
                    <a:pt x="2037" y="1370"/>
                  </a:cubicBezTo>
                  <a:close/>
                  <a:moveTo>
                    <a:pt x="870" y="1393"/>
                  </a:moveTo>
                  <a:cubicBezTo>
                    <a:pt x="846" y="1393"/>
                    <a:pt x="822" y="1405"/>
                    <a:pt x="810" y="1417"/>
                  </a:cubicBezTo>
                  <a:cubicBezTo>
                    <a:pt x="798" y="1441"/>
                    <a:pt x="810" y="1465"/>
                    <a:pt x="834" y="1477"/>
                  </a:cubicBezTo>
                  <a:cubicBezTo>
                    <a:pt x="894" y="1501"/>
                    <a:pt x="953" y="1512"/>
                    <a:pt x="1013" y="1524"/>
                  </a:cubicBezTo>
                  <a:lnTo>
                    <a:pt x="1025" y="1524"/>
                  </a:lnTo>
                  <a:cubicBezTo>
                    <a:pt x="1037" y="1524"/>
                    <a:pt x="1060" y="1512"/>
                    <a:pt x="1060" y="1489"/>
                  </a:cubicBezTo>
                  <a:cubicBezTo>
                    <a:pt x="1072" y="1465"/>
                    <a:pt x="1048" y="1441"/>
                    <a:pt x="1025" y="1441"/>
                  </a:cubicBezTo>
                  <a:cubicBezTo>
                    <a:pt x="977" y="1429"/>
                    <a:pt x="917" y="1417"/>
                    <a:pt x="870" y="1393"/>
                  </a:cubicBezTo>
                  <a:close/>
                  <a:moveTo>
                    <a:pt x="1178" y="1462"/>
                  </a:moveTo>
                  <a:cubicBezTo>
                    <a:pt x="1160" y="1462"/>
                    <a:pt x="1144" y="1481"/>
                    <a:pt x="1144" y="1501"/>
                  </a:cubicBezTo>
                  <a:cubicBezTo>
                    <a:pt x="1144" y="1524"/>
                    <a:pt x="1167" y="1548"/>
                    <a:pt x="1191" y="1548"/>
                  </a:cubicBezTo>
                  <a:lnTo>
                    <a:pt x="1358" y="1548"/>
                  </a:lnTo>
                  <a:cubicBezTo>
                    <a:pt x="1382" y="1548"/>
                    <a:pt x="1406" y="1536"/>
                    <a:pt x="1406" y="1512"/>
                  </a:cubicBezTo>
                  <a:cubicBezTo>
                    <a:pt x="1406" y="1489"/>
                    <a:pt x="1382" y="1465"/>
                    <a:pt x="1358" y="1465"/>
                  </a:cubicBezTo>
                  <a:lnTo>
                    <a:pt x="1191" y="1465"/>
                  </a:lnTo>
                  <a:cubicBezTo>
                    <a:pt x="1187" y="1463"/>
                    <a:pt x="1183" y="1462"/>
                    <a:pt x="1178" y="1462"/>
                  </a:cubicBezTo>
                  <a:close/>
                  <a:moveTo>
                    <a:pt x="1716" y="1438"/>
                  </a:moveTo>
                  <a:cubicBezTo>
                    <a:pt x="1712" y="1438"/>
                    <a:pt x="1708" y="1439"/>
                    <a:pt x="1703" y="1441"/>
                  </a:cubicBezTo>
                  <a:cubicBezTo>
                    <a:pt x="1668" y="1441"/>
                    <a:pt x="1620" y="1441"/>
                    <a:pt x="1584" y="1453"/>
                  </a:cubicBezTo>
                  <a:lnTo>
                    <a:pt x="1537" y="1453"/>
                  </a:lnTo>
                  <a:cubicBezTo>
                    <a:pt x="1513" y="1465"/>
                    <a:pt x="1489" y="1477"/>
                    <a:pt x="1489" y="1501"/>
                  </a:cubicBezTo>
                  <a:cubicBezTo>
                    <a:pt x="1489" y="1524"/>
                    <a:pt x="1513" y="1548"/>
                    <a:pt x="1537" y="1548"/>
                  </a:cubicBezTo>
                  <a:cubicBezTo>
                    <a:pt x="1560" y="1536"/>
                    <a:pt x="1572" y="1536"/>
                    <a:pt x="1596" y="1536"/>
                  </a:cubicBezTo>
                  <a:cubicBezTo>
                    <a:pt x="1632" y="1536"/>
                    <a:pt x="1679" y="1524"/>
                    <a:pt x="1715" y="1524"/>
                  </a:cubicBezTo>
                  <a:cubicBezTo>
                    <a:pt x="1739" y="1524"/>
                    <a:pt x="1751" y="1501"/>
                    <a:pt x="1751" y="1477"/>
                  </a:cubicBezTo>
                  <a:cubicBezTo>
                    <a:pt x="1751" y="1457"/>
                    <a:pt x="1735" y="1438"/>
                    <a:pt x="1716" y="143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78" name="Picture 37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8474" y="1102178"/>
            <a:ext cx="5238750" cy="36671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3213419" y="555174"/>
            <a:ext cx="3014342" cy="443219"/>
          </a:xfrm>
        </p:spPr>
        <p:txBody>
          <a:bodyPr/>
          <a:lstStyle/>
          <a:p>
            <a:r>
              <a:rPr lang="en-US" dirty="0"/>
              <a:t>Picture 2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24874" y="382385"/>
            <a:ext cx="2761652" cy="912114"/>
          </a:xfrm>
          <a:prstGeom prst="wedgeRoundRectCallout">
            <a:avLst>
              <a:gd name="adj1" fmla="val -2997"/>
              <a:gd name="adj2" fmla="val 79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………………………….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132475" y="558844"/>
            <a:ext cx="2456890" cy="892033"/>
          </a:xfrm>
          <a:prstGeom prst="wedgeRoundRectCallout">
            <a:avLst>
              <a:gd name="adj1" fmla="val 5917"/>
              <a:gd name="adj2" fmla="val 1227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isn’t …………..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9642" y="1385104"/>
            <a:ext cx="1935163" cy="4424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791" y="1484564"/>
            <a:ext cx="1997110" cy="40413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701" y="760419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kicking the ball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10627" y="659911"/>
            <a:ext cx="1707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catching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the ball</a:t>
            </a:r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065">
            <a:off x="2913751" y="429529"/>
            <a:ext cx="3841947" cy="548721"/>
          </a:xfrm>
        </p:spPr>
        <p:txBody>
          <a:bodyPr/>
          <a:lstStyle/>
          <a:p>
            <a:r>
              <a:rPr lang="en-US" dirty="0"/>
              <a:t>Picture 3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0" y="103006"/>
            <a:ext cx="2733963" cy="1406186"/>
          </a:xfrm>
          <a:prstGeom prst="wedgeRoundRectCallout">
            <a:avLst>
              <a:gd name="adj1" fmla="val -2997"/>
              <a:gd name="adj2" fmla="val 79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Look! The player is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791" y="1102178"/>
            <a:ext cx="1997110" cy="4041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197" y="1216781"/>
            <a:ext cx="4680389" cy="3148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4032" y="794985"/>
            <a:ext cx="1130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running 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8201833">
            <a:off x="4248807" y="1341805"/>
            <a:ext cx="338959" cy="289926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4777" y="1216781"/>
            <a:ext cx="1746530" cy="399336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6837795" y="558452"/>
            <a:ext cx="2046602" cy="995039"/>
          </a:xfrm>
          <a:prstGeom prst="wedgeRoundRectCallout">
            <a:avLst>
              <a:gd name="adj1" fmla="val 2909"/>
              <a:gd name="adj2" fmla="val 8547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He isn’t …………..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30069" y="1158960"/>
            <a:ext cx="1146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yriad Pro" panose="020B0503030403020204" pitchFamily="34" charset="0"/>
              </a:rPr>
              <a:t>jumping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ASSESSMENT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5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Tick the correct pictures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5" name="Google Shape;3726;p69"/>
          <p:cNvGrpSpPr/>
          <p:nvPr/>
        </p:nvGrpSpPr>
        <p:grpSpPr>
          <a:xfrm flipH="1">
            <a:off x="6520337" y="2229104"/>
            <a:ext cx="1414578" cy="1554454"/>
            <a:chOff x="7854064" y="2652261"/>
            <a:chExt cx="540720" cy="597155"/>
          </a:xfrm>
        </p:grpSpPr>
        <p:sp>
          <p:nvSpPr>
            <p:cNvPr id="6" name="Google Shape;3727;p69"/>
            <p:cNvSpPr/>
            <p:nvPr/>
          </p:nvSpPr>
          <p:spPr>
            <a:xfrm>
              <a:off x="7978454" y="3107528"/>
              <a:ext cx="24613" cy="23412"/>
            </a:xfrm>
            <a:custGeom>
              <a:avLst/>
              <a:gdLst/>
              <a:ahLst/>
              <a:cxnLst/>
              <a:rect l="l" t="t" r="r" b="b"/>
              <a:pathLst>
                <a:path w="799" h="760" extrusionOk="0">
                  <a:moveTo>
                    <a:pt x="300" y="1"/>
                  </a:moveTo>
                  <a:cubicBezTo>
                    <a:pt x="289" y="1"/>
                    <a:pt x="280" y="4"/>
                    <a:pt x="274" y="10"/>
                  </a:cubicBezTo>
                  <a:cubicBezTo>
                    <a:pt x="262" y="21"/>
                    <a:pt x="1" y="331"/>
                    <a:pt x="72" y="557"/>
                  </a:cubicBezTo>
                  <a:cubicBezTo>
                    <a:pt x="84" y="641"/>
                    <a:pt x="143" y="700"/>
                    <a:pt x="251" y="736"/>
                  </a:cubicBezTo>
                  <a:cubicBezTo>
                    <a:pt x="298" y="748"/>
                    <a:pt x="346" y="760"/>
                    <a:pt x="393" y="760"/>
                  </a:cubicBezTo>
                  <a:cubicBezTo>
                    <a:pt x="441" y="760"/>
                    <a:pt x="489" y="748"/>
                    <a:pt x="536" y="712"/>
                  </a:cubicBezTo>
                  <a:cubicBezTo>
                    <a:pt x="727" y="605"/>
                    <a:pt x="786" y="319"/>
                    <a:pt x="786" y="307"/>
                  </a:cubicBezTo>
                  <a:cubicBezTo>
                    <a:pt x="798" y="295"/>
                    <a:pt x="774" y="271"/>
                    <a:pt x="763" y="260"/>
                  </a:cubicBezTo>
                  <a:cubicBezTo>
                    <a:pt x="739" y="260"/>
                    <a:pt x="715" y="271"/>
                    <a:pt x="703" y="295"/>
                  </a:cubicBezTo>
                  <a:cubicBezTo>
                    <a:pt x="703" y="295"/>
                    <a:pt x="655" y="557"/>
                    <a:pt x="501" y="641"/>
                  </a:cubicBezTo>
                  <a:cubicBezTo>
                    <a:pt x="466" y="661"/>
                    <a:pt x="423" y="674"/>
                    <a:pt x="377" y="674"/>
                  </a:cubicBezTo>
                  <a:cubicBezTo>
                    <a:pt x="344" y="674"/>
                    <a:pt x="309" y="667"/>
                    <a:pt x="274" y="652"/>
                  </a:cubicBezTo>
                  <a:cubicBezTo>
                    <a:pt x="203" y="629"/>
                    <a:pt x="167" y="581"/>
                    <a:pt x="143" y="533"/>
                  </a:cubicBezTo>
                  <a:cubicBezTo>
                    <a:pt x="108" y="379"/>
                    <a:pt x="274" y="140"/>
                    <a:pt x="334" y="69"/>
                  </a:cubicBezTo>
                  <a:cubicBezTo>
                    <a:pt x="346" y="45"/>
                    <a:pt x="346" y="21"/>
                    <a:pt x="334" y="10"/>
                  </a:cubicBezTo>
                  <a:cubicBezTo>
                    <a:pt x="322" y="4"/>
                    <a:pt x="310" y="1"/>
                    <a:pt x="30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3728;p69"/>
            <p:cNvSpPr/>
            <p:nvPr/>
          </p:nvSpPr>
          <p:spPr>
            <a:xfrm>
              <a:off x="8250586" y="3142646"/>
              <a:ext cx="61672" cy="56897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3729;p69"/>
            <p:cNvSpPr/>
            <p:nvPr/>
          </p:nvSpPr>
          <p:spPr>
            <a:xfrm>
              <a:off x="8264910" y="3169046"/>
              <a:ext cx="13955" cy="22796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3730;p69"/>
            <p:cNvSpPr/>
            <p:nvPr/>
          </p:nvSpPr>
          <p:spPr>
            <a:xfrm>
              <a:off x="8002667" y="2698500"/>
              <a:ext cx="62010" cy="5686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3731;p69"/>
            <p:cNvSpPr/>
            <p:nvPr/>
          </p:nvSpPr>
          <p:spPr>
            <a:xfrm>
              <a:off x="8036398" y="2724900"/>
              <a:ext cx="13985" cy="22765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3732;p69"/>
            <p:cNvSpPr/>
            <p:nvPr/>
          </p:nvSpPr>
          <p:spPr>
            <a:xfrm>
              <a:off x="8093881" y="2653524"/>
              <a:ext cx="100917" cy="57482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3733;p69"/>
            <p:cNvSpPr/>
            <p:nvPr/>
          </p:nvSpPr>
          <p:spPr>
            <a:xfrm>
              <a:off x="8098008" y="2652261"/>
              <a:ext cx="90998" cy="59823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3734;p69"/>
            <p:cNvSpPr/>
            <p:nvPr/>
          </p:nvSpPr>
          <p:spPr>
            <a:xfrm>
              <a:off x="7854064" y="3060274"/>
              <a:ext cx="100856" cy="57482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3735;p69"/>
            <p:cNvSpPr/>
            <p:nvPr/>
          </p:nvSpPr>
          <p:spPr>
            <a:xfrm>
              <a:off x="7858530" y="3059011"/>
              <a:ext cx="90967" cy="59823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3736;p69"/>
            <p:cNvSpPr/>
            <p:nvPr/>
          </p:nvSpPr>
          <p:spPr>
            <a:xfrm>
              <a:off x="7950206" y="2741781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3737;p69"/>
            <p:cNvSpPr/>
            <p:nvPr/>
          </p:nvSpPr>
          <p:spPr>
            <a:xfrm>
              <a:off x="8220520" y="3108915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3738;p69"/>
            <p:cNvSpPr/>
            <p:nvPr/>
          </p:nvSpPr>
          <p:spPr>
            <a:xfrm>
              <a:off x="7940318" y="3127983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298" y="84"/>
                  </a:moveTo>
                  <a:cubicBezTo>
                    <a:pt x="357" y="84"/>
                    <a:pt x="417" y="107"/>
                    <a:pt x="465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36"/>
                    <a:pt x="298" y="536"/>
                  </a:cubicBezTo>
                  <a:cubicBezTo>
                    <a:pt x="179" y="536"/>
                    <a:pt x="84" y="429"/>
                    <a:pt x="84" y="310"/>
                  </a:cubicBezTo>
                  <a:cubicBezTo>
                    <a:pt x="84" y="191"/>
                    <a:pt x="179" y="84"/>
                    <a:pt x="298" y="84"/>
                  </a:cubicBezTo>
                  <a:close/>
                  <a:moveTo>
                    <a:pt x="298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77"/>
                    <a:pt x="131" y="619"/>
                    <a:pt x="298" y="619"/>
                  </a:cubicBezTo>
                  <a:cubicBezTo>
                    <a:pt x="477" y="619"/>
                    <a:pt x="607" y="477"/>
                    <a:pt x="607" y="310"/>
                  </a:cubicBezTo>
                  <a:cubicBezTo>
                    <a:pt x="607" y="227"/>
                    <a:pt x="584" y="155"/>
                    <a:pt x="524" y="96"/>
                  </a:cubicBezTo>
                  <a:cubicBezTo>
                    <a:pt x="465" y="36"/>
                    <a:pt x="381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3739;p69"/>
            <p:cNvSpPr/>
            <p:nvPr/>
          </p:nvSpPr>
          <p:spPr>
            <a:xfrm>
              <a:off x="8345958" y="2987512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84"/>
                  </a:moveTo>
                  <a:cubicBezTo>
                    <a:pt x="370" y="84"/>
                    <a:pt x="429" y="107"/>
                    <a:pt x="465" y="155"/>
                  </a:cubicBezTo>
                  <a:cubicBezTo>
                    <a:pt x="513" y="191"/>
                    <a:pt x="536" y="250"/>
                    <a:pt x="536" y="310"/>
                  </a:cubicBezTo>
                  <a:cubicBezTo>
                    <a:pt x="536" y="429"/>
                    <a:pt x="429" y="536"/>
                    <a:pt x="310" y="536"/>
                  </a:cubicBezTo>
                  <a:cubicBezTo>
                    <a:pt x="191" y="536"/>
                    <a:pt x="84" y="429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cubicBezTo>
                    <a:pt x="1" y="477"/>
                    <a:pt x="132" y="619"/>
                    <a:pt x="310" y="619"/>
                  </a:cubicBezTo>
                  <a:cubicBezTo>
                    <a:pt x="477" y="619"/>
                    <a:pt x="620" y="477"/>
                    <a:pt x="620" y="310"/>
                  </a:cubicBezTo>
                  <a:cubicBezTo>
                    <a:pt x="620" y="226"/>
                    <a:pt x="584" y="143"/>
                    <a:pt x="524" y="96"/>
                  </a:cubicBezTo>
                  <a:cubicBezTo>
                    <a:pt x="465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3740;p69"/>
            <p:cNvSpPr/>
            <p:nvPr/>
          </p:nvSpPr>
          <p:spPr>
            <a:xfrm>
              <a:off x="7879047" y="3001436"/>
              <a:ext cx="19130" cy="19099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3741;p69"/>
            <p:cNvSpPr/>
            <p:nvPr/>
          </p:nvSpPr>
          <p:spPr>
            <a:xfrm>
              <a:off x="7878708" y="2787988"/>
              <a:ext cx="249058" cy="249058"/>
            </a:xfrm>
            <a:custGeom>
              <a:avLst/>
              <a:gdLst/>
              <a:ahLst/>
              <a:cxnLst/>
              <a:rect l="l" t="t" r="r" b="b"/>
              <a:pathLst>
                <a:path w="8085" h="8085" extrusionOk="0">
                  <a:moveTo>
                    <a:pt x="4036" y="0"/>
                  </a:moveTo>
                  <a:cubicBezTo>
                    <a:pt x="1810" y="0"/>
                    <a:pt x="0" y="1810"/>
                    <a:pt x="0" y="4036"/>
                  </a:cubicBezTo>
                  <a:cubicBezTo>
                    <a:pt x="0" y="6275"/>
                    <a:pt x="1810" y="8085"/>
                    <a:pt x="4036" y="8085"/>
                  </a:cubicBezTo>
                  <a:cubicBezTo>
                    <a:pt x="6275" y="8085"/>
                    <a:pt x="8084" y="6275"/>
                    <a:pt x="8084" y="4036"/>
                  </a:cubicBezTo>
                  <a:cubicBezTo>
                    <a:pt x="8084" y="1810"/>
                    <a:pt x="6275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3742;p69"/>
            <p:cNvSpPr/>
            <p:nvPr/>
          </p:nvSpPr>
          <p:spPr>
            <a:xfrm>
              <a:off x="7877229" y="2786510"/>
              <a:ext cx="251646" cy="251646"/>
            </a:xfrm>
            <a:custGeom>
              <a:avLst/>
              <a:gdLst/>
              <a:ahLst/>
              <a:cxnLst/>
              <a:rect l="l" t="t" r="r" b="b"/>
              <a:pathLst>
                <a:path w="8169" h="8169" extrusionOk="0">
                  <a:moveTo>
                    <a:pt x="4084" y="84"/>
                  </a:moveTo>
                  <a:cubicBezTo>
                    <a:pt x="6287" y="84"/>
                    <a:pt x="8085" y="1882"/>
                    <a:pt x="8085" y="4084"/>
                  </a:cubicBezTo>
                  <a:cubicBezTo>
                    <a:pt x="8085" y="6287"/>
                    <a:pt x="6287" y="8085"/>
                    <a:pt x="4084" y="8085"/>
                  </a:cubicBezTo>
                  <a:cubicBezTo>
                    <a:pt x="1882" y="8085"/>
                    <a:pt x="84" y="6287"/>
                    <a:pt x="84" y="4084"/>
                  </a:cubicBezTo>
                  <a:cubicBezTo>
                    <a:pt x="84" y="1882"/>
                    <a:pt x="1882" y="84"/>
                    <a:pt x="4084" y="84"/>
                  </a:cubicBezTo>
                  <a:close/>
                  <a:moveTo>
                    <a:pt x="4084" y="1"/>
                  </a:moveTo>
                  <a:cubicBezTo>
                    <a:pt x="1834" y="1"/>
                    <a:pt x="0" y="1834"/>
                    <a:pt x="0" y="4084"/>
                  </a:cubicBezTo>
                  <a:cubicBezTo>
                    <a:pt x="0" y="6335"/>
                    <a:pt x="1834" y="8168"/>
                    <a:pt x="4084" y="8168"/>
                  </a:cubicBezTo>
                  <a:cubicBezTo>
                    <a:pt x="6335" y="8168"/>
                    <a:pt x="8168" y="6335"/>
                    <a:pt x="8168" y="4084"/>
                  </a:cubicBezTo>
                  <a:cubicBezTo>
                    <a:pt x="8168" y="1834"/>
                    <a:pt x="6335" y="1"/>
                    <a:pt x="40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3743;p69"/>
            <p:cNvSpPr/>
            <p:nvPr/>
          </p:nvSpPr>
          <p:spPr>
            <a:xfrm>
              <a:off x="7953502" y="2866757"/>
              <a:ext cx="110436" cy="98176"/>
            </a:xfrm>
            <a:custGeom>
              <a:avLst/>
              <a:gdLst/>
              <a:ahLst/>
              <a:cxnLst/>
              <a:rect l="l" t="t" r="r" b="b"/>
              <a:pathLst>
                <a:path w="3585" h="3187" extrusionOk="0">
                  <a:moveTo>
                    <a:pt x="1617" y="1"/>
                  </a:moveTo>
                  <a:cubicBezTo>
                    <a:pt x="1585" y="1"/>
                    <a:pt x="1557" y="5"/>
                    <a:pt x="1537" y="15"/>
                  </a:cubicBezTo>
                  <a:cubicBezTo>
                    <a:pt x="1287" y="146"/>
                    <a:pt x="275" y="1515"/>
                    <a:pt x="275" y="1515"/>
                  </a:cubicBezTo>
                  <a:cubicBezTo>
                    <a:pt x="1" y="1741"/>
                    <a:pt x="680" y="2873"/>
                    <a:pt x="989" y="3134"/>
                  </a:cubicBezTo>
                  <a:cubicBezTo>
                    <a:pt x="1032" y="3171"/>
                    <a:pt x="1116" y="3187"/>
                    <a:pt x="1228" y="3187"/>
                  </a:cubicBezTo>
                  <a:cubicBezTo>
                    <a:pt x="1882" y="3187"/>
                    <a:pt x="3496" y="2637"/>
                    <a:pt x="3537" y="2444"/>
                  </a:cubicBezTo>
                  <a:cubicBezTo>
                    <a:pt x="3585" y="2218"/>
                    <a:pt x="3382" y="956"/>
                    <a:pt x="3204" y="753"/>
                  </a:cubicBezTo>
                  <a:cubicBezTo>
                    <a:pt x="3040" y="567"/>
                    <a:pt x="1983" y="1"/>
                    <a:pt x="16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3744;p69"/>
            <p:cNvSpPr/>
            <p:nvPr/>
          </p:nvSpPr>
          <p:spPr>
            <a:xfrm>
              <a:off x="7950206" y="2788666"/>
              <a:ext cx="72669" cy="35949"/>
            </a:xfrm>
            <a:custGeom>
              <a:avLst/>
              <a:gdLst/>
              <a:ahLst/>
              <a:cxnLst/>
              <a:rect l="l" t="t" r="r" b="b"/>
              <a:pathLst>
                <a:path w="2359" h="1167" extrusionOk="0">
                  <a:moveTo>
                    <a:pt x="1704" y="1"/>
                  </a:moveTo>
                  <a:cubicBezTo>
                    <a:pt x="1161" y="1"/>
                    <a:pt x="295" y="117"/>
                    <a:pt x="1" y="359"/>
                  </a:cubicBezTo>
                  <a:cubicBezTo>
                    <a:pt x="1" y="359"/>
                    <a:pt x="923" y="1166"/>
                    <a:pt x="1292" y="1166"/>
                  </a:cubicBezTo>
                  <a:cubicBezTo>
                    <a:pt x="1334" y="1166"/>
                    <a:pt x="1368" y="1156"/>
                    <a:pt x="1394" y="1133"/>
                  </a:cubicBezTo>
                  <a:cubicBezTo>
                    <a:pt x="1644" y="907"/>
                    <a:pt x="2358" y="181"/>
                    <a:pt x="2132" y="50"/>
                  </a:cubicBezTo>
                  <a:cubicBezTo>
                    <a:pt x="2067" y="17"/>
                    <a:pt x="1908" y="1"/>
                    <a:pt x="170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3745;p69"/>
            <p:cNvSpPr/>
            <p:nvPr/>
          </p:nvSpPr>
          <p:spPr>
            <a:xfrm>
              <a:off x="7988712" y="2804500"/>
              <a:ext cx="16912" cy="78152"/>
            </a:xfrm>
            <a:custGeom>
              <a:avLst/>
              <a:gdLst/>
              <a:ahLst/>
              <a:cxnLst/>
              <a:rect l="l" t="t" r="r" b="b"/>
              <a:pathLst>
                <a:path w="549" h="2537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1" y="60"/>
                    <a:pt x="203" y="1584"/>
                    <a:pt x="453" y="2500"/>
                  </a:cubicBezTo>
                  <a:cubicBezTo>
                    <a:pt x="465" y="2524"/>
                    <a:pt x="477" y="2536"/>
                    <a:pt x="501" y="2536"/>
                  </a:cubicBezTo>
                  <a:lnTo>
                    <a:pt x="513" y="2536"/>
                  </a:lnTo>
                  <a:cubicBezTo>
                    <a:pt x="537" y="2524"/>
                    <a:pt x="549" y="2500"/>
                    <a:pt x="537" y="2488"/>
                  </a:cubicBezTo>
                  <a:cubicBezTo>
                    <a:pt x="287" y="1560"/>
                    <a:pt x="84" y="48"/>
                    <a:pt x="84" y="36"/>
                  </a:cubicBezTo>
                  <a:cubicBezTo>
                    <a:pt x="84" y="12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3746;p69"/>
            <p:cNvSpPr/>
            <p:nvPr/>
          </p:nvSpPr>
          <p:spPr>
            <a:xfrm>
              <a:off x="7871715" y="2871316"/>
              <a:ext cx="51383" cy="98976"/>
            </a:xfrm>
            <a:custGeom>
              <a:avLst/>
              <a:gdLst/>
              <a:ahLst/>
              <a:cxnLst/>
              <a:rect l="l" t="t" r="r" b="b"/>
              <a:pathLst>
                <a:path w="1668" h="3213" extrusionOk="0">
                  <a:moveTo>
                    <a:pt x="1201" y="0"/>
                  </a:moveTo>
                  <a:cubicBezTo>
                    <a:pt x="977" y="0"/>
                    <a:pt x="322" y="403"/>
                    <a:pt x="322" y="403"/>
                  </a:cubicBezTo>
                  <a:cubicBezTo>
                    <a:pt x="1" y="1331"/>
                    <a:pt x="608" y="3213"/>
                    <a:pt x="608" y="3213"/>
                  </a:cubicBezTo>
                  <a:cubicBezTo>
                    <a:pt x="608" y="3213"/>
                    <a:pt x="1263" y="3106"/>
                    <a:pt x="1465" y="2903"/>
                  </a:cubicBezTo>
                  <a:cubicBezTo>
                    <a:pt x="1668" y="2701"/>
                    <a:pt x="1620" y="1617"/>
                    <a:pt x="1644" y="1284"/>
                  </a:cubicBezTo>
                  <a:cubicBezTo>
                    <a:pt x="1668" y="962"/>
                    <a:pt x="1358" y="153"/>
                    <a:pt x="1263" y="22"/>
                  </a:cubicBezTo>
                  <a:cubicBezTo>
                    <a:pt x="1251" y="7"/>
                    <a:pt x="1229" y="0"/>
                    <a:pt x="12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3747;p69"/>
            <p:cNvSpPr/>
            <p:nvPr/>
          </p:nvSpPr>
          <p:spPr>
            <a:xfrm>
              <a:off x="7899224" y="2900950"/>
              <a:ext cx="75226" cy="19099"/>
            </a:xfrm>
            <a:custGeom>
              <a:avLst/>
              <a:gdLst/>
              <a:ahLst/>
              <a:cxnLst/>
              <a:rect l="l" t="t" r="r" b="b"/>
              <a:pathLst>
                <a:path w="2442" h="620" extrusionOk="0">
                  <a:moveTo>
                    <a:pt x="48" y="0"/>
                  </a:moveTo>
                  <a:cubicBezTo>
                    <a:pt x="25" y="0"/>
                    <a:pt x="1" y="24"/>
                    <a:pt x="1" y="48"/>
                  </a:cubicBezTo>
                  <a:cubicBezTo>
                    <a:pt x="1" y="72"/>
                    <a:pt x="13" y="84"/>
                    <a:pt x="36" y="84"/>
                  </a:cubicBezTo>
                  <a:cubicBezTo>
                    <a:pt x="60" y="96"/>
                    <a:pt x="1751" y="215"/>
                    <a:pt x="2370" y="608"/>
                  </a:cubicBezTo>
                  <a:cubicBezTo>
                    <a:pt x="2370" y="620"/>
                    <a:pt x="2382" y="620"/>
                    <a:pt x="2394" y="620"/>
                  </a:cubicBezTo>
                  <a:cubicBezTo>
                    <a:pt x="2406" y="620"/>
                    <a:pt x="2418" y="608"/>
                    <a:pt x="2430" y="596"/>
                  </a:cubicBezTo>
                  <a:cubicBezTo>
                    <a:pt x="2442" y="584"/>
                    <a:pt x="2442" y="548"/>
                    <a:pt x="2418" y="536"/>
                  </a:cubicBezTo>
                  <a:cubicBezTo>
                    <a:pt x="1787" y="131"/>
                    <a:pt x="120" y="12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3748;p69"/>
            <p:cNvSpPr/>
            <p:nvPr/>
          </p:nvSpPr>
          <p:spPr>
            <a:xfrm>
              <a:off x="7903999" y="2808381"/>
              <a:ext cx="64228" cy="81233"/>
            </a:xfrm>
            <a:custGeom>
              <a:avLst/>
              <a:gdLst/>
              <a:ahLst/>
              <a:cxnLst/>
              <a:rect l="l" t="t" r="r" b="b"/>
              <a:pathLst>
                <a:path w="2085" h="2637" extrusionOk="0">
                  <a:moveTo>
                    <a:pt x="2036" y="0"/>
                  </a:moveTo>
                  <a:cubicBezTo>
                    <a:pt x="2032" y="0"/>
                    <a:pt x="2028" y="2"/>
                    <a:pt x="2025" y="5"/>
                  </a:cubicBezTo>
                  <a:cubicBezTo>
                    <a:pt x="96" y="862"/>
                    <a:pt x="1" y="2577"/>
                    <a:pt x="1" y="2589"/>
                  </a:cubicBezTo>
                  <a:cubicBezTo>
                    <a:pt x="1" y="2612"/>
                    <a:pt x="12" y="2636"/>
                    <a:pt x="36" y="2636"/>
                  </a:cubicBezTo>
                  <a:cubicBezTo>
                    <a:pt x="60" y="2636"/>
                    <a:pt x="84" y="2624"/>
                    <a:pt x="84" y="2601"/>
                  </a:cubicBezTo>
                  <a:cubicBezTo>
                    <a:pt x="84" y="2577"/>
                    <a:pt x="179" y="922"/>
                    <a:pt x="2048" y="76"/>
                  </a:cubicBezTo>
                  <a:cubicBezTo>
                    <a:pt x="2072" y="76"/>
                    <a:pt x="2084" y="41"/>
                    <a:pt x="2072" y="29"/>
                  </a:cubicBezTo>
                  <a:cubicBezTo>
                    <a:pt x="2064" y="11"/>
                    <a:pt x="2048" y="0"/>
                    <a:pt x="20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3749;p69"/>
            <p:cNvSpPr/>
            <p:nvPr/>
          </p:nvSpPr>
          <p:spPr>
            <a:xfrm>
              <a:off x="7925285" y="2986095"/>
              <a:ext cx="67863" cy="48764"/>
            </a:xfrm>
            <a:custGeom>
              <a:avLst/>
              <a:gdLst/>
              <a:ahLst/>
              <a:cxnLst/>
              <a:rect l="l" t="t" r="r" b="b"/>
              <a:pathLst>
                <a:path w="2203" h="1583" extrusionOk="0">
                  <a:moveTo>
                    <a:pt x="1424" y="0"/>
                  </a:moveTo>
                  <a:cubicBezTo>
                    <a:pt x="1078" y="0"/>
                    <a:pt x="438" y="151"/>
                    <a:pt x="333" y="189"/>
                  </a:cubicBezTo>
                  <a:cubicBezTo>
                    <a:pt x="203" y="237"/>
                    <a:pt x="0" y="642"/>
                    <a:pt x="0" y="642"/>
                  </a:cubicBezTo>
                  <a:cubicBezTo>
                    <a:pt x="560" y="1380"/>
                    <a:pt x="1929" y="1582"/>
                    <a:pt x="1929" y="1582"/>
                  </a:cubicBezTo>
                  <a:cubicBezTo>
                    <a:pt x="1929" y="1582"/>
                    <a:pt x="2203" y="1177"/>
                    <a:pt x="2155" y="915"/>
                  </a:cubicBezTo>
                  <a:cubicBezTo>
                    <a:pt x="2108" y="665"/>
                    <a:pt x="1798" y="165"/>
                    <a:pt x="1619" y="34"/>
                  </a:cubicBezTo>
                  <a:cubicBezTo>
                    <a:pt x="1583" y="10"/>
                    <a:pt x="1513" y="0"/>
                    <a:pt x="14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3750;p69"/>
            <p:cNvSpPr/>
            <p:nvPr/>
          </p:nvSpPr>
          <p:spPr>
            <a:xfrm>
              <a:off x="7907664" y="2953257"/>
              <a:ext cx="32314" cy="47840"/>
            </a:xfrm>
            <a:custGeom>
              <a:avLst/>
              <a:gdLst/>
              <a:ahLst/>
              <a:cxnLst/>
              <a:rect l="l" t="t" r="r" b="b"/>
              <a:pathLst>
                <a:path w="1049" h="1553" extrusionOk="0">
                  <a:moveTo>
                    <a:pt x="43" y="0"/>
                  </a:moveTo>
                  <a:cubicBezTo>
                    <a:pt x="37" y="0"/>
                    <a:pt x="31" y="2"/>
                    <a:pt x="24" y="5"/>
                  </a:cubicBezTo>
                  <a:cubicBezTo>
                    <a:pt x="13" y="17"/>
                    <a:pt x="1" y="41"/>
                    <a:pt x="1" y="65"/>
                  </a:cubicBezTo>
                  <a:cubicBezTo>
                    <a:pt x="24" y="112"/>
                    <a:pt x="572" y="1422"/>
                    <a:pt x="989" y="1553"/>
                  </a:cubicBezTo>
                  <a:lnTo>
                    <a:pt x="1001" y="1553"/>
                  </a:lnTo>
                  <a:cubicBezTo>
                    <a:pt x="1025" y="1553"/>
                    <a:pt x="1036" y="1541"/>
                    <a:pt x="1048" y="1529"/>
                  </a:cubicBezTo>
                  <a:cubicBezTo>
                    <a:pt x="1048" y="1505"/>
                    <a:pt x="1036" y="1481"/>
                    <a:pt x="1013" y="1469"/>
                  </a:cubicBezTo>
                  <a:cubicBezTo>
                    <a:pt x="703" y="1374"/>
                    <a:pt x="239" y="398"/>
                    <a:pt x="84" y="29"/>
                  </a:cubicBezTo>
                  <a:cubicBezTo>
                    <a:pt x="75" y="11"/>
                    <a:pt x="60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751;p69"/>
            <p:cNvSpPr/>
            <p:nvPr/>
          </p:nvSpPr>
          <p:spPr>
            <a:xfrm>
              <a:off x="7970753" y="2940781"/>
              <a:ext cx="29357" cy="54094"/>
            </a:xfrm>
            <a:custGeom>
              <a:avLst/>
              <a:gdLst/>
              <a:ahLst/>
              <a:cxnLst/>
              <a:rect l="l" t="t" r="r" b="b"/>
              <a:pathLst>
                <a:path w="953" h="1756" extrusionOk="0">
                  <a:moveTo>
                    <a:pt x="898" y="0"/>
                  </a:moveTo>
                  <a:cubicBezTo>
                    <a:pt x="882" y="0"/>
                    <a:pt x="866" y="12"/>
                    <a:pt x="858" y="29"/>
                  </a:cubicBezTo>
                  <a:cubicBezTo>
                    <a:pt x="620" y="874"/>
                    <a:pt x="12" y="1672"/>
                    <a:pt x="12" y="1684"/>
                  </a:cubicBezTo>
                  <a:cubicBezTo>
                    <a:pt x="0" y="1708"/>
                    <a:pt x="0" y="1732"/>
                    <a:pt x="24" y="1743"/>
                  </a:cubicBezTo>
                  <a:cubicBezTo>
                    <a:pt x="24" y="1755"/>
                    <a:pt x="36" y="1755"/>
                    <a:pt x="48" y="1755"/>
                  </a:cubicBezTo>
                  <a:cubicBezTo>
                    <a:pt x="60" y="1755"/>
                    <a:pt x="72" y="1743"/>
                    <a:pt x="72" y="1732"/>
                  </a:cubicBezTo>
                  <a:cubicBezTo>
                    <a:pt x="84" y="1732"/>
                    <a:pt x="691" y="910"/>
                    <a:pt x="941" y="53"/>
                  </a:cubicBezTo>
                  <a:cubicBezTo>
                    <a:pt x="953" y="29"/>
                    <a:pt x="941" y="5"/>
                    <a:pt x="917" y="5"/>
                  </a:cubicBezTo>
                  <a:cubicBezTo>
                    <a:pt x="911" y="2"/>
                    <a:pt x="905" y="0"/>
                    <a:pt x="8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752;p69"/>
            <p:cNvSpPr/>
            <p:nvPr/>
          </p:nvSpPr>
          <p:spPr>
            <a:xfrm>
              <a:off x="8075644" y="2934959"/>
              <a:ext cx="50643" cy="64690"/>
            </a:xfrm>
            <a:custGeom>
              <a:avLst/>
              <a:gdLst/>
              <a:ahLst/>
              <a:cxnLst/>
              <a:rect l="l" t="t" r="r" b="b"/>
              <a:pathLst>
                <a:path w="1644" h="2100" extrusionOk="0">
                  <a:moveTo>
                    <a:pt x="1207" y="1"/>
                  </a:moveTo>
                  <a:cubicBezTo>
                    <a:pt x="957" y="1"/>
                    <a:pt x="351" y="486"/>
                    <a:pt x="203" y="611"/>
                  </a:cubicBezTo>
                  <a:cubicBezTo>
                    <a:pt x="48" y="742"/>
                    <a:pt x="1" y="1540"/>
                    <a:pt x="1" y="1718"/>
                  </a:cubicBezTo>
                  <a:cubicBezTo>
                    <a:pt x="1" y="1897"/>
                    <a:pt x="405" y="2099"/>
                    <a:pt x="405" y="2099"/>
                  </a:cubicBezTo>
                  <a:cubicBezTo>
                    <a:pt x="1191" y="1802"/>
                    <a:pt x="1644" y="135"/>
                    <a:pt x="1644" y="135"/>
                  </a:cubicBezTo>
                  <a:cubicBezTo>
                    <a:pt x="1644" y="135"/>
                    <a:pt x="1465" y="51"/>
                    <a:pt x="1239" y="4"/>
                  </a:cubicBezTo>
                  <a:cubicBezTo>
                    <a:pt x="1229" y="2"/>
                    <a:pt x="1219" y="1"/>
                    <a:pt x="120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753;p69"/>
            <p:cNvSpPr/>
            <p:nvPr/>
          </p:nvSpPr>
          <p:spPr>
            <a:xfrm>
              <a:off x="8037507" y="2924393"/>
              <a:ext cx="53570" cy="39307"/>
            </a:xfrm>
            <a:custGeom>
              <a:avLst/>
              <a:gdLst/>
              <a:ahLst/>
              <a:cxnLst/>
              <a:rect l="l" t="t" r="r" b="b"/>
              <a:pathLst>
                <a:path w="1739" h="1276" extrusionOk="0">
                  <a:moveTo>
                    <a:pt x="45" y="0"/>
                  </a:moveTo>
                  <a:cubicBezTo>
                    <a:pt x="32" y="0"/>
                    <a:pt x="20" y="10"/>
                    <a:pt x="12" y="25"/>
                  </a:cubicBezTo>
                  <a:cubicBezTo>
                    <a:pt x="0" y="37"/>
                    <a:pt x="12" y="61"/>
                    <a:pt x="24" y="73"/>
                  </a:cubicBezTo>
                  <a:cubicBezTo>
                    <a:pt x="643" y="478"/>
                    <a:pt x="1584" y="1132"/>
                    <a:pt x="1655" y="1252"/>
                  </a:cubicBezTo>
                  <a:cubicBezTo>
                    <a:pt x="1667" y="1263"/>
                    <a:pt x="1679" y="1275"/>
                    <a:pt x="1691" y="1275"/>
                  </a:cubicBezTo>
                  <a:cubicBezTo>
                    <a:pt x="1703" y="1275"/>
                    <a:pt x="1703" y="1275"/>
                    <a:pt x="1715" y="1263"/>
                  </a:cubicBezTo>
                  <a:cubicBezTo>
                    <a:pt x="1739" y="1252"/>
                    <a:pt x="1739" y="1228"/>
                    <a:pt x="1727" y="1216"/>
                  </a:cubicBezTo>
                  <a:cubicBezTo>
                    <a:pt x="1620" y="1025"/>
                    <a:pt x="227" y="109"/>
                    <a:pt x="72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754;p69"/>
            <p:cNvSpPr/>
            <p:nvPr/>
          </p:nvSpPr>
          <p:spPr>
            <a:xfrm>
              <a:off x="7977715" y="2983569"/>
              <a:ext cx="106400" cy="35518"/>
            </a:xfrm>
            <a:custGeom>
              <a:avLst/>
              <a:gdLst/>
              <a:ahLst/>
              <a:cxnLst/>
              <a:rect l="l" t="t" r="r" b="b"/>
              <a:pathLst>
                <a:path w="3454" h="1153" extrusionOk="0">
                  <a:moveTo>
                    <a:pt x="3406" y="0"/>
                  </a:moveTo>
                  <a:cubicBezTo>
                    <a:pt x="3394" y="0"/>
                    <a:pt x="3382" y="3"/>
                    <a:pt x="3370" y="9"/>
                  </a:cubicBezTo>
                  <a:cubicBezTo>
                    <a:pt x="2546" y="902"/>
                    <a:pt x="1438" y="1069"/>
                    <a:pt x="736" y="1069"/>
                  </a:cubicBezTo>
                  <a:cubicBezTo>
                    <a:pt x="333" y="1069"/>
                    <a:pt x="65" y="1014"/>
                    <a:pt x="60" y="1009"/>
                  </a:cubicBezTo>
                  <a:cubicBezTo>
                    <a:pt x="36" y="1009"/>
                    <a:pt x="13" y="1021"/>
                    <a:pt x="1" y="1045"/>
                  </a:cubicBezTo>
                  <a:cubicBezTo>
                    <a:pt x="1" y="1069"/>
                    <a:pt x="13" y="1093"/>
                    <a:pt x="36" y="1093"/>
                  </a:cubicBezTo>
                  <a:cubicBezTo>
                    <a:pt x="48" y="1093"/>
                    <a:pt x="322" y="1152"/>
                    <a:pt x="739" y="1152"/>
                  </a:cubicBezTo>
                  <a:cubicBezTo>
                    <a:pt x="1465" y="1152"/>
                    <a:pt x="2584" y="986"/>
                    <a:pt x="3442" y="69"/>
                  </a:cubicBezTo>
                  <a:cubicBezTo>
                    <a:pt x="3454" y="57"/>
                    <a:pt x="3454" y="33"/>
                    <a:pt x="3442" y="9"/>
                  </a:cubicBezTo>
                  <a:cubicBezTo>
                    <a:pt x="3430" y="3"/>
                    <a:pt x="3418" y="0"/>
                    <a:pt x="34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755;p69"/>
            <p:cNvSpPr/>
            <p:nvPr/>
          </p:nvSpPr>
          <p:spPr>
            <a:xfrm>
              <a:off x="8064647" y="2807426"/>
              <a:ext cx="52492" cy="57205"/>
            </a:xfrm>
            <a:custGeom>
              <a:avLst/>
              <a:gdLst/>
              <a:ahLst/>
              <a:cxnLst/>
              <a:rect l="l" t="t" r="r" b="b"/>
              <a:pathLst>
                <a:path w="1704" h="1857" extrusionOk="0">
                  <a:moveTo>
                    <a:pt x="108" y="0"/>
                  </a:moveTo>
                  <a:lnTo>
                    <a:pt x="108" y="0"/>
                  </a:lnTo>
                  <a:cubicBezTo>
                    <a:pt x="108" y="0"/>
                    <a:pt x="0" y="1465"/>
                    <a:pt x="203" y="1667"/>
                  </a:cubicBezTo>
                  <a:cubicBezTo>
                    <a:pt x="354" y="1818"/>
                    <a:pt x="755" y="1856"/>
                    <a:pt x="1005" y="1856"/>
                  </a:cubicBezTo>
                  <a:cubicBezTo>
                    <a:pt x="1090" y="1856"/>
                    <a:pt x="1158" y="1852"/>
                    <a:pt x="1191" y="1846"/>
                  </a:cubicBezTo>
                  <a:cubicBezTo>
                    <a:pt x="1322" y="1822"/>
                    <a:pt x="1703" y="1739"/>
                    <a:pt x="1703" y="1667"/>
                  </a:cubicBezTo>
                  <a:cubicBezTo>
                    <a:pt x="1703" y="1596"/>
                    <a:pt x="632" y="72"/>
                    <a:pt x="10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756;p69"/>
            <p:cNvSpPr/>
            <p:nvPr/>
          </p:nvSpPr>
          <p:spPr>
            <a:xfrm>
              <a:off x="8036768" y="2848120"/>
              <a:ext cx="45869" cy="50305"/>
            </a:xfrm>
            <a:custGeom>
              <a:avLst/>
              <a:gdLst/>
              <a:ahLst/>
              <a:cxnLst/>
              <a:rect l="l" t="t" r="r" b="b"/>
              <a:pathLst>
                <a:path w="1489" h="1633" extrusionOk="0">
                  <a:moveTo>
                    <a:pt x="1441" y="1"/>
                  </a:moveTo>
                  <a:cubicBezTo>
                    <a:pt x="1417" y="1"/>
                    <a:pt x="1394" y="13"/>
                    <a:pt x="1394" y="37"/>
                  </a:cubicBezTo>
                  <a:cubicBezTo>
                    <a:pt x="1382" y="334"/>
                    <a:pt x="394" y="1227"/>
                    <a:pt x="24" y="1549"/>
                  </a:cubicBezTo>
                  <a:cubicBezTo>
                    <a:pt x="1" y="1573"/>
                    <a:pt x="1" y="1596"/>
                    <a:pt x="13" y="1608"/>
                  </a:cubicBezTo>
                  <a:cubicBezTo>
                    <a:pt x="24" y="1620"/>
                    <a:pt x="36" y="1632"/>
                    <a:pt x="48" y="1632"/>
                  </a:cubicBezTo>
                  <a:cubicBezTo>
                    <a:pt x="60" y="1632"/>
                    <a:pt x="72" y="1620"/>
                    <a:pt x="72" y="1620"/>
                  </a:cubicBezTo>
                  <a:cubicBezTo>
                    <a:pt x="215" y="1501"/>
                    <a:pt x="1453" y="430"/>
                    <a:pt x="1477" y="49"/>
                  </a:cubicBezTo>
                  <a:cubicBezTo>
                    <a:pt x="1489" y="25"/>
                    <a:pt x="1465" y="1"/>
                    <a:pt x="1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757;p69"/>
            <p:cNvSpPr/>
            <p:nvPr/>
          </p:nvSpPr>
          <p:spPr>
            <a:xfrm>
              <a:off x="8093634" y="2855975"/>
              <a:ext cx="30096" cy="89026"/>
            </a:xfrm>
            <a:custGeom>
              <a:avLst/>
              <a:gdLst/>
              <a:ahLst/>
              <a:cxnLst/>
              <a:rect l="l" t="t" r="r" b="b"/>
              <a:pathLst>
                <a:path w="977" h="2890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7"/>
                  </a:cubicBezTo>
                  <a:cubicBezTo>
                    <a:pt x="24" y="79"/>
                    <a:pt x="881" y="1556"/>
                    <a:pt x="536" y="2830"/>
                  </a:cubicBezTo>
                  <a:cubicBezTo>
                    <a:pt x="536" y="2853"/>
                    <a:pt x="548" y="2877"/>
                    <a:pt x="572" y="2889"/>
                  </a:cubicBezTo>
                  <a:lnTo>
                    <a:pt x="583" y="2889"/>
                  </a:lnTo>
                  <a:cubicBezTo>
                    <a:pt x="595" y="2889"/>
                    <a:pt x="619" y="2877"/>
                    <a:pt x="619" y="2853"/>
                  </a:cubicBezTo>
                  <a:cubicBezTo>
                    <a:pt x="976" y="1544"/>
                    <a:pt x="95" y="32"/>
                    <a:pt x="83" y="20"/>
                  </a:cubicBezTo>
                  <a:cubicBezTo>
                    <a:pt x="76" y="6"/>
                    <a:pt x="65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58;p69"/>
            <p:cNvSpPr/>
            <p:nvPr/>
          </p:nvSpPr>
          <p:spPr>
            <a:xfrm>
              <a:off x="7996414" y="2801943"/>
              <a:ext cx="80001" cy="23104"/>
            </a:xfrm>
            <a:custGeom>
              <a:avLst/>
              <a:gdLst/>
              <a:ahLst/>
              <a:cxnLst/>
              <a:rect l="l" t="t" r="r" b="b"/>
              <a:pathLst>
                <a:path w="2597" h="750" extrusionOk="0">
                  <a:moveTo>
                    <a:pt x="363" y="1"/>
                  </a:moveTo>
                  <a:cubicBezTo>
                    <a:pt x="169" y="1"/>
                    <a:pt x="49" y="12"/>
                    <a:pt x="49" y="12"/>
                  </a:cubicBezTo>
                  <a:cubicBezTo>
                    <a:pt x="25" y="12"/>
                    <a:pt x="1" y="35"/>
                    <a:pt x="1" y="59"/>
                  </a:cubicBezTo>
                  <a:cubicBezTo>
                    <a:pt x="1" y="83"/>
                    <a:pt x="25" y="95"/>
                    <a:pt x="49" y="95"/>
                  </a:cubicBezTo>
                  <a:cubicBezTo>
                    <a:pt x="52" y="95"/>
                    <a:pt x="168" y="85"/>
                    <a:pt x="352" y="85"/>
                  </a:cubicBezTo>
                  <a:cubicBezTo>
                    <a:pt x="860" y="85"/>
                    <a:pt x="1888" y="162"/>
                    <a:pt x="2525" y="738"/>
                  </a:cubicBezTo>
                  <a:cubicBezTo>
                    <a:pt x="2525" y="750"/>
                    <a:pt x="2537" y="750"/>
                    <a:pt x="2549" y="750"/>
                  </a:cubicBezTo>
                  <a:cubicBezTo>
                    <a:pt x="2561" y="750"/>
                    <a:pt x="2573" y="750"/>
                    <a:pt x="2585" y="738"/>
                  </a:cubicBezTo>
                  <a:cubicBezTo>
                    <a:pt x="2596" y="726"/>
                    <a:pt x="2596" y="690"/>
                    <a:pt x="2573" y="678"/>
                  </a:cubicBezTo>
                  <a:cubicBezTo>
                    <a:pt x="2108" y="250"/>
                    <a:pt x="1453" y="95"/>
                    <a:pt x="977" y="35"/>
                  </a:cubicBezTo>
                  <a:cubicBezTo>
                    <a:pt x="739" y="8"/>
                    <a:pt x="526" y="1"/>
                    <a:pt x="3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759;p69"/>
            <p:cNvSpPr/>
            <p:nvPr/>
          </p:nvSpPr>
          <p:spPr>
            <a:xfrm>
              <a:off x="8120034" y="2765347"/>
              <a:ext cx="274750" cy="259963"/>
            </a:xfrm>
            <a:custGeom>
              <a:avLst/>
              <a:gdLst/>
              <a:ahLst/>
              <a:cxnLst/>
              <a:rect l="l" t="t" r="r" b="b"/>
              <a:pathLst>
                <a:path w="8919" h="8439" extrusionOk="0">
                  <a:moveTo>
                    <a:pt x="3424" y="0"/>
                  </a:moveTo>
                  <a:cubicBezTo>
                    <a:pt x="3304" y="0"/>
                    <a:pt x="3216" y="36"/>
                    <a:pt x="3167" y="116"/>
                  </a:cubicBezTo>
                  <a:cubicBezTo>
                    <a:pt x="2655" y="961"/>
                    <a:pt x="0" y="8439"/>
                    <a:pt x="0" y="8439"/>
                  </a:cubicBezTo>
                  <a:lnTo>
                    <a:pt x="5096" y="4998"/>
                  </a:lnTo>
                  <a:lnTo>
                    <a:pt x="5168" y="4855"/>
                  </a:lnTo>
                  <a:lnTo>
                    <a:pt x="6858" y="6712"/>
                  </a:lnTo>
                  <a:cubicBezTo>
                    <a:pt x="6858" y="6712"/>
                    <a:pt x="8918" y="4248"/>
                    <a:pt x="8644" y="3319"/>
                  </a:cubicBezTo>
                  <a:cubicBezTo>
                    <a:pt x="8644" y="3319"/>
                    <a:pt x="4574" y="0"/>
                    <a:pt x="3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760;p69"/>
            <p:cNvSpPr/>
            <p:nvPr/>
          </p:nvSpPr>
          <p:spPr>
            <a:xfrm>
              <a:off x="8012555" y="3118742"/>
              <a:ext cx="24244" cy="23566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293" y="1"/>
                  </a:moveTo>
                  <a:cubicBezTo>
                    <a:pt x="280" y="1"/>
                    <a:pt x="270" y="8"/>
                    <a:pt x="263" y="15"/>
                  </a:cubicBezTo>
                  <a:cubicBezTo>
                    <a:pt x="251" y="26"/>
                    <a:pt x="1" y="336"/>
                    <a:pt x="60" y="550"/>
                  </a:cubicBezTo>
                  <a:cubicBezTo>
                    <a:pt x="84" y="634"/>
                    <a:pt x="144" y="693"/>
                    <a:pt x="239" y="729"/>
                  </a:cubicBezTo>
                  <a:cubicBezTo>
                    <a:pt x="287" y="753"/>
                    <a:pt x="334" y="765"/>
                    <a:pt x="382" y="765"/>
                  </a:cubicBezTo>
                  <a:cubicBezTo>
                    <a:pt x="429" y="765"/>
                    <a:pt x="489" y="741"/>
                    <a:pt x="537" y="717"/>
                  </a:cubicBezTo>
                  <a:cubicBezTo>
                    <a:pt x="727" y="610"/>
                    <a:pt x="787" y="324"/>
                    <a:pt x="787" y="312"/>
                  </a:cubicBezTo>
                  <a:cubicBezTo>
                    <a:pt x="787" y="288"/>
                    <a:pt x="775" y="265"/>
                    <a:pt x="751" y="265"/>
                  </a:cubicBezTo>
                  <a:cubicBezTo>
                    <a:pt x="727" y="265"/>
                    <a:pt x="703" y="277"/>
                    <a:pt x="703" y="300"/>
                  </a:cubicBezTo>
                  <a:cubicBezTo>
                    <a:pt x="703" y="300"/>
                    <a:pt x="644" y="550"/>
                    <a:pt x="489" y="646"/>
                  </a:cubicBezTo>
                  <a:cubicBezTo>
                    <a:pt x="456" y="665"/>
                    <a:pt x="420" y="674"/>
                    <a:pt x="378" y="674"/>
                  </a:cubicBezTo>
                  <a:cubicBezTo>
                    <a:pt x="344" y="674"/>
                    <a:pt x="306" y="668"/>
                    <a:pt x="263" y="658"/>
                  </a:cubicBezTo>
                  <a:cubicBezTo>
                    <a:pt x="203" y="622"/>
                    <a:pt x="156" y="586"/>
                    <a:pt x="144" y="527"/>
                  </a:cubicBezTo>
                  <a:cubicBezTo>
                    <a:pt x="96" y="384"/>
                    <a:pt x="263" y="146"/>
                    <a:pt x="322" y="74"/>
                  </a:cubicBezTo>
                  <a:cubicBezTo>
                    <a:pt x="346" y="50"/>
                    <a:pt x="334" y="26"/>
                    <a:pt x="322" y="15"/>
                  </a:cubicBezTo>
                  <a:cubicBezTo>
                    <a:pt x="312" y="5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3761;p69"/>
            <p:cNvSpPr/>
            <p:nvPr/>
          </p:nvSpPr>
          <p:spPr>
            <a:xfrm>
              <a:off x="8048874" y="3130663"/>
              <a:ext cx="24244" cy="23381"/>
            </a:xfrm>
            <a:custGeom>
              <a:avLst/>
              <a:gdLst/>
              <a:ahLst/>
              <a:cxnLst/>
              <a:rect l="l" t="t" r="r" b="b"/>
              <a:pathLst>
                <a:path w="787" h="759" extrusionOk="0">
                  <a:moveTo>
                    <a:pt x="293" y="1"/>
                  </a:moveTo>
                  <a:cubicBezTo>
                    <a:pt x="280" y="1"/>
                    <a:pt x="269" y="7"/>
                    <a:pt x="262" y="20"/>
                  </a:cubicBezTo>
                  <a:cubicBezTo>
                    <a:pt x="251" y="32"/>
                    <a:pt x="1" y="330"/>
                    <a:pt x="60" y="556"/>
                  </a:cubicBezTo>
                  <a:cubicBezTo>
                    <a:pt x="84" y="640"/>
                    <a:pt x="143" y="699"/>
                    <a:pt x="239" y="735"/>
                  </a:cubicBezTo>
                  <a:cubicBezTo>
                    <a:pt x="286" y="747"/>
                    <a:pt x="334" y="759"/>
                    <a:pt x="382" y="759"/>
                  </a:cubicBezTo>
                  <a:cubicBezTo>
                    <a:pt x="441" y="759"/>
                    <a:pt x="489" y="747"/>
                    <a:pt x="536" y="723"/>
                  </a:cubicBezTo>
                  <a:cubicBezTo>
                    <a:pt x="727" y="616"/>
                    <a:pt x="774" y="330"/>
                    <a:pt x="786" y="318"/>
                  </a:cubicBezTo>
                  <a:cubicBezTo>
                    <a:pt x="786" y="294"/>
                    <a:pt x="774" y="271"/>
                    <a:pt x="751" y="271"/>
                  </a:cubicBezTo>
                  <a:cubicBezTo>
                    <a:pt x="744" y="267"/>
                    <a:pt x="738" y="266"/>
                    <a:pt x="732" y="266"/>
                  </a:cubicBezTo>
                  <a:cubicBezTo>
                    <a:pt x="716" y="266"/>
                    <a:pt x="703" y="277"/>
                    <a:pt x="703" y="294"/>
                  </a:cubicBezTo>
                  <a:cubicBezTo>
                    <a:pt x="703" y="306"/>
                    <a:pt x="643" y="556"/>
                    <a:pt x="489" y="652"/>
                  </a:cubicBezTo>
                  <a:cubicBezTo>
                    <a:pt x="459" y="669"/>
                    <a:pt x="426" y="678"/>
                    <a:pt x="389" y="678"/>
                  </a:cubicBezTo>
                  <a:cubicBezTo>
                    <a:pt x="352" y="678"/>
                    <a:pt x="310" y="669"/>
                    <a:pt x="262" y="652"/>
                  </a:cubicBezTo>
                  <a:cubicBezTo>
                    <a:pt x="203" y="628"/>
                    <a:pt x="155" y="592"/>
                    <a:pt x="143" y="532"/>
                  </a:cubicBezTo>
                  <a:cubicBezTo>
                    <a:pt x="96" y="378"/>
                    <a:pt x="262" y="151"/>
                    <a:pt x="322" y="68"/>
                  </a:cubicBezTo>
                  <a:cubicBezTo>
                    <a:pt x="346" y="56"/>
                    <a:pt x="334" y="20"/>
                    <a:pt x="322" y="9"/>
                  </a:cubicBezTo>
                  <a:cubicBezTo>
                    <a:pt x="312" y="4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3762;p69"/>
            <p:cNvSpPr/>
            <p:nvPr/>
          </p:nvSpPr>
          <p:spPr>
            <a:xfrm>
              <a:off x="8080788" y="3141322"/>
              <a:ext cx="24244" cy="23350"/>
            </a:xfrm>
            <a:custGeom>
              <a:avLst/>
              <a:gdLst/>
              <a:ahLst/>
              <a:cxnLst/>
              <a:rect l="l" t="t" r="r" b="b"/>
              <a:pathLst>
                <a:path w="787" h="758" extrusionOk="0">
                  <a:moveTo>
                    <a:pt x="298" y="0"/>
                  </a:moveTo>
                  <a:cubicBezTo>
                    <a:pt x="284" y="0"/>
                    <a:pt x="269" y="6"/>
                    <a:pt x="262" y="20"/>
                  </a:cubicBezTo>
                  <a:cubicBezTo>
                    <a:pt x="250" y="32"/>
                    <a:pt x="0" y="329"/>
                    <a:pt x="60" y="556"/>
                  </a:cubicBezTo>
                  <a:cubicBezTo>
                    <a:pt x="84" y="639"/>
                    <a:pt x="143" y="698"/>
                    <a:pt x="238" y="734"/>
                  </a:cubicBezTo>
                  <a:cubicBezTo>
                    <a:pt x="286" y="746"/>
                    <a:pt x="334" y="758"/>
                    <a:pt x="381" y="758"/>
                  </a:cubicBezTo>
                  <a:cubicBezTo>
                    <a:pt x="441" y="758"/>
                    <a:pt x="489" y="746"/>
                    <a:pt x="536" y="722"/>
                  </a:cubicBezTo>
                  <a:cubicBezTo>
                    <a:pt x="727" y="615"/>
                    <a:pt x="786" y="329"/>
                    <a:pt x="786" y="317"/>
                  </a:cubicBezTo>
                  <a:cubicBezTo>
                    <a:pt x="786" y="294"/>
                    <a:pt x="774" y="270"/>
                    <a:pt x="750" y="270"/>
                  </a:cubicBezTo>
                  <a:cubicBezTo>
                    <a:pt x="744" y="267"/>
                    <a:pt x="738" y="265"/>
                    <a:pt x="732" y="265"/>
                  </a:cubicBezTo>
                  <a:cubicBezTo>
                    <a:pt x="716" y="265"/>
                    <a:pt x="703" y="276"/>
                    <a:pt x="703" y="294"/>
                  </a:cubicBezTo>
                  <a:cubicBezTo>
                    <a:pt x="703" y="306"/>
                    <a:pt x="655" y="556"/>
                    <a:pt x="500" y="651"/>
                  </a:cubicBezTo>
                  <a:cubicBezTo>
                    <a:pt x="465" y="669"/>
                    <a:pt x="429" y="678"/>
                    <a:pt x="392" y="678"/>
                  </a:cubicBezTo>
                  <a:cubicBezTo>
                    <a:pt x="355" y="678"/>
                    <a:pt x="316" y="669"/>
                    <a:pt x="274" y="651"/>
                  </a:cubicBezTo>
                  <a:cubicBezTo>
                    <a:pt x="203" y="627"/>
                    <a:pt x="155" y="591"/>
                    <a:pt x="143" y="532"/>
                  </a:cubicBezTo>
                  <a:cubicBezTo>
                    <a:pt x="108" y="377"/>
                    <a:pt x="262" y="151"/>
                    <a:pt x="334" y="67"/>
                  </a:cubicBezTo>
                  <a:cubicBezTo>
                    <a:pt x="346" y="55"/>
                    <a:pt x="346" y="20"/>
                    <a:pt x="322" y="8"/>
                  </a:cubicBezTo>
                  <a:cubicBezTo>
                    <a:pt x="317" y="3"/>
                    <a:pt x="30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3763;p69"/>
            <p:cNvSpPr/>
            <p:nvPr/>
          </p:nvSpPr>
          <p:spPr>
            <a:xfrm>
              <a:off x="8116368" y="3150933"/>
              <a:ext cx="23874" cy="23289"/>
            </a:xfrm>
            <a:custGeom>
              <a:avLst/>
              <a:gdLst/>
              <a:ahLst/>
              <a:cxnLst/>
              <a:rect l="l" t="t" r="r" b="b"/>
              <a:pathLst>
                <a:path w="775" h="756" extrusionOk="0">
                  <a:moveTo>
                    <a:pt x="265" y="1"/>
                  </a:moveTo>
                  <a:cubicBezTo>
                    <a:pt x="249" y="1"/>
                    <a:pt x="235" y="9"/>
                    <a:pt x="226" y="17"/>
                  </a:cubicBezTo>
                  <a:cubicBezTo>
                    <a:pt x="215" y="29"/>
                    <a:pt x="0" y="363"/>
                    <a:pt x="84" y="577"/>
                  </a:cubicBezTo>
                  <a:cubicBezTo>
                    <a:pt x="107" y="660"/>
                    <a:pt x="179" y="708"/>
                    <a:pt x="274" y="732"/>
                  </a:cubicBezTo>
                  <a:cubicBezTo>
                    <a:pt x="310" y="744"/>
                    <a:pt x="346" y="756"/>
                    <a:pt x="381" y="756"/>
                  </a:cubicBezTo>
                  <a:cubicBezTo>
                    <a:pt x="453" y="756"/>
                    <a:pt x="512" y="732"/>
                    <a:pt x="572" y="696"/>
                  </a:cubicBezTo>
                  <a:cubicBezTo>
                    <a:pt x="750" y="565"/>
                    <a:pt x="774" y="279"/>
                    <a:pt x="774" y="267"/>
                  </a:cubicBezTo>
                  <a:cubicBezTo>
                    <a:pt x="774" y="244"/>
                    <a:pt x="762" y="220"/>
                    <a:pt x="738" y="220"/>
                  </a:cubicBezTo>
                  <a:cubicBezTo>
                    <a:pt x="715" y="220"/>
                    <a:pt x="691" y="232"/>
                    <a:pt x="691" y="255"/>
                  </a:cubicBezTo>
                  <a:cubicBezTo>
                    <a:pt x="691" y="255"/>
                    <a:pt x="667" y="517"/>
                    <a:pt x="524" y="625"/>
                  </a:cubicBezTo>
                  <a:cubicBezTo>
                    <a:pt x="482" y="652"/>
                    <a:pt x="440" y="664"/>
                    <a:pt x="396" y="664"/>
                  </a:cubicBezTo>
                  <a:cubicBezTo>
                    <a:pt x="365" y="664"/>
                    <a:pt x="332" y="658"/>
                    <a:pt x="298" y="648"/>
                  </a:cubicBezTo>
                  <a:cubicBezTo>
                    <a:pt x="226" y="636"/>
                    <a:pt x="179" y="601"/>
                    <a:pt x="155" y="541"/>
                  </a:cubicBezTo>
                  <a:cubicBezTo>
                    <a:pt x="107" y="398"/>
                    <a:pt x="238" y="148"/>
                    <a:pt x="298" y="65"/>
                  </a:cubicBezTo>
                  <a:cubicBezTo>
                    <a:pt x="310" y="53"/>
                    <a:pt x="298" y="17"/>
                    <a:pt x="286" y="5"/>
                  </a:cubicBezTo>
                  <a:cubicBezTo>
                    <a:pt x="279" y="2"/>
                    <a:pt x="272" y="1"/>
                    <a:pt x="26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3764;p69"/>
            <p:cNvSpPr/>
            <p:nvPr/>
          </p:nvSpPr>
          <p:spPr>
            <a:xfrm>
              <a:off x="8148991" y="3158172"/>
              <a:ext cx="24244" cy="23011"/>
            </a:xfrm>
            <a:custGeom>
              <a:avLst/>
              <a:gdLst/>
              <a:ahLst/>
              <a:cxnLst/>
              <a:rect l="l" t="t" r="r" b="b"/>
              <a:pathLst>
                <a:path w="787" h="747" extrusionOk="0">
                  <a:moveTo>
                    <a:pt x="270" y="1"/>
                  </a:moveTo>
                  <a:cubicBezTo>
                    <a:pt x="257" y="1"/>
                    <a:pt x="246" y="7"/>
                    <a:pt x="239" y="20"/>
                  </a:cubicBezTo>
                  <a:cubicBezTo>
                    <a:pt x="227" y="32"/>
                    <a:pt x="1" y="366"/>
                    <a:pt x="84" y="580"/>
                  </a:cubicBezTo>
                  <a:cubicBezTo>
                    <a:pt x="120" y="651"/>
                    <a:pt x="180" y="711"/>
                    <a:pt x="287" y="735"/>
                  </a:cubicBezTo>
                  <a:cubicBezTo>
                    <a:pt x="322" y="747"/>
                    <a:pt x="358" y="747"/>
                    <a:pt x="394" y="747"/>
                  </a:cubicBezTo>
                  <a:cubicBezTo>
                    <a:pt x="465" y="747"/>
                    <a:pt x="525" y="735"/>
                    <a:pt x="584" y="687"/>
                  </a:cubicBezTo>
                  <a:cubicBezTo>
                    <a:pt x="763" y="568"/>
                    <a:pt x="787" y="270"/>
                    <a:pt x="787" y="259"/>
                  </a:cubicBezTo>
                  <a:cubicBezTo>
                    <a:pt x="787" y="235"/>
                    <a:pt x="775" y="223"/>
                    <a:pt x="751" y="211"/>
                  </a:cubicBezTo>
                  <a:cubicBezTo>
                    <a:pt x="727" y="211"/>
                    <a:pt x="703" y="235"/>
                    <a:pt x="703" y="259"/>
                  </a:cubicBezTo>
                  <a:cubicBezTo>
                    <a:pt x="703" y="259"/>
                    <a:pt x="680" y="521"/>
                    <a:pt x="525" y="628"/>
                  </a:cubicBezTo>
                  <a:cubicBezTo>
                    <a:pt x="486" y="651"/>
                    <a:pt x="443" y="664"/>
                    <a:pt x="395" y="664"/>
                  </a:cubicBezTo>
                  <a:cubicBezTo>
                    <a:pt x="368" y="664"/>
                    <a:pt x="340" y="660"/>
                    <a:pt x="310" y="651"/>
                  </a:cubicBezTo>
                  <a:cubicBezTo>
                    <a:pt x="239" y="640"/>
                    <a:pt x="191" y="604"/>
                    <a:pt x="168" y="544"/>
                  </a:cubicBezTo>
                  <a:cubicBezTo>
                    <a:pt x="108" y="401"/>
                    <a:pt x="251" y="151"/>
                    <a:pt x="310" y="68"/>
                  </a:cubicBezTo>
                  <a:cubicBezTo>
                    <a:pt x="322" y="44"/>
                    <a:pt x="310" y="20"/>
                    <a:pt x="299" y="9"/>
                  </a:cubicBezTo>
                  <a:cubicBezTo>
                    <a:pt x="289" y="4"/>
                    <a:pt x="279" y="1"/>
                    <a:pt x="2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3765;p69"/>
            <p:cNvSpPr/>
            <p:nvPr/>
          </p:nvSpPr>
          <p:spPr>
            <a:xfrm>
              <a:off x="8102783" y="2878955"/>
              <a:ext cx="174264" cy="214957"/>
            </a:xfrm>
            <a:custGeom>
              <a:avLst/>
              <a:gdLst/>
              <a:ahLst/>
              <a:cxnLst/>
              <a:rect l="l" t="t" r="r" b="b"/>
              <a:pathLst>
                <a:path w="5657" h="6978" extrusionOk="0">
                  <a:moveTo>
                    <a:pt x="2275" y="0"/>
                  </a:moveTo>
                  <a:lnTo>
                    <a:pt x="1" y="5882"/>
                  </a:lnTo>
                  <a:lnTo>
                    <a:pt x="3394" y="6977"/>
                  </a:lnTo>
                  <a:cubicBezTo>
                    <a:pt x="3394" y="6977"/>
                    <a:pt x="3799" y="6060"/>
                    <a:pt x="4001" y="5525"/>
                  </a:cubicBezTo>
                  <a:cubicBezTo>
                    <a:pt x="5001" y="2715"/>
                    <a:pt x="5656" y="1310"/>
                    <a:pt x="5656" y="1310"/>
                  </a:cubicBezTo>
                  <a:cubicBezTo>
                    <a:pt x="5144" y="1060"/>
                    <a:pt x="2275" y="0"/>
                    <a:pt x="2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3766;p69"/>
            <p:cNvSpPr/>
            <p:nvPr/>
          </p:nvSpPr>
          <p:spPr>
            <a:xfrm>
              <a:off x="7946171" y="3059103"/>
              <a:ext cx="261165" cy="114071"/>
            </a:xfrm>
            <a:custGeom>
              <a:avLst/>
              <a:gdLst/>
              <a:ahLst/>
              <a:cxnLst/>
              <a:rect l="l" t="t" r="r" b="b"/>
              <a:pathLst>
                <a:path w="8478" h="3703" extrusionOk="0">
                  <a:moveTo>
                    <a:pt x="5216" y="0"/>
                  </a:moveTo>
                  <a:cubicBezTo>
                    <a:pt x="5153" y="0"/>
                    <a:pt x="5108" y="11"/>
                    <a:pt x="5085" y="34"/>
                  </a:cubicBezTo>
                  <a:cubicBezTo>
                    <a:pt x="4835" y="284"/>
                    <a:pt x="1" y="879"/>
                    <a:pt x="846" y="1558"/>
                  </a:cubicBezTo>
                  <a:cubicBezTo>
                    <a:pt x="1634" y="2190"/>
                    <a:pt x="6777" y="3702"/>
                    <a:pt x="7742" y="3702"/>
                  </a:cubicBezTo>
                  <a:cubicBezTo>
                    <a:pt x="7812" y="3702"/>
                    <a:pt x="7860" y="3694"/>
                    <a:pt x="7883" y="3677"/>
                  </a:cubicBezTo>
                  <a:lnTo>
                    <a:pt x="8478" y="1129"/>
                  </a:lnTo>
                  <a:cubicBezTo>
                    <a:pt x="8478" y="1129"/>
                    <a:pt x="5874" y="0"/>
                    <a:pt x="5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3767;p69"/>
            <p:cNvSpPr/>
            <p:nvPr/>
          </p:nvSpPr>
          <p:spPr>
            <a:xfrm>
              <a:off x="8001188" y="3058672"/>
              <a:ext cx="107509" cy="42203"/>
            </a:xfrm>
            <a:custGeom>
              <a:avLst/>
              <a:gdLst/>
              <a:ahLst/>
              <a:cxnLst/>
              <a:rect l="l" t="t" r="r" b="b"/>
              <a:pathLst>
                <a:path w="3490" h="1370" extrusionOk="0">
                  <a:moveTo>
                    <a:pt x="3287" y="0"/>
                  </a:moveTo>
                  <a:cubicBezTo>
                    <a:pt x="3263" y="12"/>
                    <a:pt x="3251" y="36"/>
                    <a:pt x="3263" y="48"/>
                  </a:cubicBezTo>
                  <a:cubicBezTo>
                    <a:pt x="3263" y="60"/>
                    <a:pt x="3394" y="583"/>
                    <a:pt x="3084" y="941"/>
                  </a:cubicBezTo>
                  <a:cubicBezTo>
                    <a:pt x="2894" y="1169"/>
                    <a:pt x="2574" y="1284"/>
                    <a:pt x="2124" y="1284"/>
                  </a:cubicBezTo>
                  <a:cubicBezTo>
                    <a:pt x="2012" y="1284"/>
                    <a:pt x="1891" y="1276"/>
                    <a:pt x="1763" y="1262"/>
                  </a:cubicBezTo>
                  <a:cubicBezTo>
                    <a:pt x="394" y="1107"/>
                    <a:pt x="84" y="834"/>
                    <a:pt x="84" y="822"/>
                  </a:cubicBezTo>
                  <a:cubicBezTo>
                    <a:pt x="72" y="816"/>
                    <a:pt x="60" y="813"/>
                    <a:pt x="50" y="813"/>
                  </a:cubicBezTo>
                  <a:cubicBezTo>
                    <a:pt x="39" y="813"/>
                    <a:pt x="30" y="816"/>
                    <a:pt x="25" y="822"/>
                  </a:cubicBezTo>
                  <a:cubicBezTo>
                    <a:pt x="1" y="845"/>
                    <a:pt x="1" y="869"/>
                    <a:pt x="25" y="881"/>
                  </a:cubicBezTo>
                  <a:cubicBezTo>
                    <a:pt x="36" y="893"/>
                    <a:pt x="334" y="1179"/>
                    <a:pt x="1763" y="1345"/>
                  </a:cubicBezTo>
                  <a:cubicBezTo>
                    <a:pt x="1894" y="1357"/>
                    <a:pt x="2013" y="1369"/>
                    <a:pt x="2132" y="1369"/>
                  </a:cubicBezTo>
                  <a:cubicBezTo>
                    <a:pt x="2608" y="1369"/>
                    <a:pt x="2942" y="1238"/>
                    <a:pt x="3156" y="1000"/>
                  </a:cubicBezTo>
                  <a:cubicBezTo>
                    <a:pt x="3489" y="607"/>
                    <a:pt x="3346" y="60"/>
                    <a:pt x="3346" y="36"/>
                  </a:cubicBezTo>
                  <a:cubicBezTo>
                    <a:pt x="3334" y="12"/>
                    <a:pt x="3311" y="0"/>
                    <a:pt x="3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3768;p69"/>
            <p:cNvSpPr/>
            <p:nvPr/>
          </p:nvSpPr>
          <p:spPr>
            <a:xfrm>
              <a:off x="8082236" y="3065387"/>
              <a:ext cx="26092" cy="34009"/>
            </a:xfrm>
            <a:custGeom>
              <a:avLst/>
              <a:gdLst/>
              <a:ahLst/>
              <a:cxnLst/>
              <a:rect l="l" t="t" r="r" b="b"/>
              <a:pathLst>
                <a:path w="847" h="1104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37" y="80"/>
                    <a:pt x="763" y="580"/>
                    <a:pt x="763" y="1068"/>
                  </a:cubicBezTo>
                  <a:cubicBezTo>
                    <a:pt x="763" y="1080"/>
                    <a:pt x="775" y="1104"/>
                    <a:pt x="799" y="1104"/>
                  </a:cubicBezTo>
                  <a:cubicBezTo>
                    <a:pt x="823" y="1104"/>
                    <a:pt x="846" y="1092"/>
                    <a:pt x="846" y="1056"/>
                  </a:cubicBezTo>
                  <a:cubicBezTo>
                    <a:pt x="846" y="532"/>
                    <a:pt x="108" y="32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3769;p69"/>
            <p:cNvSpPr/>
            <p:nvPr/>
          </p:nvSpPr>
          <p:spPr>
            <a:xfrm>
              <a:off x="8063538" y="3071702"/>
              <a:ext cx="25353" cy="38321"/>
            </a:xfrm>
            <a:custGeom>
              <a:avLst/>
              <a:gdLst/>
              <a:ahLst/>
              <a:cxnLst/>
              <a:rect l="l" t="t" r="r" b="b"/>
              <a:pathLst>
                <a:path w="823" h="1244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25" y="77"/>
                    <a:pt x="620" y="482"/>
                    <a:pt x="739" y="1208"/>
                  </a:cubicBezTo>
                  <a:cubicBezTo>
                    <a:pt x="739" y="1232"/>
                    <a:pt x="751" y="1244"/>
                    <a:pt x="775" y="1244"/>
                  </a:cubicBezTo>
                  <a:lnTo>
                    <a:pt x="787" y="1244"/>
                  </a:lnTo>
                  <a:cubicBezTo>
                    <a:pt x="810" y="1244"/>
                    <a:pt x="822" y="1220"/>
                    <a:pt x="822" y="1196"/>
                  </a:cubicBezTo>
                  <a:cubicBezTo>
                    <a:pt x="691" y="434"/>
                    <a:pt x="96" y="30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3770;p69"/>
            <p:cNvSpPr/>
            <p:nvPr/>
          </p:nvSpPr>
          <p:spPr>
            <a:xfrm>
              <a:off x="7974419" y="3091787"/>
              <a:ext cx="218253" cy="72885"/>
            </a:xfrm>
            <a:custGeom>
              <a:avLst/>
              <a:gdLst/>
              <a:ahLst/>
              <a:cxnLst/>
              <a:rect l="l" t="t" r="r" b="b"/>
              <a:pathLst>
                <a:path w="7085" h="2366" extrusionOk="0">
                  <a:moveTo>
                    <a:pt x="43" y="1"/>
                  </a:moveTo>
                  <a:cubicBezTo>
                    <a:pt x="30" y="1"/>
                    <a:pt x="19" y="6"/>
                    <a:pt x="12" y="20"/>
                  </a:cubicBezTo>
                  <a:cubicBezTo>
                    <a:pt x="1" y="44"/>
                    <a:pt x="1" y="68"/>
                    <a:pt x="24" y="80"/>
                  </a:cubicBezTo>
                  <a:cubicBezTo>
                    <a:pt x="60" y="92"/>
                    <a:pt x="3513" y="2056"/>
                    <a:pt x="7049" y="2366"/>
                  </a:cubicBezTo>
                  <a:cubicBezTo>
                    <a:pt x="7073" y="2366"/>
                    <a:pt x="7085" y="2342"/>
                    <a:pt x="7085" y="2318"/>
                  </a:cubicBezTo>
                  <a:cubicBezTo>
                    <a:pt x="7085" y="2295"/>
                    <a:pt x="7073" y="2283"/>
                    <a:pt x="7049" y="2283"/>
                  </a:cubicBezTo>
                  <a:cubicBezTo>
                    <a:pt x="3537" y="1973"/>
                    <a:pt x="96" y="20"/>
                    <a:pt x="72" y="9"/>
                  </a:cubicBezTo>
                  <a:cubicBezTo>
                    <a:pt x="62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3771;p69"/>
            <p:cNvSpPr/>
            <p:nvPr/>
          </p:nvSpPr>
          <p:spPr>
            <a:xfrm>
              <a:off x="8267467" y="2880034"/>
              <a:ext cx="13246" cy="35980"/>
            </a:xfrm>
            <a:custGeom>
              <a:avLst/>
              <a:gdLst/>
              <a:ahLst/>
              <a:cxnLst/>
              <a:rect l="l" t="t" r="r" b="b"/>
              <a:pathLst>
                <a:path w="430" h="1168" extrusionOk="0">
                  <a:moveTo>
                    <a:pt x="48" y="1"/>
                  </a:moveTo>
                  <a:cubicBezTo>
                    <a:pt x="24" y="1"/>
                    <a:pt x="1" y="25"/>
                    <a:pt x="13" y="48"/>
                  </a:cubicBezTo>
                  <a:cubicBezTo>
                    <a:pt x="13" y="72"/>
                    <a:pt x="60" y="787"/>
                    <a:pt x="346" y="1156"/>
                  </a:cubicBezTo>
                  <a:cubicBezTo>
                    <a:pt x="346" y="1168"/>
                    <a:pt x="358" y="1168"/>
                    <a:pt x="382" y="1168"/>
                  </a:cubicBezTo>
                  <a:lnTo>
                    <a:pt x="405" y="1168"/>
                  </a:lnTo>
                  <a:cubicBezTo>
                    <a:pt x="417" y="1144"/>
                    <a:pt x="429" y="1120"/>
                    <a:pt x="405" y="1108"/>
                  </a:cubicBezTo>
                  <a:cubicBezTo>
                    <a:pt x="144" y="751"/>
                    <a:pt x="96" y="48"/>
                    <a:pt x="96" y="36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3772;p69"/>
            <p:cNvSpPr/>
            <p:nvPr/>
          </p:nvSpPr>
          <p:spPr>
            <a:xfrm>
              <a:off x="8191902" y="2784538"/>
              <a:ext cx="42603" cy="48210"/>
            </a:xfrm>
            <a:custGeom>
              <a:avLst/>
              <a:gdLst/>
              <a:ahLst/>
              <a:cxnLst/>
              <a:rect l="l" t="t" r="r" b="b"/>
              <a:pathLst>
                <a:path w="1383" h="1565" extrusionOk="0">
                  <a:moveTo>
                    <a:pt x="1339" y="0"/>
                  </a:moveTo>
                  <a:cubicBezTo>
                    <a:pt x="1323" y="0"/>
                    <a:pt x="1307" y="11"/>
                    <a:pt x="1299" y="29"/>
                  </a:cubicBezTo>
                  <a:cubicBezTo>
                    <a:pt x="1168" y="410"/>
                    <a:pt x="751" y="1422"/>
                    <a:pt x="370" y="1470"/>
                  </a:cubicBezTo>
                  <a:cubicBezTo>
                    <a:pt x="362" y="1471"/>
                    <a:pt x="354" y="1471"/>
                    <a:pt x="346" y="1471"/>
                  </a:cubicBezTo>
                  <a:cubicBezTo>
                    <a:pt x="257" y="1471"/>
                    <a:pt x="161" y="1411"/>
                    <a:pt x="84" y="1291"/>
                  </a:cubicBezTo>
                  <a:cubicBezTo>
                    <a:pt x="70" y="1277"/>
                    <a:pt x="56" y="1271"/>
                    <a:pt x="45" y="1271"/>
                  </a:cubicBezTo>
                  <a:cubicBezTo>
                    <a:pt x="37" y="1271"/>
                    <a:pt x="30" y="1274"/>
                    <a:pt x="25" y="1279"/>
                  </a:cubicBezTo>
                  <a:cubicBezTo>
                    <a:pt x="1" y="1291"/>
                    <a:pt x="1" y="1327"/>
                    <a:pt x="13" y="1339"/>
                  </a:cubicBezTo>
                  <a:cubicBezTo>
                    <a:pt x="108" y="1481"/>
                    <a:pt x="227" y="1565"/>
                    <a:pt x="346" y="1565"/>
                  </a:cubicBezTo>
                  <a:cubicBezTo>
                    <a:pt x="358" y="1565"/>
                    <a:pt x="370" y="1553"/>
                    <a:pt x="382" y="1553"/>
                  </a:cubicBezTo>
                  <a:cubicBezTo>
                    <a:pt x="894" y="1481"/>
                    <a:pt x="1358" y="112"/>
                    <a:pt x="1382" y="65"/>
                  </a:cubicBezTo>
                  <a:cubicBezTo>
                    <a:pt x="1382" y="41"/>
                    <a:pt x="1370" y="17"/>
                    <a:pt x="1358" y="5"/>
                  </a:cubicBezTo>
                  <a:cubicBezTo>
                    <a:pt x="1352" y="2"/>
                    <a:pt x="1346" y="0"/>
                    <a:pt x="13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3773;p69"/>
            <p:cNvSpPr/>
            <p:nvPr/>
          </p:nvSpPr>
          <p:spPr>
            <a:xfrm>
              <a:off x="8041543" y="3075368"/>
              <a:ext cx="16173" cy="36874"/>
            </a:xfrm>
            <a:custGeom>
              <a:avLst/>
              <a:gdLst/>
              <a:ahLst/>
              <a:cxnLst/>
              <a:rect l="l" t="t" r="r" b="b"/>
              <a:pathLst>
                <a:path w="525" h="1197" extrusionOk="0">
                  <a:moveTo>
                    <a:pt x="59" y="1"/>
                  </a:moveTo>
                  <a:cubicBezTo>
                    <a:pt x="47" y="1"/>
                    <a:pt x="33" y="9"/>
                    <a:pt x="24" y="18"/>
                  </a:cubicBezTo>
                  <a:cubicBezTo>
                    <a:pt x="0" y="41"/>
                    <a:pt x="12" y="65"/>
                    <a:pt x="36" y="77"/>
                  </a:cubicBezTo>
                  <a:cubicBezTo>
                    <a:pt x="262" y="220"/>
                    <a:pt x="405" y="911"/>
                    <a:pt x="429" y="1161"/>
                  </a:cubicBezTo>
                  <a:cubicBezTo>
                    <a:pt x="441" y="1184"/>
                    <a:pt x="453" y="1196"/>
                    <a:pt x="477" y="1196"/>
                  </a:cubicBezTo>
                  <a:cubicBezTo>
                    <a:pt x="500" y="1196"/>
                    <a:pt x="524" y="1173"/>
                    <a:pt x="512" y="1149"/>
                  </a:cubicBezTo>
                  <a:cubicBezTo>
                    <a:pt x="512" y="1113"/>
                    <a:pt x="393" y="196"/>
                    <a:pt x="72" y="6"/>
                  </a:cubicBezTo>
                  <a:cubicBezTo>
                    <a:pt x="68" y="2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3774;p69"/>
            <p:cNvSpPr/>
            <p:nvPr/>
          </p:nvSpPr>
          <p:spPr>
            <a:xfrm>
              <a:off x="8018069" y="3078941"/>
              <a:ext cx="12876" cy="28156"/>
            </a:xfrm>
            <a:custGeom>
              <a:avLst/>
              <a:gdLst/>
              <a:ahLst/>
              <a:cxnLst/>
              <a:rect l="l" t="t" r="r" b="b"/>
              <a:pathLst>
                <a:path w="418" h="914" extrusionOk="0">
                  <a:moveTo>
                    <a:pt x="36" y="1"/>
                  </a:moveTo>
                  <a:cubicBezTo>
                    <a:pt x="26" y="1"/>
                    <a:pt x="17" y="4"/>
                    <a:pt x="12" y="9"/>
                  </a:cubicBezTo>
                  <a:cubicBezTo>
                    <a:pt x="0" y="33"/>
                    <a:pt x="0" y="56"/>
                    <a:pt x="12" y="68"/>
                  </a:cubicBezTo>
                  <a:cubicBezTo>
                    <a:pt x="12" y="80"/>
                    <a:pt x="334" y="414"/>
                    <a:pt x="322" y="866"/>
                  </a:cubicBezTo>
                  <a:cubicBezTo>
                    <a:pt x="322" y="890"/>
                    <a:pt x="334" y="914"/>
                    <a:pt x="358" y="914"/>
                  </a:cubicBezTo>
                  <a:cubicBezTo>
                    <a:pt x="381" y="914"/>
                    <a:pt x="405" y="890"/>
                    <a:pt x="405" y="866"/>
                  </a:cubicBezTo>
                  <a:cubicBezTo>
                    <a:pt x="417" y="390"/>
                    <a:pt x="84" y="33"/>
                    <a:pt x="72" y="21"/>
                  </a:cubicBezTo>
                  <a:cubicBezTo>
                    <a:pt x="65" y="7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3775;p69"/>
            <p:cNvSpPr/>
            <p:nvPr/>
          </p:nvSpPr>
          <p:spPr>
            <a:xfrm>
              <a:off x="8164393" y="3081991"/>
              <a:ext cx="33054" cy="56281"/>
            </a:xfrm>
            <a:custGeom>
              <a:avLst/>
              <a:gdLst/>
              <a:ahLst/>
              <a:cxnLst/>
              <a:rect l="l" t="t" r="r" b="b"/>
              <a:pathLst>
                <a:path w="1073" h="1827" extrusionOk="0">
                  <a:moveTo>
                    <a:pt x="423" y="0"/>
                  </a:moveTo>
                  <a:cubicBezTo>
                    <a:pt x="406" y="0"/>
                    <a:pt x="391" y="11"/>
                    <a:pt x="382" y="29"/>
                  </a:cubicBezTo>
                  <a:cubicBezTo>
                    <a:pt x="370" y="65"/>
                    <a:pt x="1" y="946"/>
                    <a:pt x="322" y="1458"/>
                  </a:cubicBezTo>
                  <a:cubicBezTo>
                    <a:pt x="465" y="1672"/>
                    <a:pt x="692" y="1803"/>
                    <a:pt x="1025" y="1827"/>
                  </a:cubicBezTo>
                  <a:cubicBezTo>
                    <a:pt x="1049" y="1827"/>
                    <a:pt x="1073" y="1803"/>
                    <a:pt x="1073" y="1779"/>
                  </a:cubicBezTo>
                  <a:cubicBezTo>
                    <a:pt x="1073" y="1755"/>
                    <a:pt x="1049" y="1743"/>
                    <a:pt x="1025" y="1731"/>
                  </a:cubicBezTo>
                  <a:cubicBezTo>
                    <a:pt x="727" y="1720"/>
                    <a:pt x="513" y="1612"/>
                    <a:pt x="394" y="1422"/>
                  </a:cubicBezTo>
                  <a:cubicBezTo>
                    <a:pt x="96" y="934"/>
                    <a:pt x="453" y="77"/>
                    <a:pt x="465" y="65"/>
                  </a:cubicBezTo>
                  <a:cubicBezTo>
                    <a:pt x="465" y="41"/>
                    <a:pt x="465" y="17"/>
                    <a:pt x="442" y="5"/>
                  </a:cubicBezTo>
                  <a:cubicBezTo>
                    <a:pt x="435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3776;p69"/>
            <p:cNvSpPr/>
            <p:nvPr/>
          </p:nvSpPr>
          <p:spPr>
            <a:xfrm>
              <a:off x="8162945" y="2899379"/>
              <a:ext cx="104552" cy="40108"/>
            </a:xfrm>
            <a:custGeom>
              <a:avLst/>
              <a:gdLst/>
              <a:ahLst/>
              <a:cxnLst/>
              <a:rect l="l" t="t" r="r" b="b"/>
              <a:pathLst>
                <a:path w="3394" h="1302" extrusionOk="0">
                  <a:moveTo>
                    <a:pt x="58" y="1"/>
                  </a:moveTo>
                  <a:cubicBezTo>
                    <a:pt x="39" y="1"/>
                    <a:pt x="22" y="18"/>
                    <a:pt x="12" y="28"/>
                  </a:cubicBezTo>
                  <a:cubicBezTo>
                    <a:pt x="0" y="51"/>
                    <a:pt x="12" y="75"/>
                    <a:pt x="36" y="87"/>
                  </a:cubicBezTo>
                  <a:cubicBezTo>
                    <a:pt x="72" y="99"/>
                    <a:pt x="2858" y="992"/>
                    <a:pt x="3322" y="1290"/>
                  </a:cubicBezTo>
                  <a:cubicBezTo>
                    <a:pt x="3334" y="1302"/>
                    <a:pt x="3346" y="1302"/>
                    <a:pt x="3346" y="1302"/>
                  </a:cubicBezTo>
                  <a:cubicBezTo>
                    <a:pt x="3358" y="1302"/>
                    <a:pt x="3382" y="1290"/>
                    <a:pt x="3382" y="1278"/>
                  </a:cubicBezTo>
                  <a:cubicBezTo>
                    <a:pt x="3394" y="1254"/>
                    <a:pt x="3394" y="1230"/>
                    <a:pt x="3370" y="1218"/>
                  </a:cubicBezTo>
                  <a:cubicBezTo>
                    <a:pt x="2894" y="921"/>
                    <a:pt x="179" y="39"/>
                    <a:pt x="72" y="4"/>
                  </a:cubicBezTo>
                  <a:cubicBezTo>
                    <a:pt x="67" y="1"/>
                    <a:pt x="63" y="1"/>
                    <a:pt x="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3777;p69"/>
            <p:cNvSpPr/>
            <p:nvPr/>
          </p:nvSpPr>
          <p:spPr>
            <a:xfrm>
              <a:off x="8155614" y="2918909"/>
              <a:ext cx="107109" cy="38907"/>
            </a:xfrm>
            <a:custGeom>
              <a:avLst/>
              <a:gdLst/>
              <a:ahLst/>
              <a:cxnLst/>
              <a:rect l="l" t="t" r="r" b="b"/>
              <a:pathLst>
                <a:path w="3477" h="1263" extrusionOk="0">
                  <a:moveTo>
                    <a:pt x="60" y="1"/>
                  </a:moveTo>
                  <a:cubicBezTo>
                    <a:pt x="36" y="1"/>
                    <a:pt x="12" y="13"/>
                    <a:pt x="12" y="37"/>
                  </a:cubicBezTo>
                  <a:cubicBezTo>
                    <a:pt x="0" y="60"/>
                    <a:pt x="12" y="84"/>
                    <a:pt x="36" y="84"/>
                  </a:cubicBezTo>
                  <a:cubicBezTo>
                    <a:pt x="60" y="96"/>
                    <a:pt x="2846" y="870"/>
                    <a:pt x="3417" y="1263"/>
                  </a:cubicBezTo>
                  <a:lnTo>
                    <a:pt x="3441" y="1263"/>
                  </a:lnTo>
                  <a:cubicBezTo>
                    <a:pt x="3453" y="1263"/>
                    <a:pt x="3465" y="1263"/>
                    <a:pt x="3465" y="1251"/>
                  </a:cubicBezTo>
                  <a:cubicBezTo>
                    <a:pt x="3477" y="1227"/>
                    <a:pt x="3477" y="1203"/>
                    <a:pt x="3453" y="1191"/>
                  </a:cubicBezTo>
                  <a:cubicBezTo>
                    <a:pt x="2882" y="799"/>
                    <a:pt x="167" y="37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3778;p69"/>
            <p:cNvSpPr/>
            <p:nvPr/>
          </p:nvSpPr>
          <p:spPr>
            <a:xfrm>
              <a:off x="7968905" y="3175145"/>
              <a:ext cx="281712" cy="74271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3779;p69"/>
            <p:cNvSpPr/>
            <p:nvPr/>
          </p:nvSpPr>
          <p:spPr>
            <a:xfrm>
              <a:off x="8067573" y="2730044"/>
              <a:ext cx="183413" cy="50274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442"/>
            <a:ext cx="9144000" cy="5249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8077" y="1503710"/>
            <a:ext cx="819376" cy="819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4251" y="1456355"/>
            <a:ext cx="819376" cy="819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780" y="4324124"/>
            <a:ext cx="819376" cy="819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5077" y="4390711"/>
            <a:ext cx="819376" cy="819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4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 YOU</a:t>
            </a:r>
            <a:endParaRPr dirty="0"/>
          </a:p>
        </p:txBody>
      </p:sp>
      <p:grpSp>
        <p:nvGrpSpPr>
          <p:cNvPr id="81" name="Google Shape;2785;p55"/>
          <p:cNvGrpSpPr/>
          <p:nvPr/>
        </p:nvGrpSpPr>
        <p:grpSpPr>
          <a:xfrm>
            <a:off x="3722031" y="310687"/>
            <a:ext cx="1699956" cy="1554500"/>
            <a:chOff x="2724076" y="1901852"/>
            <a:chExt cx="603378" cy="556431"/>
          </a:xfrm>
        </p:grpSpPr>
        <p:sp>
          <p:nvSpPr>
            <p:cNvPr id="82" name="Google Shape;2786;p55"/>
            <p:cNvSpPr/>
            <p:nvPr/>
          </p:nvSpPr>
          <p:spPr>
            <a:xfrm>
              <a:off x="3193914" y="1934135"/>
              <a:ext cx="64567" cy="59454"/>
            </a:xfrm>
            <a:custGeom>
              <a:avLst/>
              <a:gdLst/>
              <a:ahLst/>
              <a:cxnLst/>
              <a:rect l="l" t="t" r="r" b="b"/>
              <a:pathLst>
                <a:path w="2096" h="1930" extrusionOk="0">
                  <a:moveTo>
                    <a:pt x="1763" y="120"/>
                  </a:moveTo>
                  <a:lnTo>
                    <a:pt x="1763" y="120"/>
                  </a:lnTo>
                  <a:cubicBezTo>
                    <a:pt x="1417" y="310"/>
                    <a:pt x="822" y="679"/>
                    <a:pt x="512" y="870"/>
                  </a:cubicBezTo>
                  <a:cubicBezTo>
                    <a:pt x="358" y="822"/>
                    <a:pt x="155" y="739"/>
                    <a:pt x="96" y="679"/>
                  </a:cubicBezTo>
                  <a:cubicBezTo>
                    <a:pt x="227" y="584"/>
                    <a:pt x="1251" y="239"/>
                    <a:pt x="1763" y="120"/>
                  </a:cubicBezTo>
                  <a:close/>
                  <a:moveTo>
                    <a:pt x="1929" y="227"/>
                  </a:moveTo>
                  <a:cubicBezTo>
                    <a:pt x="1763" y="644"/>
                    <a:pt x="1227" y="1679"/>
                    <a:pt x="1108" y="1822"/>
                  </a:cubicBezTo>
                  <a:cubicBezTo>
                    <a:pt x="1048" y="1751"/>
                    <a:pt x="953" y="1441"/>
                    <a:pt x="893" y="1167"/>
                  </a:cubicBezTo>
                  <a:cubicBezTo>
                    <a:pt x="1489" y="644"/>
                    <a:pt x="1786" y="370"/>
                    <a:pt x="1929" y="227"/>
                  </a:cubicBezTo>
                  <a:close/>
                  <a:moveTo>
                    <a:pt x="2013" y="1"/>
                  </a:moveTo>
                  <a:cubicBezTo>
                    <a:pt x="1798" y="1"/>
                    <a:pt x="120" y="477"/>
                    <a:pt x="12" y="632"/>
                  </a:cubicBezTo>
                  <a:cubicBezTo>
                    <a:pt x="0" y="655"/>
                    <a:pt x="0" y="679"/>
                    <a:pt x="12" y="691"/>
                  </a:cubicBezTo>
                  <a:cubicBezTo>
                    <a:pt x="60" y="822"/>
                    <a:pt x="441" y="941"/>
                    <a:pt x="512" y="953"/>
                  </a:cubicBezTo>
                  <a:cubicBezTo>
                    <a:pt x="518" y="959"/>
                    <a:pt x="524" y="962"/>
                    <a:pt x="530" y="962"/>
                  </a:cubicBezTo>
                  <a:cubicBezTo>
                    <a:pt x="536" y="962"/>
                    <a:pt x="542" y="959"/>
                    <a:pt x="548" y="953"/>
                  </a:cubicBezTo>
                  <a:cubicBezTo>
                    <a:pt x="953" y="703"/>
                    <a:pt x="1572" y="322"/>
                    <a:pt x="1870" y="167"/>
                  </a:cubicBezTo>
                  <a:lnTo>
                    <a:pt x="1870" y="167"/>
                  </a:lnTo>
                  <a:cubicBezTo>
                    <a:pt x="1632" y="382"/>
                    <a:pt x="1143" y="822"/>
                    <a:pt x="810" y="1108"/>
                  </a:cubicBezTo>
                  <a:cubicBezTo>
                    <a:pt x="798" y="1120"/>
                    <a:pt x="798" y="1144"/>
                    <a:pt x="798" y="1155"/>
                  </a:cubicBezTo>
                  <a:cubicBezTo>
                    <a:pt x="977" y="1929"/>
                    <a:pt x="1072" y="1929"/>
                    <a:pt x="1108" y="1929"/>
                  </a:cubicBezTo>
                  <a:lnTo>
                    <a:pt x="1108" y="1917"/>
                  </a:lnTo>
                  <a:cubicBezTo>
                    <a:pt x="1239" y="1917"/>
                    <a:pt x="1905" y="513"/>
                    <a:pt x="1989" y="322"/>
                  </a:cubicBezTo>
                  <a:cubicBezTo>
                    <a:pt x="2096" y="72"/>
                    <a:pt x="2084" y="36"/>
                    <a:pt x="2060" y="12"/>
                  </a:cubicBezTo>
                  <a:lnTo>
                    <a:pt x="2048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2787;p55"/>
            <p:cNvSpPr/>
            <p:nvPr/>
          </p:nvSpPr>
          <p:spPr>
            <a:xfrm>
              <a:off x="3208577" y="1961552"/>
              <a:ext cx="14694" cy="23966"/>
            </a:xfrm>
            <a:custGeom>
              <a:avLst/>
              <a:gdLst/>
              <a:ahLst/>
              <a:cxnLst/>
              <a:rect l="l" t="t" r="r" b="b"/>
              <a:pathLst>
                <a:path w="477" h="778" extrusionOk="0">
                  <a:moveTo>
                    <a:pt x="61" y="0"/>
                  </a:moveTo>
                  <a:cubicBezTo>
                    <a:pt x="57" y="0"/>
                    <a:pt x="53" y="1"/>
                    <a:pt x="48" y="4"/>
                  </a:cubicBezTo>
                  <a:cubicBezTo>
                    <a:pt x="25" y="4"/>
                    <a:pt x="1" y="27"/>
                    <a:pt x="1" y="51"/>
                  </a:cubicBezTo>
                  <a:cubicBezTo>
                    <a:pt x="36" y="349"/>
                    <a:pt x="72" y="706"/>
                    <a:pt x="132" y="754"/>
                  </a:cubicBezTo>
                  <a:cubicBezTo>
                    <a:pt x="144" y="766"/>
                    <a:pt x="156" y="777"/>
                    <a:pt x="179" y="777"/>
                  </a:cubicBezTo>
                  <a:cubicBezTo>
                    <a:pt x="263" y="766"/>
                    <a:pt x="406" y="599"/>
                    <a:pt x="465" y="527"/>
                  </a:cubicBezTo>
                  <a:cubicBezTo>
                    <a:pt x="477" y="516"/>
                    <a:pt x="477" y="480"/>
                    <a:pt x="453" y="468"/>
                  </a:cubicBezTo>
                  <a:cubicBezTo>
                    <a:pt x="448" y="463"/>
                    <a:pt x="439" y="460"/>
                    <a:pt x="429" y="460"/>
                  </a:cubicBezTo>
                  <a:cubicBezTo>
                    <a:pt x="416" y="460"/>
                    <a:pt x="401" y="466"/>
                    <a:pt x="394" y="480"/>
                  </a:cubicBezTo>
                  <a:cubicBezTo>
                    <a:pt x="322" y="575"/>
                    <a:pt x="227" y="658"/>
                    <a:pt x="191" y="682"/>
                  </a:cubicBezTo>
                  <a:cubicBezTo>
                    <a:pt x="156" y="611"/>
                    <a:pt x="120" y="301"/>
                    <a:pt x="96" y="39"/>
                  </a:cubicBezTo>
                  <a:cubicBezTo>
                    <a:pt x="96" y="20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2788;p55"/>
            <p:cNvSpPr/>
            <p:nvPr/>
          </p:nvSpPr>
          <p:spPr>
            <a:xfrm>
              <a:off x="2742775" y="2308970"/>
              <a:ext cx="64598" cy="59454"/>
            </a:xfrm>
            <a:custGeom>
              <a:avLst/>
              <a:gdLst/>
              <a:ahLst/>
              <a:cxnLst/>
              <a:rect l="l" t="t" r="r" b="b"/>
              <a:pathLst>
                <a:path w="2097" h="1930" extrusionOk="0">
                  <a:moveTo>
                    <a:pt x="322" y="132"/>
                  </a:moveTo>
                  <a:lnTo>
                    <a:pt x="322" y="132"/>
                  </a:lnTo>
                  <a:cubicBezTo>
                    <a:pt x="846" y="251"/>
                    <a:pt x="1870" y="596"/>
                    <a:pt x="1989" y="679"/>
                  </a:cubicBezTo>
                  <a:cubicBezTo>
                    <a:pt x="1942" y="751"/>
                    <a:pt x="1727" y="834"/>
                    <a:pt x="1572" y="870"/>
                  </a:cubicBezTo>
                  <a:cubicBezTo>
                    <a:pt x="1263" y="679"/>
                    <a:pt x="668" y="322"/>
                    <a:pt x="322" y="132"/>
                  </a:cubicBezTo>
                  <a:close/>
                  <a:moveTo>
                    <a:pt x="156" y="227"/>
                  </a:moveTo>
                  <a:lnTo>
                    <a:pt x="156" y="227"/>
                  </a:lnTo>
                  <a:cubicBezTo>
                    <a:pt x="310" y="370"/>
                    <a:pt x="608" y="644"/>
                    <a:pt x="1203" y="1168"/>
                  </a:cubicBezTo>
                  <a:cubicBezTo>
                    <a:pt x="1132" y="1453"/>
                    <a:pt x="1037" y="1763"/>
                    <a:pt x="989" y="1834"/>
                  </a:cubicBezTo>
                  <a:cubicBezTo>
                    <a:pt x="870" y="1691"/>
                    <a:pt x="334" y="644"/>
                    <a:pt x="156" y="227"/>
                  </a:cubicBezTo>
                  <a:close/>
                  <a:moveTo>
                    <a:pt x="84" y="1"/>
                  </a:moveTo>
                  <a:cubicBezTo>
                    <a:pt x="72" y="1"/>
                    <a:pt x="60" y="1"/>
                    <a:pt x="48" y="13"/>
                  </a:cubicBezTo>
                  <a:lnTo>
                    <a:pt x="37" y="13"/>
                  </a:lnTo>
                  <a:lnTo>
                    <a:pt x="25" y="25"/>
                  </a:lnTo>
                  <a:cubicBezTo>
                    <a:pt x="13" y="48"/>
                    <a:pt x="1" y="72"/>
                    <a:pt x="108" y="322"/>
                  </a:cubicBezTo>
                  <a:cubicBezTo>
                    <a:pt x="215" y="584"/>
                    <a:pt x="858" y="1930"/>
                    <a:pt x="989" y="1930"/>
                  </a:cubicBezTo>
                  <a:cubicBezTo>
                    <a:pt x="1025" y="1930"/>
                    <a:pt x="1120" y="1930"/>
                    <a:pt x="1299" y="1168"/>
                  </a:cubicBezTo>
                  <a:cubicBezTo>
                    <a:pt x="1299" y="1144"/>
                    <a:pt x="1299" y="1132"/>
                    <a:pt x="1287" y="1120"/>
                  </a:cubicBezTo>
                  <a:cubicBezTo>
                    <a:pt x="953" y="834"/>
                    <a:pt x="465" y="406"/>
                    <a:pt x="239" y="179"/>
                  </a:cubicBezTo>
                  <a:lnTo>
                    <a:pt x="239" y="179"/>
                  </a:lnTo>
                  <a:cubicBezTo>
                    <a:pt x="537" y="346"/>
                    <a:pt x="1144" y="715"/>
                    <a:pt x="1549" y="965"/>
                  </a:cubicBezTo>
                  <a:lnTo>
                    <a:pt x="1584" y="965"/>
                  </a:lnTo>
                  <a:cubicBezTo>
                    <a:pt x="1656" y="941"/>
                    <a:pt x="2037" y="834"/>
                    <a:pt x="2084" y="703"/>
                  </a:cubicBezTo>
                  <a:cubicBezTo>
                    <a:pt x="2096" y="691"/>
                    <a:pt x="2096" y="667"/>
                    <a:pt x="2084" y="644"/>
                  </a:cubicBezTo>
                  <a:cubicBezTo>
                    <a:pt x="1977" y="489"/>
                    <a:pt x="29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2789;p55"/>
            <p:cNvSpPr/>
            <p:nvPr/>
          </p:nvSpPr>
          <p:spPr>
            <a:xfrm>
              <a:off x="2777615" y="2336479"/>
              <a:ext cx="14725" cy="23874"/>
            </a:xfrm>
            <a:custGeom>
              <a:avLst/>
              <a:gdLst/>
              <a:ahLst/>
              <a:cxnLst/>
              <a:rect l="l" t="t" r="r" b="b"/>
              <a:pathLst>
                <a:path w="478" h="775" extrusionOk="0">
                  <a:moveTo>
                    <a:pt x="441" y="1"/>
                  </a:moveTo>
                  <a:cubicBezTo>
                    <a:pt x="418" y="1"/>
                    <a:pt x="394" y="13"/>
                    <a:pt x="394" y="36"/>
                  </a:cubicBezTo>
                  <a:cubicBezTo>
                    <a:pt x="370" y="310"/>
                    <a:pt x="322" y="620"/>
                    <a:pt x="299" y="679"/>
                  </a:cubicBezTo>
                  <a:cubicBezTo>
                    <a:pt x="263" y="667"/>
                    <a:pt x="168" y="572"/>
                    <a:pt x="84" y="477"/>
                  </a:cubicBezTo>
                  <a:cubicBezTo>
                    <a:pt x="77" y="470"/>
                    <a:pt x="67" y="463"/>
                    <a:pt x="54" y="463"/>
                  </a:cubicBezTo>
                  <a:cubicBezTo>
                    <a:pt x="45" y="463"/>
                    <a:pt x="35" y="467"/>
                    <a:pt x="25" y="477"/>
                  </a:cubicBezTo>
                  <a:cubicBezTo>
                    <a:pt x="13" y="489"/>
                    <a:pt x="1" y="513"/>
                    <a:pt x="25" y="536"/>
                  </a:cubicBezTo>
                  <a:cubicBezTo>
                    <a:pt x="72" y="608"/>
                    <a:pt x="215" y="763"/>
                    <a:pt x="299" y="775"/>
                  </a:cubicBezTo>
                  <a:lnTo>
                    <a:pt x="310" y="775"/>
                  </a:lnTo>
                  <a:cubicBezTo>
                    <a:pt x="334" y="775"/>
                    <a:pt x="346" y="763"/>
                    <a:pt x="358" y="763"/>
                  </a:cubicBezTo>
                  <a:cubicBezTo>
                    <a:pt x="406" y="715"/>
                    <a:pt x="453" y="346"/>
                    <a:pt x="477" y="48"/>
                  </a:cubicBezTo>
                  <a:cubicBezTo>
                    <a:pt x="477" y="25"/>
                    <a:pt x="465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2790;p55"/>
            <p:cNvSpPr/>
            <p:nvPr/>
          </p:nvSpPr>
          <p:spPr>
            <a:xfrm>
              <a:off x="2724076" y="2072850"/>
              <a:ext cx="105415" cy="60131"/>
            </a:xfrm>
            <a:custGeom>
              <a:avLst/>
              <a:gdLst/>
              <a:ahLst/>
              <a:cxnLst/>
              <a:rect l="l" t="t" r="r" b="b"/>
              <a:pathLst>
                <a:path w="3422" h="1952" extrusionOk="0">
                  <a:moveTo>
                    <a:pt x="2076" y="1"/>
                  </a:moveTo>
                  <a:cubicBezTo>
                    <a:pt x="1920" y="1"/>
                    <a:pt x="1781" y="88"/>
                    <a:pt x="1685" y="203"/>
                  </a:cubicBezTo>
                  <a:lnTo>
                    <a:pt x="1685" y="203"/>
                  </a:lnTo>
                  <a:cubicBezTo>
                    <a:pt x="1621" y="151"/>
                    <a:pt x="1537" y="105"/>
                    <a:pt x="1429" y="70"/>
                  </a:cubicBezTo>
                  <a:cubicBezTo>
                    <a:pt x="1337" y="38"/>
                    <a:pt x="1260" y="24"/>
                    <a:pt x="1194" y="24"/>
                  </a:cubicBezTo>
                  <a:cubicBezTo>
                    <a:pt x="796" y="24"/>
                    <a:pt x="858" y="534"/>
                    <a:pt x="858" y="534"/>
                  </a:cubicBezTo>
                  <a:cubicBezTo>
                    <a:pt x="817" y="509"/>
                    <a:pt x="773" y="497"/>
                    <a:pt x="728" y="497"/>
                  </a:cubicBezTo>
                  <a:cubicBezTo>
                    <a:pt x="392" y="497"/>
                    <a:pt x="0" y="1137"/>
                    <a:pt x="441" y="1463"/>
                  </a:cubicBezTo>
                  <a:cubicBezTo>
                    <a:pt x="577" y="1566"/>
                    <a:pt x="706" y="1615"/>
                    <a:pt x="816" y="1625"/>
                  </a:cubicBezTo>
                  <a:lnTo>
                    <a:pt x="816" y="1625"/>
                  </a:lnTo>
                  <a:cubicBezTo>
                    <a:pt x="855" y="1797"/>
                    <a:pt x="978" y="1946"/>
                    <a:pt x="1239" y="1951"/>
                  </a:cubicBezTo>
                  <a:cubicBezTo>
                    <a:pt x="1252" y="1951"/>
                    <a:pt x="1265" y="1951"/>
                    <a:pt x="1278" y="1951"/>
                  </a:cubicBezTo>
                  <a:cubicBezTo>
                    <a:pt x="1634" y="1951"/>
                    <a:pt x="1870" y="1869"/>
                    <a:pt x="2000" y="1746"/>
                  </a:cubicBezTo>
                  <a:lnTo>
                    <a:pt x="2000" y="1746"/>
                  </a:lnTo>
                  <a:cubicBezTo>
                    <a:pt x="2029" y="1784"/>
                    <a:pt x="2064" y="1821"/>
                    <a:pt x="2108" y="1856"/>
                  </a:cubicBezTo>
                  <a:cubicBezTo>
                    <a:pt x="2167" y="1904"/>
                    <a:pt x="2239" y="1925"/>
                    <a:pt x="2318" y="1925"/>
                  </a:cubicBezTo>
                  <a:cubicBezTo>
                    <a:pt x="2765" y="1925"/>
                    <a:pt x="3421" y="1236"/>
                    <a:pt x="3037" y="832"/>
                  </a:cubicBezTo>
                  <a:cubicBezTo>
                    <a:pt x="2929" y="719"/>
                    <a:pt x="2815" y="676"/>
                    <a:pt x="2709" y="676"/>
                  </a:cubicBezTo>
                  <a:cubicBezTo>
                    <a:pt x="2697" y="676"/>
                    <a:pt x="2685" y="677"/>
                    <a:pt x="2674" y="678"/>
                  </a:cubicBezTo>
                  <a:lnTo>
                    <a:pt x="2674" y="678"/>
                  </a:lnTo>
                  <a:cubicBezTo>
                    <a:pt x="2680" y="475"/>
                    <a:pt x="2582" y="240"/>
                    <a:pt x="2334" y="81"/>
                  </a:cubicBezTo>
                  <a:cubicBezTo>
                    <a:pt x="2246" y="25"/>
                    <a:pt x="2159" y="1"/>
                    <a:pt x="2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2791;p55"/>
            <p:cNvSpPr/>
            <p:nvPr/>
          </p:nvSpPr>
          <p:spPr>
            <a:xfrm>
              <a:off x="2728481" y="2071680"/>
              <a:ext cx="95403" cy="62750"/>
            </a:xfrm>
            <a:custGeom>
              <a:avLst/>
              <a:gdLst/>
              <a:ahLst/>
              <a:cxnLst/>
              <a:rect l="l" t="t" r="r" b="b"/>
              <a:pathLst>
                <a:path w="3097" h="2037" extrusionOk="0">
                  <a:moveTo>
                    <a:pt x="1548" y="310"/>
                  </a:moveTo>
                  <a:cubicBezTo>
                    <a:pt x="1667" y="429"/>
                    <a:pt x="1691" y="572"/>
                    <a:pt x="1667" y="655"/>
                  </a:cubicBezTo>
                  <a:cubicBezTo>
                    <a:pt x="1645" y="707"/>
                    <a:pt x="1614" y="736"/>
                    <a:pt x="1576" y="736"/>
                  </a:cubicBezTo>
                  <a:cubicBezTo>
                    <a:pt x="1553" y="736"/>
                    <a:pt x="1528" y="725"/>
                    <a:pt x="1501" y="703"/>
                  </a:cubicBezTo>
                  <a:cubicBezTo>
                    <a:pt x="1417" y="631"/>
                    <a:pt x="1441" y="453"/>
                    <a:pt x="1548" y="310"/>
                  </a:cubicBezTo>
                  <a:close/>
                  <a:moveTo>
                    <a:pt x="2489" y="762"/>
                  </a:moveTo>
                  <a:lnTo>
                    <a:pt x="2489" y="762"/>
                  </a:lnTo>
                  <a:cubicBezTo>
                    <a:pt x="2465" y="929"/>
                    <a:pt x="2358" y="1060"/>
                    <a:pt x="2227" y="1072"/>
                  </a:cubicBezTo>
                  <a:lnTo>
                    <a:pt x="2203" y="1072"/>
                  </a:lnTo>
                  <a:cubicBezTo>
                    <a:pt x="2167" y="1072"/>
                    <a:pt x="2167" y="1060"/>
                    <a:pt x="2167" y="1048"/>
                  </a:cubicBezTo>
                  <a:cubicBezTo>
                    <a:pt x="2155" y="977"/>
                    <a:pt x="2298" y="798"/>
                    <a:pt x="2489" y="762"/>
                  </a:cubicBezTo>
                  <a:close/>
                  <a:moveTo>
                    <a:pt x="870" y="1191"/>
                  </a:moveTo>
                  <a:cubicBezTo>
                    <a:pt x="893" y="1191"/>
                    <a:pt x="905" y="1203"/>
                    <a:pt x="929" y="1227"/>
                  </a:cubicBezTo>
                  <a:cubicBezTo>
                    <a:pt x="989" y="1310"/>
                    <a:pt x="1012" y="1405"/>
                    <a:pt x="965" y="1477"/>
                  </a:cubicBezTo>
                  <a:cubicBezTo>
                    <a:pt x="929" y="1560"/>
                    <a:pt x="834" y="1620"/>
                    <a:pt x="715" y="1620"/>
                  </a:cubicBezTo>
                  <a:cubicBezTo>
                    <a:pt x="691" y="1465"/>
                    <a:pt x="739" y="1298"/>
                    <a:pt x="798" y="1227"/>
                  </a:cubicBezTo>
                  <a:cubicBezTo>
                    <a:pt x="822" y="1203"/>
                    <a:pt x="846" y="1191"/>
                    <a:pt x="870" y="1191"/>
                  </a:cubicBezTo>
                  <a:close/>
                  <a:moveTo>
                    <a:pt x="1882" y="1322"/>
                  </a:moveTo>
                  <a:cubicBezTo>
                    <a:pt x="1894" y="1322"/>
                    <a:pt x="1917" y="1334"/>
                    <a:pt x="1929" y="1382"/>
                  </a:cubicBezTo>
                  <a:cubicBezTo>
                    <a:pt x="1965" y="1513"/>
                    <a:pt x="1941" y="1620"/>
                    <a:pt x="1858" y="1715"/>
                  </a:cubicBezTo>
                  <a:cubicBezTo>
                    <a:pt x="1786" y="1584"/>
                    <a:pt x="1798" y="1453"/>
                    <a:pt x="1834" y="1370"/>
                  </a:cubicBezTo>
                  <a:cubicBezTo>
                    <a:pt x="1858" y="1334"/>
                    <a:pt x="1882" y="1322"/>
                    <a:pt x="1882" y="1322"/>
                  </a:cubicBezTo>
                  <a:close/>
                  <a:moveTo>
                    <a:pt x="1935" y="85"/>
                  </a:moveTo>
                  <a:cubicBezTo>
                    <a:pt x="2012" y="85"/>
                    <a:pt x="2092" y="108"/>
                    <a:pt x="2167" y="155"/>
                  </a:cubicBezTo>
                  <a:cubicBezTo>
                    <a:pt x="2370" y="286"/>
                    <a:pt x="2477" y="477"/>
                    <a:pt x="2489" y="667"/>
                  </a:cubicBezTo>
                  <a:cubicBezTo>
                    <a:pt x="2251" y="715"/>
                    <a:pt x="2072" y="929"/>
                    <a:pt x="2072" y="1060"/>
                  </a:cubicBezTo>
                  <a:cubicBezTo>
                    <a:pt x="2072" y="1108"/>
                    <a:pt x="2108" y="1167"/>
                    <a:pt x="2203" y="1167"/>
                  </a:cubicBezTo>
                  <a:lnTo>
                    <a:pt x="2239" y="1167"/>
                  </a:lnTo>
                  <a:cubicBezTo>
                    <a:pt x="2417" y="1132"/>
                    <a:pt x="2560" y="977"/>
                    <a:pt x="2572" y="751"/>
                  </a:cubicBezTo>
                  <a:cubicBezTo>
                    <a:pt x="2679" y="762"/>
                    <a:pt x="2775" y="810"/>
                    <a:pt x="2858" y="893"/>
                  </a:cubicBezTo>
                  <a:cubicBezTo>
                    <a:pt x="3001" y="1048"/>
                    <a:pt x="2965" y="1239"/>
                    <a:pt x="2917" y="1358"/>
                  </a:cubicBezTo>
                  <a:cubicBezTo>
                    <a:pt x="2787" y="1655"/>
                    <a:pt x="2429" y="1917"/>
                    <a:pt x="2167" y="1917"/>
                  </a:cubicBezTo>
                  <a:cubicBezTo>
                    <a:pt x="2096" y="1917"/>
                    <a:pt x="2036" y="1905"/>
                    <a:pt x="1989" y="1858"/>
                  </a:cubicBezTo>
                  <a:cubicBezTo>
                    <a:pt x="1965" y="1834"/>
                    <a:pt x="1941" y="1810"/>
                    <a:pt x="1917" y="1786"/>
                  </a:cubicBezTo>
                  <a:cubicBezTo>
                    <a:pt x="2025" y="1679"/>
                    <a:pt x="2060" y="1513"/>
                    <a:pt x="2013" y="1358"/>
                  </a:cubicBezTo>
                  <a:cubicBezTo>
                    <a:pt x="1977" y="1251"/>
                    <a:pt x="1917" y="1227"/>
                    <a:pt x="1882" y="1227"/>
                  </a:cubicBezTo>
                  <a:cubicBezTo>
                    <a:pt x="1834" y="1227"/>
                    <a:pt x="1786" y="1262"/>
                    <a:pt x="1763" y="1334"/>
                  </a:cubicBezTo>
                  <a:cubicBezTo>
                    <a:pt x="1703" y="1441"/>
                    <a:pt x="1691" y="1620"/>
                    <a:pt x="1798" y="1774"/>
                  </a:cubicBezTo>
                  <a:cubicBezTo>
                    <a:pt x="1691" y="1858"/>
                    <a:pt x="1501" y="1941"/>
                    <a:pt x="1143" y="1941"/>
                  </a:cubicBezTo>
                  <a:lnTo>
                    <a:pt x="1096" y="1941"/>
                  </a:lnTo>
                  <a:cubicBezTo>
                    <a:pt x="870" y="1941"/>
                    <a:pt x="774" y="1822"/>
                    <a:pt x="739" y="1703"/>
                  </a:cubicBezTo>
                  <a:cubicBezTo>
                    <a:pt x="882" y="1703"/>
                    <a:pt x="1001" y="1632"/>
                    <a:pt x="1048" y="1524"/>
                  </a:cubicBezTo>
                  <a:cubicBezTo>
                    <a:pt x="1108" y="1417"/>
                    <a:pt x="1084" y="1286"/>
                    <a:pt x="989" y="1179"/>
                  </a:cubicBezTo>
                  <a:cubicBezTo>
                    <a:pt x="941" y="1108"/>
                    <a:pt x="893" y="1096"/>
                    <a:pt x="858" y="1096"/>
                  </a:cubicBezTo>
                  <a:cubicBezTo>
                    <a:pt x="822" y="1096"/>
                    <a:pt x="774" y="1120"/>
                    <a:pt x="727" y="1179"/>
                  </a:cubicBezTo>
                  <a:cubicBezTo>
                    <a:pt x="643" y="1274"/>
                    <a:pt x="608" y="1453"/>
                    <a:pt x="631" y="1608"/>
                  </a:cubicBezTo>
                  <a:cubicBezTo>
                    <a:pt x="524" y="1596"/>
                    <a:pt x="429" y="1548"/>
                    <a:pt x="322" y="1465"/>
                  </a:cubicBezTo>
                  <a:cubicBezTo>
                    <a:pt x="155" y="1346"/>
                    <a:pt x="108" y="1155"/>
                    <a:pt x="167" y="953"/>
                  </a:cubicBezTo>
                  <a:cubicBezTo>
                    <a:pt x="239" y="751"/>
                    <a:pt x="429" y="572"/>
                    <a:pt x="584" y="572"/>
                  </a:cubicBezTo>
                  <a:cubicBezTo>
                    <a:pt x="620" y="572"/>
                    <a:pt x="655" y="584"/>
                    <a:pt x="691" y="608"/>
                  </a:cubicBezTo>
                  <a:cubicBezTo>
                    <a:pt x="697" y="614"/>
                    <a:pt x="706" y="617"/>
                    <a:pt x="715" y="617"/>
                  </a:cubicBezTo>
                  <a:cubicBezTo>
                    <a:pt x="724" y="617"/>
                    <a:pt x="733" y="614"/>
                    <a:pt x="739" y="608"/>
                  </a:cubicBezTo>
                  <a:cubicBezTo>
                    <a:pt x="751" y="596"/>
                    <a:pt x="762" y="584"/>
                    <a:pt x="762" y="560"/>
                  </a:cubicBezTo>
                  <a:cubicBezTo>
                    <a:pt x="762" y="560"/>
                    <a:pt x="727" y="322"/>
                    <a:pt x="846" y="191"/>
                  </a:cubicBezTo>
                  <a:cubicBezTo>
                    <a:pt x="893" y="136"/>
                    <a:pt x="960" y="109"/>
                    <a:pt x="1045" y="109"/>
                  </a:cubicBezTo>
                  <a:cubicBezTo>
                    <a:pt x="1108" y="109"/>
                    <a:pt x="1181" y="125"/>
                    <a:pt x="1263" y="155"/>
                  </a:cubicBezTo>
                  <a:cubicBezTo>
                    <a:pt x="1346" y="179"/>
                    <a:pt x="1417" y="215"/>
                    <a:pt x="1477" y="250"/>
                  </a:cubicBezTo>
                  <a:cubicBezTo>
                    <a:pt x="1358" y="429"/>
                    <a:pt x="1310" y="655"/>
                    <a:pt x="1441" y="774"/>
                  </a:cubicBezTo>
                  <a:cubicBezTo>
                    <a:pt x="1484" y="809"/>
                    <a:pt x="1528" y="824"/>
                    <a:pt x="1571" y="824"/>
                  </a:cubicBezTo>
                  <a:cubicBezTo>
                    <a:pt x="1645" y="824"/>
                    <a:pt x="1713" y="775"/>
                    <a:pt x="1751" y="691"/>
                  </a:cubicBezTo>
                  <a:cubicBezTo>
                    <a:pt x="1786" y="572"/>
                    <a:pt x="1763" y="393"/>
                    <a:pt x="1608" y="239"/>
                  </a:cubicBezTo>
                  <a:cubicBezTo>
                    <a:pt x="1701" y="138"/>
                    <a:pt x="1816" y="85"/>
                    <a:pt x="1935" y="85"/>
                  </a:cubicBezTo>
                  <a:close/>
                  <a:moveTo>
                    <a:pt x="1941" y="0"/>
                  </a:moveTo>
                  <a:cubicBezTo>
                    <a:pt x="1786" y="0"/>
                    <a:pt x="1644" y="60"/>
                    <a:pt x="1536" y="179"/>
                  </a:cubicBezTo>
                  <a:cubicBezTo>
                    <a:pt x="1465" y="131"/>
                    <a:pt x="1393" y="96"/>
                    <a:pt x="1298" y="60"/>
                  </a:cubicBezTo>
                  <a:cubicBezTo>
                    <a:pt x="1209" y="33"/>
                    <a:pt x="1128" y="20"/>
                    <a:pt x="1056" y="20"/>
                  </a:cubicBezTo>
                  <a:cubicBezTo>
                    <a:pt x="936" y="20"/>
                    <a:pt x="841" y="57"/>
                    <a:pt x="774" y="131"/>
                  </a:cubicBezTo>
                  <a:cubicBezTo>
                    <a:pt x="679" y="239"/>
                    <a:pt x="667" y="405"/>
                    <a:pt x="667" y="500"/>
                  </a:cubicBezTo>
                  <a:cubicBezTo>
                    <a:pt x="643" y="489"/>
                    <a:pt x="608" y="489"/>
                    <a:pt x="584" y="489"/>
                  </a:cubicBezTo>
                  <a:cubicBezTo>
                    <a:pt x="381" y="489"/>
                    <a:pt x="167" y="679"/>
                    <a:pt x="84" y="929"/>
                  </a:cubicBezTo>
                  <a:cubicBezTo>
                    <a:pt x="0" y="1167"/>
                    <a:pt x="72" y="1393"/>
                    <a:pt x="262" y="1536"/>
                  </a:cubicBezTo>
                  <a:cubicBezTo>
                    <a:pt x="393" y="1632"/>
                    <a:pt x="524" y="1691"/>
                    <a:pt x="643" y="1703"/>
                  </a:cubicBezTo>
                  <a:cubicBezTo>
                    <a:pt x="703" y="1905"/>
                    <a:pt x="870" y="2024"/>
                    <a:pt x="1096" y="2036"/>
                  </a:cubicBezTo>
                  <a:lnTo>
                    <a:pt x="1143" y="2036"/>
                  </a:lnTo>
                  <a:cubicBezTo>
                    <a:pt x="1453" y="2036"/>
                    <a:pt x="1691" y="1965"/>
                    <a:pt x="1846" y="1846"/>
                  </a:cubicBezTo>
                  <a:cubicBezTo>
                    <a:pt x="1870" y="1882"/>
                    <a:pt x="1905" y="1905"/>
                    <a:pt x="1929" y="1929"/>
                  </a:cubicBezTo>
                  <a:cubicBezTo>
                    <a:pt x="2001" y="1977"/>
                    <a:pt x="2084" y="2013"/>
                    <a:pt x="2179" y="2013"/>
                  </a:cubicBezTo>
                  <a:cubicBezTo>
                    <a:pt x="2477" y="2013"/>
                    <a:pt x="2858" y="1727"/>
                    <a:pt x="3001" y="1393"/>
                  </a:cubicBezTo>
                  <a:cubicBezTo>
                    <a:pt x="3096" y="1179"/>
                    <a:pt x="3060" y="989"/>
                    <a:pt x="2929" y="834"/>
                  </a:cubicBezTo>
                  <a:cubicBezTo>
                    <a:pt x="2822" y="727"/>
                    <a:pt x="2703" y="667"/>
                    <a:pt x="2584" y="667"/>
                  </a:cubicBezTo>
                  <a:cubicBezTo>
                    <a:pt x="2572" y="441"/>
                    <a:pt x="2441" y="227"/>
                    <a:pt x="2215" y="84"/>
                  </a:cubicBezTo>
                  <a:cubicBezTo>
                    <a:pt x="2132" y="24"/>
                    <a:pt x="2036" y="0"/>
                    <a:pt x="19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2792;p55"/>
            <p:cNvSpPr/>
            <p:nvPr/>
          </p:nvSpPr>
          <p:spPr>
            <a:xfrm>
              <a:off x="3027382" y="1903392"/>
              <a:ext cx="105415" cy="60131"/>
            </a:xfrm>
            <a:custGeom>
              <a:avLst/>
              <a:gdLst/>
              <a:ahLst/>
              <a:cxnLst/>
              <a:rect l="l" t="t" r="r" b="b"/>
              <a:pathLst>
                <a:path w="3422" h="1952" extrusionOk="0">
                  <a:moveTo>
                    <a:pt x="2077" y="1"/>
                  </a:moveTo>
                  <a:cubicBezTo>
                    <a:pt x="1920" y="1"/>
                    <a:pt x="1781" y="88"/>
                    <a:pt x="1686" y="203"/>
                  </a:cubicBezTo>
                  <a:lnTo>
                    <a:pt x="1686" y="203"/>
                  </a:lnTo>
                  <a:cubicBezTo>
                    <a:pt x="1621" y="151"/>
                    <a:pt x="1537" y="105"/>
                    <a:pt x="1430" y="70"/>
                  </a:cubicBezTo>
                  <a:cubicBezTo>
                    <a:pt x="1336" y="38"/>
                    <a:pt x="1258" y="24"/>
                    <a:pt x="1192" y="24"/>
                  </a:cubicBezTo>
                  <a:cubicBezTo>
                    <a:pt x="797" y="24"/>
                    <a:pt x="858" y="522"/>
                    <a:pt x="858" y="522"/>
                  </a:cubicBezTo>
                  <a:cubicBezTo>
                    <a:pt x="817" y="497"/>
                    <a:pt x="774" y="485"/>
                    <a:pt x="729" y="485"/>
                  </a:cubicBezTo>
                  <a:cubicBezTo>
                    <a:pt x="393" y="485"/>
                    <a:pt x="1" y="1127"/>
                    <a:pt x="442" y="1463"/>
                  </a:cubicBezTo>
                  <a:cubicBezTo>
                    <a:pt x="578" y="1564"/>
                    <a:pt x="708" y="1610"/>
                    <a:pt x="819" y="1618"/>
                  </a:cubicBezTo>
                  <a:lnTo>
                    <a:pt x="819" y="1618"/>
                  </a:lnTo>
                  <a:cubicBezTo>
                    <a:pt x="854" y="1794"/>
                    <a:pt x="975" y="1947"/>
                    <a:pt x="1239" y="1951"/>
                  </a:cubicBezTo>
                  <a:cubicBezTo>
                    <a:pt x="1253" y="1951"/>
                    <a:pt x="1266" y="1951"/>
                    <a:pt x="1279" y="1951"/>
                  </a:cubicBezTo>
                  <a:cubicBezTo>
                    <a:pt x="1632" y="1951"/>
                    <a:pt x="1870" y="1870"/>
                    <a:pt x="2003" y="1748"/>
                  </a:cubicBezTo>
                  <a:lnTo>
                    <a:pt x="2003" y="1748"/>
                  </a:lnTo>
                  <a:cubicBezTo>
                    <a:pt x="2031" y="1786"/>
                    <a:pt x="2066" y="1822"/>
                    <a:pt x="2108" y="1856"/>
                  </a:cubicBezTo>
                  <a:cubicBezTo>
                    <a:pt x="2167" y="1904"/>
                    <a:pt x="2240" y="1925"/>
                    <a:pt x="2318" y="1925"/>
                  </a:cubicBezTo>
                  <a:cubicBezTo>
                    <a:pt x="2765" y="1925"/>
                    <a:pt x="3422" y="1235"/>
                    <a:pt x="3037" y="820"/>
                  </a:cubicBezTo>
                  <a:cubicBezTo>
                    <a:pt x="2930" y="707"/>
                    <a:pt x="2816" y="664"/>
                    <a:pt x="2709" y="664"/>
                  </a:cubicBezTo>
                  <a:cubicBezTo>
                    <a:pt x="2698" y="664"/>
                    <a:pt x="2686" y="665"/>
                    <a:pt x="2674" y="666"/>
                  </a:cubicBezTo>
                  <a:lnTo>
                    <a:pt x="2674" y="666"/>
                  </a:lnTo>
                  <a:cubicBezTo>
                    <a:pt x="2677" y="467"/>
                    <a:pt x="2578" y="238"/>
                    <a:pt x="2335" y="82"/>
                  </a:cubicBezTo>
                  <a:cubicBezTo>
                    <a:pt x="2246" y="25"/>
                    <a:pt x="2159" y="1"/>
                    <a:pt x="2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2793;p55"/>
            <p:cNvSpPr/>
            <p:nvPr/>
          </p:nvSpPr>
          <p:spPr>
            <a:xfrm>
              <a:off x="3031787" y="1901852"/>
              <a:ext cx="95403" cy="62750"/>
            </a:xfrm>
            <a:custGeom>
              <a:avLst/>
              <a:gdLst/>
              <a:ahLst/>
              <a:cxnLst/>
              <a:rect l="l" t="t" r="r" b="b"/>
              <a:pathLst>
                <a:path w="3097" h="2037" extrusionOk="0">
                  <a:moveTo>
                    <a:pt x="1549" y="322"/>
                  </a:moveTo>
                  <a:cubicBezTo>
                    <a:pt x="1668" y="441"/>
                    <a:pt x="1692" y="572"/>
                    <a:pt x="1668" y="668"/>
                  </a:cubicBezTo>
                  <a:cubicBezTo>
                    <a:pt x="1646" y="719"/>
                    <a:pt x="1615" y="743"/>
                    <a:pt x="1578" y="743"/>
                  </a:cubicBezTo>
                  <a:cubicBezTo>
                    <a:pt x="1554" y="743"/>
                    <a:pt x="1529" y="734"/>
                    <a:pt x="1501" y="715"/>
                  </a:cubicBezTo>
                  <a:cubicBezTo>
                    <a:pt x="1418" y="644"/>
                    <a:pt x="1442" y="465"/>
                    <a:pt x="1549" y="322"/>
                  </a:cubicBezTo>
                  <a:close/>
                  <a:moveTo>
                    <a:pt x="2489" y="775"/>
                  </a:moveTo>
                  <a:cubicBezTo>
                    <a:pt x="2466" y="941"/>
                    <a:pt x="2358" y="1060"/>
                    <a:pt x="2227" y="1084"/>
                  </a:cubicBezTo>
                  <a:lnTo>
                    <a:pt x="2204" y="1084"/>
                  </a:lnTo>
                  <a:cubicBezTo>
                    <a:pt x="2168" y="1084"/>
                    <a:pt x="2168" y="1072"/>
                    <a:pt x="2168" y="1060"/>
                  </a:cubicBezTo>
                  <a:cubicBezTo>
                    <a:pt x="2156" y="989"/>
                    <a:pt x="2299" y="810"/>
                    <a:pt x="2489" y="775"/>
                  </a:cubicBezTo>
                  <a:close/>
                  <a:moveTo>
                    <a:pt x="870" y="1191"/>
                  </a:moveTo>
                  <a:cubicBezTo>
                    <a:pt x="882" y="1191"/>
                    <a:pt x="906" y="1215"/>
                    <a:pt x="930" y="1239"/>
                  </a:cubicBezTo>
                  <a:cubicBezTo>
                    <a:pt x="989" y="1322"/>
                    <a:pt x="1013" y="1418"/>
                    <a:pt x="965" y="1489"/>
                  </a:cubicBezTo>
                  <a:cubicBezTo>
                    <a:pt x="930" y="1572"/>
                    <a:pt x="834" y="1620"/>
                    <a:pt x="715" y="1632"/>
                  </a:cubicBezTo>
                  <a:cubicBezTo>
                    <a:pt x="691" y="1477"/>
                    <a:pt x="739" y="1311"/>
                    <a:pt x="799" y="1239"/>
                  </a:cubicBezTo>
                  <a:cubicBezTo>
                    <a:pt x="822" y="1215"/>
                    <a:pt x="846" y="1191"/>
                    <a:pt x="870" y="1191"/>
                  </a:cubicBezTo>
                  <a:close/>
                  <a:moveTo>
                    <a:pt x="1894" y="1334"/>
                  </a:moveTo>
                  <a:cubicBezTo>
                    <a:pt x="1894" y="1334"/>
                    <a:pt x="1918" y="1346"/>
                    <a:pt x="1930" y="1394"/>
                  </a:cubicBezTo>
                  <a:cubicBezTo>
                    <a:pt x="1965" y="1513"/>
                    <a:pt x="1942" y="1632"/>
                    <a:pt x="1870" y="1727"/>
                  </a:cubicBezTo>
                  <a:cubicBezTo>
                    <a:pt x="1787" y="1596"/>
                    <a:pt x="1799" y="1465"/>
                    <a:pt x="1834" y="1382"/>
                  </a:cubicBezTo>
                  <a:cubicBezTo>
                    <a:pt x="1858" y="1346"/>
                    <a:pt x="1882" y="1334"/>
                    <a:pt x="1894" y="1334"/>
                  </a:cubicBezTo>
                  <a:close/>
                  <a:moveTo>
                    <a:pt x="1934" y="97"/>
                  </a:moveTo>
                  <a:cubicBezTo>
                    <a:pt x="2013" y="97"/>
                    <a:pt x="2092" y="120"/>
                    <a:pt x="2168" y="168"/>
                  </a:cubicBezTo>
                  <a:cubicBezTo>
                    <a:pt x="2358" y="298"/>
                    <a:pt x="2477" y="477"/>
                    <a:pt x="2489" y="679"/>
                  </a:cubicBezTo>
                  <a:cubicBezTo>
                    <a:pt x="2251" y="727"/>
                    <a:pt x="2073" y="941"/>
                    <a:pt x="2073" y="1060"/>
                  </a:cubicBezTo>
                  <a:cubicBezTo>
                    <a:pt x="2073" y="1115"/>
                    <a:pt x="2112" y="1169"/>
                    <a:pt x="2210" y="1169"/>
                  </a:cubicBezTo>
                  <a:cubicBezTo>
                    <a:pt x="2219" y="1169"/>
                    <a:pt x="2229" y="1169"/>
                    <a:pt x="2239" y="1168"/>
                  </a:cubicBezTo>
                  <a:cubicBezTo>
                    <a:pt x="2418" y="1144"/>
                    <a:pt x="2561" y="977"/>
                    <a:pt x="2573" y="763"/>
                  </a:cubicBezTo>
                  <a:cubicBezTo>
                    <a:pt x="2680" y="763"/>
                    <a:pt x="2775" y="810"/>
                    <a:pt x="2858" y="906"/>
                  </a:cubicBezTo>
                  <a:cubicBezTo>
                    <a:pt x="3001" y="1060"/>
                    <a:pt x="2966" y="1239"/>
                    <a:pt x="2918" y="1370"/>
                  </a:cubicBezTo>
                  <a:cubicBezTo>
                    <a:pt x="2787" y="1668"/>
                    <a:pt x="2430" y="1930"/>
                    <a:pt x="2168" y="1930"/>
                  </a:cubicBezTo>
                  <a:cubicBezTo>
                    <a:pt x="2096" y="1930"/>
                    <a:pt x="2037" y="1906"/>
                    <a:pt x="1989" y="1870"/>
                  </a:cubicBezTo>
                  <a:cubicBezTo>
                    <a:pt x="1965" y="1846"/>
                    <a:pt x="1942" y="1822"/>
                    <a:pt x="1918" y="1799"/>
                  </a:cubicBezTo>
                  <a:cubicBezTo>
                    <a:pt x="2025" y="1680"/>
                    <a:pt x="2061" y="1525"/>
                    <a:pt x="2013" y="1370"/>
                  </a:cubicBezTo>
                  <a:cubicBezTo>
                    <a:pt x="1977" y="1251"/>
                    <a:pt x="1918" y="1239"/>
                    <a:pt x="1882" y="1239"/>
                  </a:cubicBezTo>
                  <a:cubicBezTo>
                    <a:pt x="1834" y="1239"/>
                    <a:pt x="1787" y="1275"/>
                    <a:pt x="1763" y="1334"/>
                  </a:cubicBezTo>
                  <a:cubicBezTo>
                    <a:pt x="1704" y="1453"/>
                    <a:pt x="1692" y="1620"/>
                    <a:pt x="1799" y="1787"/>
                  </a:cubicBezTo>
                  <a:cubicBezTo>
                    <a:pt x="1692" y="1870"/>
                    <a:pt x="1501" y="1953"/>
                    <a:pt x="1144" y="1953"/>
                  </a:cubicBezTo>
                  <a:lnTo>
                    <a:pt x="1096" y="1953"/>
                  </a:lnTo>
                  <a:cubicBezTo>
                    <a:pt x="870" y="1942"/>
                    <a:pt x="775" y="1834"/>
                    <a:pt x="739" y="1715"/>
                  </a:cubicBezTo>
                  <a:cubicBezTo>
                    <a:pt x="882" y="1703"/>
                    <a:pt x="1001" y="1632"/>
                    <a:pt x="1049" y="1525"/>
                  </a:cubicBezTo>
                  <a:cubicBezTo>
                    <a:pt x="1108" y="1418"/>
                    <a:pt x="1084" y="1287"/>
                    <a:pt x="1001" y="1180"/>
                  </a:cubicBezTo>
                  <a:cubicBezTo>
                    <a:pt x="942" y="1120"/>
                    <a:pt x="894" y="1108"/>
                    <a:pt x="870" y="1108"/>
                  </a:cubicBezTo>
                  <a:cubicBezTo>
                    <a:pt x="822" y="1108"/>
                    <a:pt x="775" y="1132"/>
                    <a:pt x="727" y="1180"/>
                  </a:cubicBezTo>
                  <a:cubicBezTo>
                    <a:pt x="656" y="1275"/>
                    <a:pt x="608" y="1453"/>
                    <a:pt x="632" y="1620"/>
                  </a:cubicBezTo>
                  <a:cubicBezTo>
                    <a:pt x="525" y="1596"/>
                    <a:pt x="418" y="1549"/>
                    <a:pt x="322" y="1477"/>
                  </a:cubicBezTo>
                  <a:cubicBezTo>
                    <a:pt x="156" y="1346"/>
                    <a:pt x="108" y="1168"/>
                    <a:pt x="168" y="965"/>
                  </a:cubicBezTo>
                  <a:cubicBezTo>
                    <a:pt x="239" y="751"/>
                    <a:pt x="430" y="584"/>
                    <a:pt x="584" y="584"/>
                  </a:cubicBezTo>
                  <a:cubicBezTo>
                    <a:pt x="620" y="584"/>
                    <a:pt x="656" y="596"/>
                    <a:pt x="691" y="620"/>
                  </a:cubicBezTo>
                  <a:cubicBezTo>
                    <a:pt x="703" y="620"/>
                    <a:pt x="727" y="620"/>
                    <a:pt x="739" y="608"/>
                  </a:cubicBezTo>
                  <a:cubicBezTo>
                    <a:pt x="751" y="608"/>
                    <a:pt x="763" y="584"/>
                    <a:pt x="763" y="572"/>
                  </a:cubicBezTo>
                  <a:cubicBezTo>
                    <a:pt x="763" y="572"/>
                    <a:pt x="727" y="322"/>
                    <a:pt x="846" y="203"/>
                  </a:cubicBezTo>
                  <a:cubicBezTo>
                    <a:pt x="896" y="146"/>
                    <a:pt x="967" y="119"/>
                    <a:pt x="1057" y="119"/>
                  </a:cubicBezTo>
                  <a:cubicBezTo>
                    <a:pt x="1117" y="119"/>
                    <a:pt x="1186" y="132"/>
                    <a:pt x="1263" y="156"/>
                  </a:cubicBezTo>
                  <a:cubicBezTo>
                    <a:pt x="1346" y="179"/>
                    <a:pt x="1418" y="215"/>
                    <a:pt x="1477" y="263"/>
                  </a:cubicBezTo>
                  <a:cubicBezTo>
                    <a:pt x="1346" y="429"/>
                    <a:pt x="1311" y="668"/>
                    <a:pt x="1442" y="775"/>
                  </a:cubicBezTo>
                  <a:cubicBezTo>
                    <a:pt x="1487" y="811"/>
                    <a:pt x="1535" y="829"/>
                    <a:pt x="1579" y="829"/>
                  </a:cubicBezTo>
                  <a:cubicBezTo>
                    <a:pt x="1649" y="829"/>
                    <a:pt x="1710" y="784"/>
                    <a:pt x="1739" y="703"/>
                  </a:cubicBezTo>
                  <a:cubicBezTo>
                    <a:pt x="1787" y="572"/>
                    <a:pt x="1751" y="394"/>
                    <a:pt x="1596" y="251"/>
                  </a:cubicBezTo>
                  <a:cubicBezTo>
                    <a:pt x="1697" y="150"/>
                    <a:pt x="1815" y="97"/>
                    <a:pt x="1934" y="97"/>
                  </a:cubicBezTo>
                  <a:close/>
                  <a:moveTo>
                    <a:pt x="1942" y="1"/>
                  </a:moveTo>
                  <a:cubicBezTo>
                    <a:pt x="1799" y="1"/>
                    <a:pt x="1644" y="72"/>
                    <a:pt x="1537" y="191"/>
                  </a:cubicBezTo>
                  <a:cubicBezTo>
                    <a:pt x="1465" y="144"/>
                    <a:pt x="1394" y="108"/>
                    <a:pt x="1299" y="72"/>
                  </a:cubicBezTo>
                  <a:cubicBezTo>
                    <a:pt x="1206" y="40"/>
                    <a:pt x="1122" y="24"/>
                    <a:pt x="1049" y="24"/>
                  </a:cubicBezTo>
                  <a:cubicBezTo>
                    <a:pt x="932" y="24"/>
                    <a:pt x="840" y="64"/>
                    <a:pt x="775" y="144"/>
                  </a:cubicBezTo>
                  <a:cubicBezTo>
                    <a:pt x="680" y="251"/>
                    <a:pt x="668" y="418"/>
                    <a:pt x="668" y="513"/>
                  </a:cubicBezTo>
                  <a:cubicBezTo>
                    <a:pt x="644" y="501"/>
                    <a:pt x="608" y="501"/>
                    <a:pt x="584" y="501"/>
                  </a:cubicBezTo>
                  <a:cubicBezTo>
                    <a:pt x="382" y="501"/>
                    <a:pt x="168" y="691"/>
                    <a:pt x="84" y="941"/>
                  </a:cubicBezTo>
                  <a:cubicBezTo>
                    <a:pt x="1" y="1180"/>
                    <a:pt x="72" y="1406"/>
                    <a:pt x="263" y="1549"/>
                  </a:cubicBezTo>
                  <a:cubicBezTo>
                    <a:pt x="394" y="1644"/>
                    <a:pt x="525" y="1692"/>
                    <a:pt x="644" y="1715"/>
                  </a:cubicBezTo>
                  <a:cubicBezTo>
                    <a:pt x="703" y="1918"/>
                    <a:pt x="870" y="2037"/>
                    <a:pt x="1096" y="2037"/>
                  </a:cubicBezTo>
                  <a:lnTo>
                    <a:pt x="1144" y="2037"/>
                  </a:lnTo>
                  <a:cubicBezTo>
                    <a:pt x="1453" y="2037"/>
                    <a:pt x="1692" y="1977"/>
                    <a:pt x="1846" y="1858"/>
                  </a:cubicBezTo>
                  <a:cubicBezTo>
                    <a:pt x="1870" y="1882"/>
                    <a:pt x="1906" y="1918"/>
                    <a:pt x="1930" y="1942"/>
                  </a:cubicBezTo>
                  <a:cubicBezTo>
                    <a:pt x="2001" y="1989"/>
                    <a:pt x="2085" y="2013"/>
                    <a:pt x="2168" y="2013"/>
                  </a:cubicBezTo>
                  <a:cubicBezTo>
                    <a:pt x="2466" y="2013"/>
                    <a:pt x="2858" y="1727"/>
                    <a:pt x="3001" y="1406"/>
                  </a:cubicBezTo>
                  <a:cubicBezTo>
                    <a:pt x="3097" y="1191"/>
                    <a:pt x="3061" y="989"/>
                    <a:pt x="2930" y="846"/>
                  </a:cubicBezTo>
                  <a:cubicBezTo>
                    <a:pt x="2823" y="739"/>
                    <a:pt x="2704" y="679"/>
                    <a:pt x="2585" y="668"/>
                  </a:cubicBezTo>
                  <a:cubicBezTo>
                    <a:pt x="2573" y="441"/>
                    <a:pt x="2442" y="227"/>
                    <a:pt x="2215" y="96"/>
                  </a:cubicBezTo>
                  <a:cubicBezTo>
                    <a:pt x="2132" y="37"/>
                    <a:pt x="2037" y="1"/>
                    <a:pt x="194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2794;p55"/>
            <p:cNvSpPr/>
            <p:nvPr/>
          </p:nvSpPr>
          <p:spPr>
            <a:xfrm>
              <a:off x="3300653" y="2048206"/>
              <a:ext cx="26800" cy="27170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465" y="131"/>
                  </a:moveTo>
                  <a:cubicBezTo>
                    <a:pt x="476" y="167"/>
                    <a:pt x="488" y="215"/>
                    <a:pt x="488" y="239"/>
                  </a:cubicBezTo>
                  <a:cubicBezTo>
                    <a:pt x="512" y="322"/>
                    <a:pt x="512" y="346"/>
                    <a:pt x="524" y="358"/>
                  </a:cubicBezTo>
                  <a:cubicBezTo>
                    <a:pt x="536" y="381"/>
                    <a:pt x="560" y="381"/>
                    <a:pt x="643" y="417"/>
                  </a:cubicBezTo>
                  <a:cubicBezTo>
                    <a:pt x="667" y="417"/>
                    <a:pt x="703" y="441"/>
                    <a:pt x="738" y="453"/>
                  </a:cubicBezTo>
                  <a:cubicBezTo>
                    <a:pt x="691" y="465"/>
                    <a:pt x="619" y="500"/>
                    <a:pt x="560" y="512"/>
                  </a:cubicBezTo>
                  <a:cubicBezTo>
                    <a:pt x="548" y="524"/>
                    <a:pt x="536" y="524"/>
                    <a:pt x="524" y="536"/>
                  </a:cubicBezTo>
                  <a:cubicBezTo>
                    <a:pt x="500" y="620"/>
                    <a:pt x="465" y="691"/>
                    <a:pt x="429" y="751"/>
                  </a:cubicBezTo>
                  <a:cubicBezTo>
                    <a:pt x="417" y="691"/>
                    <a:pt x="393" y="608"/>
                    <a:pt x="369" y="524"/>
                  </a:cubicBezTo>
                  <a:cubicBezTo>
                    <a:pt x="369" y="512"/>
                    <a:pt x="357" y="500"/>
                    <a:pt x="334" y="500"/>
                  </a:cubicBezTo>
                  <a:cubicBezTo>
                    <a:pt x="262" y="489"/>
                    <a:pt x="179" y="465"/>
                    <a:pt x="131" y="453"/>
                  </a:cubicBezTo>
                  <a:cubicBezTo>
                    <a:pt x="179" y="417"/>
                    <a:pt x="274" y="381"/>
                    <a:pt x="357" y="346"/>
                  </a:cubicBezTo>
                  <a:cubicBezTo>
                    <a:pt x="369" y="346"/>
                    <a:pt x="381" y="334"/>
                    <a:pt x="381" y="322"/>
                  </a:cubicBezTo>
                  <a:cubicBezTo>
                    <a:pt x="405" y="262"/>
                    <a:pt x="441" y="179"/>
                    <a:pt x="465" y="131"/>
                  </a:cubicBezTo>
                  <a:close/>
                  <a:moveTo>
                    <a:pt x="476" y="0"/>
                  </a:moveTo>
                  <a:cubicBezTo>
                    <a:pt x="453" y="0"/>
                    <a:pt x="417" y="0"/>
                    <a:pt x="310" y="274"/>
                  </a:cubicBezTo>
                  <a:cubicBezTo>
                    <a:pt x="24" y="393"/>
                    <a:pt x="12" y="429"/>
                    <a:pt x="0" y="441"/>
                  </a:cubicBezTo>
                  <a:cubicBezTo>
                    <a:pt x="0" y="453"/>
                    <a:pt x="0" y="477"/>
                    <a:pt x="12" y="489"/>
                  </a:cubicBezTo>
                  <a:cubicBezTo>
                    <a:pt x="24" y="500"/>
                    <a:pt x="48" y="524"/>
                    <a:pt x="298" y="584"/>
                  </a:cubicBezTo>
                  <a:cubicBezTo>
                    <a:pt x="369" y="881"/>
                    <a:pt x="393" y="881"/>
                    <a:pt x="429" y="881"/>
                  </a:cubicBezTo>
                  <a:cubicBezTo>
                    <a:pt x="429" y="881"/>
                    <a:pt x="429" y="881"/>
                    <a:pt x="429" y="870"/>
                  </a:cubicBezTo>
                  <a:cubicBezTo>
                    <a:pt x="453" y="870"/>
                    <a:pt x="476" y="870"/>
                    <a:pt x="607" y="596"/>
                  </a:cubicBezTo>
                  <a:cubicBezTo>
                    <a:pt x="679" y="572"/>
                    <a:pt x="822" y="512"/>
                    <a:pt x="846" y="489"/>
                  </a:cubicBezTo>
                  <a:cubicBezTo>
                    <a:pt x="857" y="477"/>
                    <a:pt x="869" y="453"/>
                    <a:pt x="869" y="441"/>
                  </a:cubicBezTo>
                  <a:cubicBezTo>
                    <a:pt x="857" y="405"/>
                    <a:pt x="822" y="381"/>
                    <a:pt x="667" y="334"/>
                  </a:cubicBezTo>
                  <a:cubicBezTo>
                    <a:pt x="643" y="322"/>
                    <a:pt x="619" y="310"/>
                    <a:pt x="596" y="298"/>
                  </a:cubicBezTo>
                  <a:cubicBezTo>
                    <a:pt x="596" y="286"/>
                    <a:pt x="584" y="250"/>
                    <a:pt x="572" y="215"/>
                  </a:cubicBezTo>
                  <a:cubicBezTo>
                    <a:pt x="548" y="96"/>
                    <a:pt x="536" y="48"/>
                    <a:pt x="512" y="24"/>
                  </a:cubicBezTo>
                  <a:cubicBezTo>
                    <a:pt x="512" y="12"/>
                    <a:pt x="488" y="0"/>
                    <a:pt x="47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2795;p55"/>
            <p:cNvSpPr/>
            <p:nvPr/>
          </p:nvSpPr>
          <p:spPr>
            <a:xfrm>
              <a:off x="2770653" y="2257619"/>
              <a:ext cx="26800" cy="26831"/>
            </a:xfrm>
            <a:custGeom>
              <a:avLst/>
              <a:gdLst/>
              <a:ahLst/>
              <a:cxnLst/>
              <a:rect l="l" t="t" r="r" b="b"/>
              <a:pathLst>
                <a:path w="870" h="871" extrusionOk="0">
                  <a:moveTo>
                    <a:pt x="453" y="132"/>
                  </a:moveTo>
                  <a:cubicBezTo>
                    <a:pt x="465" y="168"/>
                    <a:pt x="477" y="203"/>
                    <a:pt x="489" y="239"/>
                  </a:cubicBezTo>
                  <a:cubicBezTo>
                    <a:pt x="501" y="322"/>
                    <a:pt x="513" y="346"/>
                    <a:pt x="525" y="358"/>
                  </a:cubicBezTo>
                  <a:cubicBezTo>
                    <a:pt x="536" y="370"/>
                    <a:pt x="548" y="382"/>
                    <a:pt x="632" y="406"/>
                  </a:cubicBezTo>
                  <a:cubicBezTo>
                    <a:pt x="656" y="418"/>
                    <a:pt x="691" y="429"/>
                    <a:pt x="727" y="441"/>
                  </a:cubicBezTo>
                  <a:cubicBezTo>
                    <a:pt x="679" y="465"/>
                    <a:pt x="608" y="489"/>
                    <a:pt x="548" y="513"/>
                  </a:cubicBezTo>
                  <a:cubicBezTo>
                    <a:pt x="536" y="513"/>
                    <a:pt x="525" y="525"/>
                    <a:pt x="525" y="537"/>
                  </a:cubicBezTo>
                  <a:cubicBezTo>
                    <a:pt x="489" y="608"/>
                    <a:pt x="453" y="691"/>
                    <a:pt x="429" y="739"/>
                  </a:cubicBezTo>
                  <a:cubicBezTo>
                    <a:pt x="405" y="691"/>
                    <a:pt x="382" y="596"/>
                    <a:pt x="370" y="525"/>
                  </a:cubicBezTo>
                  <a:cubicBezTo>
                    <a:pt x="358" y="513"/>
                    <a:pt x="346" y="489"/>
                    <a:pt x="334" y="489"/>
                  </a:cubicBezTo>
                  <a:cubicBezTo>
                    <a:pt x="263" y="477"/>
                    <a:pt x="179" y="453"/>
                    <a:pt x="120" y="441"/>
                  </a:cubicBezTo>
                  <a:cubicBezTo>
                    <a:pt x="179" y="418"/>
                    <a:pt x="275" y="370"/>
                    <a:pt x="346" y="346"/>
                  </a:cubicBezTo>
                  <a:cubicBezTo>
                    <a:pt x="358" y="334"/>
                    <a:pt x="370" y="322"/>
                    <a:pt x="382" y="322"/>
                  </a:cubicBezTo>
                  <a:cubicBezTo>
                    <a:pt x="405" y="251"/>
                    <a:pt x="429" y="179"/>
                    <a:pt x="453" y="132"/>
                  </a:cubicBezTo>
                  <a:close/>
                  <a:moveTo>
                    <a:pt x="465" y="1"/>
                  </a:moveTo>
                  <a:cubicBezTo>
                    <a:pt x="441" y="1"/>
                    <a:pt x="405" y="1"/>
                    <a:pt x="298" y="263"/>
                  </a:cubicBezTo>
                  <a:cubicBezTo>
                    <a:pt x="13" y="382"/>
                    <a:pt x="1" y="418"/>
                    <a:pt x="1" y="441"/>
                  </a:cubicBezTo>
                  <a:cubicBezTo>
                    <a:pt x="1" y="453"/>
                    <a:pt x="1" y="477"/>
                    <a:pt x="13" y="489"/>
                  </a:cubicBezTo>
                  <a:cubicBezTo>
                    <a:pt x="13" y="501"/>
                    <a:pt x="36" y="525"/>
                    <a:pt x="286" y="572"/>
                  </a:cubicBezTo>
                  <a:cubicBezTo>
                    <a:pt x="358" y="870"/>
                    <a:pt x="394" y="870"/>
                    <a:pt x="417" y="870"/>
                  </a:cubicBezTo>
                  <a:lnTo>
                    <a:pt x="429" y="870"/>
                  </a:lnTo>
                  <a:cubicBezTo>
                    <a:pt x="453" y="870"/>
                    <a:pt x="477" y="870"/>
                    <a:pt x="596" y="584"/>
                  </a:cubicBezTo>
                  <a:cubicBezTo>
                    <a:pt x="679" y="560"/>
                    <a:pt x="822" y="513"/>
                    <a:pt x="846" y="477"/>
                  </a:cubicBezTo>
                  <a:cubicBezTo>
                    <a:pt x="858" y="465"/>
                    <a:pt x="870" y="453"/>
                    <a:pt x="858" y="429"/>
                  </a:cubicBezTo>
                  <a:cubicBezTo>
                    <a:pt x="858" y="394"/>
                    <a:pt x="822" y="382"/>
                    <a:pt x="667" y="322"/>
                  </a:cubicBezTo>
                  <a:cubicBezTo>
                    <a:pt x="644" y="310"/>
                    <a:pt x="608" y="299"/>
                    <a:pt x="596" y="299"/>
                  </a:cubicBezTo>
                  <a:cubicBezTo>
                    <a:pt x="584" y="275"/>
                    <a:pt x="584" y="239"/>
                    <a:pt x="572" y="215"/>
                  </a:cubicBezTo>
                  <a:cubicBezTo>
                    <a:pt x="548" y="108"/>
                    <a:pt x="525" y="37"/>
                    <a:pt x="513" y="13"/>
                  </a:cubicBezTo>
                  <a:cubicBezTo>
                    <a:pt x="501" y="1"/>
                    <a:pt x="489" y="1"/>
                    <a:pt x="46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2796;p55"/>
            <p:cNvSpPr/>
            <p:nvPr/>
          </p:nvSpPr>
          <p:spPr>
            <a:xfrm>
              <a:off x="2851362" y="1990632"/>
              <a:ext cx="26800" cy="27170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464" y="143"/>
                  </a:moveTo>
                  <a:cubicBezTo>
                    <a:pt x="476" y="179"/>
                    <a:pt x="476" y="214"/>
                    <a:pt x="488" y="238"/>
                  </a:cubicBezTo>
                  <a:cubicBezTo>
                    <a:pt x="512" y="322"/>
                    <a:pt x="512" y="345"/>
                    <a:pt x="524" y="357"/>
                  </a:cubicBezTo>
                  <a:cubicBezTo>
                    <a:pt x="536" y="381"/>
                    <a:pt x="548" y="381"/>
                    <a:pt x="643" y="417"/>
                  </a:cubicBezTo>
                  <a:cubicBezTo>
                    <a:pt x="667" y="429"/>
                    <a:pt x="703" y="441"/>
                    <a:pt x="738" y="453"/>
                  </a:cubicBezTo>
                  <a:cubicBezTo>
                    <a:pt x="679" y="476"/>
                    <a:pt x="619" y="500"/>
                    <a:pt x="548" y="524"/>
                  </a:cubicBezTo>
                  <a:cubicBezTo>
                    <a:pt x="536" y="524"/>
                    <a:pt x="524" y="536"/>
                    <a:pt x="524" y="548"/>
                  </a:cubicBezTo>
                  <a:cubicBezTo>
                    <a:pt x="500" y="619"/>
                    <a:pt x="452" y="703"/>
                    <a:pt x="429" y="750"/>
                  </a:cubicBezTo>
                  <a:cubicBezTo>
                    <a:pt x="417" y="691"/>
                    <a:pt x="393" y="607"/>
                    <a:pt x="369" y="536"/>
                  </a:cubicBezTo>
                  <a:cubicBezTo>
                    <a:pt x="369" y="512"/>
                    <a:pt x="357" y="500"/>
                    <a:pt x="333" y="500"/>
                  </a:cubicBezTo>
                  <a:cubicBezTo>
                    <a:pt x="262" y="488"/>
                    <a:pt x="179" y="464"/>
                    <a:pt x="131" y="453"/>
                  </a:cubicBezTo>
                  <a:cubicBezTo>
                    <a:pt x="179" y="429"/>
                    <a:pt x="274" y="381"/>
                    <a:pt x="357" y="357"/>
                  </a:cubicBezTo>
                  <a:cubicBezTo>
                    <a:pt x="369" y="345"/>
                    <a:pt x="381" y="334"/>
                    <a:pt x="381" y="322"/>
                  </a:cubicBezTo>
                  <a:cubicBezTo>
                    <a:pt x="405" y="262"/>
                    <a:pt x="441" y="191"/>
                    <a:pt x="464" y="143"/>
                  </a:cubicBezTo>
                  <a:close/>
                  <a:moveTo>
                    <a:pt x="476" y="0"/>
                  </a:moveTo>
                  <a:cubicBezTo>
                    <a:pt x="441" y="0"/>
                    <a:pt x="405" y="0"/>
                    <a:pt x="310" y="274"/>
                  </a:cubicBezTo>
                  <a:cubicBezTo>
                    <a:pt x="24" y="393"/>
                    <a:pt x="12" y="429"/>
                    <a:pt x="0" y="453"/>
                  </a:cubicBezTo>
                  <a:cubicBezTo>
                    <a:pt x="0" y="464"/>
                    <a:pt x="0" y="476"/>
                    <a:pt x="12" y="488"/>
                  </a:cubicBezTo>
                  <a:cubicBezTo>
                    <a:pt x="24" y="500"/>
                    <a:pt x="36" y="536"/>
                    <a:pt x="286" y="584"/>
                  </a:cubicBezTo>
                  <a:cubicBezTo>
                    <a:pt x="369" y="881"/>
                    <a:pt x="393" y="881"/>
                    <a:pt x="429" y="881"/>
                  </a:cubicBezTo>
                  <a:cubicBezTo>
                    <a:pt x="452" y="881"/>
                    <a:pt x="476" y="869"/>
                    <a:pt x="607" y="595"/>
                  </a:cubicBezTo>
                  <a:cubicBezTo>
                    <a:pt x="679" y="572"/>
                    <a:pt x="822" y="512"/>
                    <a:pt x="845" y="488"/>
                  </a:cubicBezTo>
                  <a:cubicBezTo>
                    <a:pt x="857" y="476"/>
                    <a:pt x="869" y="453"/>
                    <a:pt x="869" y="441"/>
                  </a:cubicBezTo>
                  <a:cubicBezTo>
                    <a:pt x="857" y="405"/>
                    <a:pt x="822" y="381"/>
                    <a:pt x="667" y="334"/>
                  </a:cubicBezTo>
                  <a:cubicBezTo>
                    <a:pt x="643" y="322"/>
                    <a:pt x="607" y="310"/>
                    <a:pt x="595" y="310"/>
                  </a:cubicBezTo>
                  <a:cubicBezTo>
                    <a:pt x="595" y="286"/>
                    <a:pt x="583" y="250"/>
                    <a:pt x="572" y="214"/>
                  </a:cubicBezTo>
                  <a:cubicBezTo>
                    <a:pt x="548" y="107"/>
                    <a:pt x="536" y="48"/>
                    <a:pt x="512" y="24"/>
                  </a:cubicBezTo>
                  <a:cubicBezTo>
                    <a:pt x="500" y="12"/>
                    <a:pt x="488" y="0"/>
                    <a:pt x="47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2797;p55"/>
            <p:cNvSpPr/>
            <p:nvPr/>
          </p:nvSpPr>
          <p:spPr>
            <a:xfrm>
              <a:off x="3277180" y="2343811"/>
              <a:ext cx="26800" cy="27170"/>
            </a:xfrm>
            <a:custGeom>
              <a:avLst/>
              <a:gdLst/>
              <a:ahLst/>
              <a:cxnLst/>
              <a:rect l="l" t="t" r="r" b="b"/>
              <a:pathLst>
                <a:path w="870" h="882" extrusionOk="0">
                  <a:moveTo>
                    <a:pt x="465" y="144"/>
                  </a:moveTo>
                  <a:cubicBezTo>
                    <a:pt x="465" y="179"/>
                    <a:pt x="476" y="215"/>
                    <a:pt x="488" y="251"/>
                  </a:cubicBezTo>
                  <a:cubicBezTo>
                    <a:pt x="512" y="334"/>
                    <a:pt x="512" y="358"/>
                    <a:pt x="524" y="370"/>
                  </a:cubicBezTo>
                  <a:cubicBezTo>
                    <a:pt x="536" y="382"/>
                    <a:pt x="548" y="394"/>
                    <a:pt x="631" y="418"/>
                  </a:cubicBezTo>
                  <a:cubicBezTo>
                    <a:pt x="667" y="429"/>
                    <a:pt x="703" y="441"/>
                    <a:pt x="726" y="453"/>
                  </a:cubicBezTo>
                  <a:cubicBezTo>
                    <a:pt x="679" y="477"/>
                    <a:pt x="607" y="501"/>
                    <a:pt x="548" y="525"/>
                  </a:cubicBezTo>
                  <a:cubicBezTo>
                    <a:pt x="536" y="525"/>
                    <a:pt x="524" y="537"/>
                    <a:pt x="524" y="549"/>
                  </a:cubicBezTo>
                  <a:cubicBezTo>
                    <a:pt x="488" y="620"/>
                    <a:pt x="453" y="703"/>
                    <a:pt x="429" y="751"/>
                  </a:cubicBezTo>
                  <a:cubicBezTo>
                    <a:pt x="405" y="703"/>
                    <a:pt x="381" y="608"/>
                    <a:pt x="369" y="537"/>
                  </a:cubicBezTo>
                  <a:cubicBezTo>
                    <a:pt x="369" y="525"/>
                    <a:pt x="345" y="501"/>
                    <a:pt x="334" y="501"/>
                  </a:cubicBezTo>
                  <a:cubicBezTo>
                    <a:pt x="262" y="489"/>
                    <a:pt x="179" y="465"/>
                    <a:pt x="131" y="453"/>
                  </a:cubicBezTo>
                  <a:cubicBezTo>
                    <a:pt x="179" y="429"/>
                    <a:pt x="274" y="382"/>
                    <a:pt x="357" y="358"/>
                  </a:cubicBezTo>
                  <a:cubicBezTo>
                    <a:pt x="369" y="346"/>
                    <a:pt x="369" y="346"/>
                    <a:pt x="381" y="334"/>
                  </a:cubicBezTo>
                  <a:cubicBezTo>
                    <a:pt x="405" y="263"/>
                    <a:pt x="441" y="191"/>
                    <a:pt x="465" y="144"/>
                  </a:cubicBezTo>
                  <a:close/>
                  <a:moveTo>
                    <a:pt x="476" y="1"/>
                  </a:moveTo>
                  <a:cubicBezTo>
                    <a:pt x="441" y="1"/>
                    <a:pt x="405" y="1"/>
                    <a:pt x="310" y="275"/>
                  </a:cubicBezTo>
                  <a:cubicBezTo>
                    <a:pt x="12" y="394"/>
                    <a:pt x="0" y="429"/>
                    <a:pt x="0" y="453"/>
                  </a:cubicBezTo>
                  <a:cubicBezTo>
                    <a:pt x="0" y="465"/>
                    <a:pt x="0" y="489"/>
                    <a:pt x="12" y="501"/>
                  </a:cubicBezTo>
                  <a:cubicBezTo>
                    <a:pt x="12" y="513"/>
                    <a:pt x="36" y="537"/>
                    <a:pt x="286" y="584"/>
                  </a:cubicBezTo>
                  <a:cubicBezTo>
                    <a:pt x="369" y="882"/>
                    <a:pt x="393" y="882"/>
                    <a:pt x="429" y="882"/>
                  </a:cubicBezTo>
                  <a:cubicBezTo>
                    <a:pt x="453" y="882"/>
                    <a:pt x="476" y="882"/>
                    <a:pt x="596" y="596"/>
                  </a:cubicBezTo>
                  <a:cubicBezTo>
                    <a:pt x="679" y="572"/>
                    <a:pt x="822" y="513"/>
                    <a:pt x="846" y="489"/>
                  </a:cubicBezTo>
                  <a:cubicBezTo>
                    <a:pt x="857" y="477"/>
                    <a:pt x="869" y="465"/>
                    <a:pt x="869" y="441"/>
                  </a:cubicBezTo>
                  <a:cubicBezTo>
                    <a:pt x="857" y="406"/>
                    <a:pt x="822" y="382"/>
                    <a:pt x="667" y="334"/>
                  </a:cubicBezTo>
                  <a:cubicBezTo>
                    <a:pt x="643" y="322"/>
                    <a:pt x="607" y="310"/>
                    <a:pt x="596" y="310"/>
                  </a:cubicBezTo>
                  <a:cubicBezTo>
                    <a:pt x="584" y="287"/>
                    <a:pt x="584" y="251"/>
                    <a:pt x="572" y="227"/>
                  </a:cubicBezTo>
                  <a:cubicBezTo>
                    <a:pt x="548" y="108"/>
                    <a:pt x="524" y="48"/>
                    <a:pt x="512" y="25"/>
                  </a:cubicBezTo>
                  <a:cubicBezTo>
                    <a:pt x="500" y="13"/>
                    <a:pt x="488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2798;p55"/>
            <p:cNvSpPr/>
            <p:nvPr/>
          </p:nvSpPr>
          <p:spPr>
            <a:xfrm>
              <a:off x="2940851" y="1938540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84"/>
                  </a:moveTo>
                  <a:cubicBezTo>
                    <a:pt x="381" y="84"/>
                    <a:pt x="441" y="108"/>
                    <a:pt x="488" y="155"/>
                  </a:cubicBezTo>
                  <a:cubicBezTo>
                    <a:pt x="524" y="203"/>
                    <a:pt x="548" y="262"/>
                    <a:pt x="548" y="322"/>
                  </a:cubicBezTo>
                  <a:cubicBezTo>
                    <a:pt x="548" y="453"/>
                    <a:pt x="441" y="548"/>
                    <a:pt x="322" y="548"/>
                  </a:cubicBezTo>
                  <a:cubicBezTo>
                    <a:pt x="191" y="548"/>
                    <a:pt x="84" y="453"/>
                    <a:pt x="84" y="322"/>
                  </a:cubicBezTo>
                  <a:cubicBezTo>
                    <a:pt x="84" y="191"/>
                    <a:pt x="191" y="84"/>
                    <a:pt x="322" y="84"/>
                  </a:cubicBezTo>
                  <a:close/>
                  <a:moveTo>
                    <a:pt x="322" y="0"/>
                  </a:moveTo>
                  <a:cubicBezTo>
                    <a:pt x="143" y="0"/>
                    <a:pt x="0" y="143"/>
                    <a:pt x="0" y="322"/>
                  </a:cubicBezTo>
                  <a:cubicBezTo>
                    <a:pt x="0" y="501"/>
                    <a:pt x="143" y="643"/>
                    <a:pt x="322" y="643"/>
                  </a:cubicBezTo>
                  <a:cubicBezTo>
                    <a:pt x="500" y="643"/>
                    <a:pt x="643" y="501"/>
                    <a:pt x="643" y="322"/>
                  </a:cubicBezTo>
                  <a:cubicBezTo>
                    <a:pt x="643" y="239"/>
                    <a:pt x="607" y="155"/>
                    <a:pt x="548" y="96"/>
                  </a:cubicBezTo>
                  <a:cubicBezTo>
                    <a:pt x="488" y="36"/>
                    <a:pt x="405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2799;p55"/>
            <p:cNvSpPr/>
            <p:nvPr/>
          </p:nvSpPr>
          <p:spPr>
            <a:xfrm>
              <a:off x="2761135" y="2173274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84"/>
                  </a:moveTo>
                  <a:cubicBezTo>
                    <a:pt x="381" y="84"/>
                    <a:pt x="441" y="120"/>
                    <a:pt x="488" y="155"/>
                  </a:cubicBezTo>
                  <a:cubicBezTo>
                    <a:pt x="524" y="203"/>
                    <a:pt x="548" y="262"/>
                    <a:pt x="548" y="322"/>
                  </a:cubicBezTo>
                  <a:cubicBezTo>
                    <a:pt x="548" y="453"/>
                    <a:pt x="453" y="560"/>
                    <a:pt x="322" y="560"/>
                  </a:cubicBezTo>
                  <a:cubicBezTo>
                    <a:pt x="262" y="560"/>
                    <a:pt x="203" y="536"/>
                    <a:pt x="155" y="489"/>
                  </a:cubicBezTo>
                  <a:cubicBezTo>
                    <a:pt x="107" y="441"/>
                    <a:pt x="83" y="381"/>
                    <a:pt x="83" y="322"/>
                  </a:cubicBezTo>
                  <a:cubicBezTo>
                    <a:pt x="83" y="191"/>
                    <a:pt x="191" y="84"/>
                    <a:pt x="322" y="84"/>
                  </a:cubicBezTo>
                  <a:close/>
                  <a:moveTo>
                    <a:pt x="322" y="0"/>
                  </a:moveTo>
                  <a:cubicBezTo>
                    <a:pt x="143" y="0"/>
                    <a:pt x="0" y="143"/>
                    <a:pt x="0" y="322"/>
                  </a:cubicBezTo>
                  <a:cubicBezTo>
                    <a:pt x="0" y="405"/>
                    <a:pt x="36" y="489"/>
                    <a:pt x="95" y="548"/>
                  </a:cubicBezTo>
                  <a:cubicBezTo>
                    <a:pt x="155" y="608"/>
                    <a:pt x="238" y="643"/>
                    <a:pt x="322" y="643"/>
                  </a:cubicBezTo>
                  <a:cubicBezTo>
                    <a:pt x="500" y="643"/>
                    <a:pt x="643" y="501"/>
                    <a:pt x="643" y="322"/>
                  </a:cubicBezTo>
                  <a:cubicBezTo>
                    <a:pt x="643" y="239"/>
                    <a:pt x="607" y="155"/>
                    <a:pt x="548" y="96"/>
                  </a:cubicBezTo>
                  <a:cubicBezTo>
                    <a:pt x="488" y="36"/>
                    <a:pt x="405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2800;p55"/>
            <p:cNvSpPr/>
            <p:nvPr/>
          </p:nvSpPr>
          <p:spPr>
            <a:xfrm>
              <a:off x="3045003" y="2328039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84"/>
                  </a:moveTo>
                  <a:cubicBezTo>
                    <a:pt x="393" y="84"/>
                    <a:pt x="441" y="108"/>
                    <a:pt x="489" y="156"/>
                  </a:cubicBezTo>
                  <a:cubicBezTo>
                    <a:pt x="536" y="203"/>
                    <a:pt x="560" y="263"/>
                    <a:pt x="560" y="322"/>
                  </a:cubicBezTo>
                  <a:cubicBezTo>
                    <a:pt x="560" y="453"/>
                    <a:pt x="453" y="549"/>
                    <a:pt x="322" y="549"/>
                  </a:cubicBezTo>
                  <a:cubicBezTo>
                    <a:pt x="191" y="549"/>
                    <a:pt x="96" y="453"/>
                    <a:pt x="96" y="322"/>
                  </a:cubicBezTo>
                  <a:cubicBezTo>
                    <a:pt x="96" y="191"/>
                    <a:pt x="191" y="84"/>
                    <a:pt x="322" y="84"/>
                  </a:cubicBezTo>
                  <a:close/>
                  <a:moveTo>
                    <a:pt x="322" y="1"/>
                  </a:moveTo>
                  <a:cubicBezTo>
                    <a:pt x="143" y="1"/>
                    <a:pt x="1" y="144"/>
                    <a:pt x="1" y="322"/>
                  </a:cubicBezTo>
                  <a:cubicBezTo>
                    <a:pt x="1" y="501"/>
                    <a:pt x="143" y="644"/>
                    <a:pt x="322" y="644"/>
                  </a:cubicBezTo>
                  <a:cubicBezTo>
                    <a:pt x="501" y="644"/>
                    <a:pt x="643" y="501"/>
                    <a:pt x="643" y="322"/>
                  </a:cubicBezTo>
                  <a:cubicBezTo>
                    <a:pt x="643" y="239"/>
                    <a:pt x="608" y="156"/>
                    <a:pt x="548" y="96"/>
                  </a:cubicBezTo>
                  <a:cubicBezTo>
                    <a:pt x="489" y="37"/>
                    <a:pt x="417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2801;p55"/>
            <p:cNvSpPr/>
            <p:nvPr/>
          </p:nvSpPr>
          <p:spPr>
            <a:xfrm>
              <a:off x="3270927" y="2202262"/>
              <a:ext cx="19838" cy="19808"/>
            </a:xfrm>
            <a:custGeom>
              <a:avLst/>
              <a:gdLst/>
              <a:ahLst/>
              <a:cxnLst/>
              <a:rect l="l" t="t" r="r" b="b"/>
              <a:pathLst>
                <a:path w="644" h="643" extrusionOk="0">
                  <a:moveTo>
                    <a:pt x="322" y="95"/>
                  </a:moveTo>
                  <a:cubicBezTo>
                    <a:pt x="453" y="95"/>
                    <a:pt x="548" y="202"/>
                    <a:pt x="548" y="322"/>
                  </a:cubicBezTo>
                  <a:cubicBezTo>
                    <a:pt x="548" y="452"/>
                    <a:pt x="441" y="560"/>
                    <a:pt x="322" y="560"/>
                  </a:cubicBezTo>
                  <a:cubicBezTo>
                    <a:pt x="191" y="560"/>
                    <a:pt x="84" y="452"/>
                    <a:pt x="84" y="322"/>
                  </a:cubicBezTo>
                  <a:cubicBezTo>
                    <a:pt x="84" y="202"/>
                    <a:pt x="191" y="95"/>
                    <a:pt x="322" y="95"/>
                  </a:cubicBezTo>
                  <a:close/>
                  <a:moveTo>
                    <a:pt x="322" y="0"/>
                  </a:moveTo>
                  <a:cubicBezTo>
                    <a:pt x="144" y="0"/>
                    <a:pt x="1" y="143"/>
                    <a:pt x="1" y="322"/>
                  </a:cubicBezTo>
                  <a:cubicBezTo>
                    <a:pt x="1" y="500"/>
                    <a:pt x="144" y="643"/>
                    <a:pt x="322" y="643"/>
                  </a:cubicBezTo>
                  <a:cubicBezTo>
                    <a:pt x="489" y="643"/>
                    <a:pt x="644" y="500"/>
                    <a:pt x="644" y="333"/>
                  </a:cubicBezTo>
                  <a:cubicBezTo>
                    <a:pt x="644" y="155"/>
                    <a:pt x="501" y="12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2802;p55"/>
            <p:cNvSpPr/>
            <p:nvPr/>
          </p:nvSpPr>
          <p:spPr>
            <a:xfrm>
              <a:off x="3194284" y="2434408"/>
              <a:ext cx="19838" cy="19838"/>
            </a:xfrm>
            <a:custGeom>
              <a:avLst/>
              <a:gdLst/>
              <a:ahLst/>
              <a:cxnLst/>
              <a:rect l="l" t="t" r="r" b="b"/>
              <a:pathLst>
                <a:path w="644" h="644" extrusionOk="0">
                  <a:moveTo>
                    <a:pt x="322" y="96"/>
                  </a:moveTo>
                  <a:cubicBezTo>
                    <a:pt x="453" y="96"/>
                    <a:pt x="560" y="203"/>
                    <a:pt x="560" y="322"/>
                  </a:cubicBezTo>
                  <a:cubicBezTo>
                    <a:pt x="560" y="453"/>
                    <a:pt x="453" y="560"/>
                    <a:pt x="322" y="560"/>
                  </a:cubicBezTo>
                  <a:cubicBezTo>
                    <a:pt x="191" y="560"/>
                    <a:pt x="96" y="453"/>
                    <a:pt x="96" y="322"/>
                  </a:cubicBezTo>
                  <a:cubicBezTo>
                    <a:pt x="96" y="191"/>
                    <a:pt x="191" y="96"/>
                    <a:pt x="322" y="96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cubicBezTo>
                    <a:pt x="0" y="501"/>
                    <a:pt x="143" y="644"/>
                    <a:pt x="322" y="644"/>
                  </a:cubicBezTo>
                  <a:cubicBezTo>
                    <a:pt x="500" y="644"/>
                    <a:pt x="643" y="501"/>
                    <a:pt x="643" y="322"/>
                  </a:cubicBezTo>
                  <a:cubicBezTo>
                    <a:pt x="643" y="144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2803;p55"/>
            <p:cNvSpPr/>
            <p:nvPr/>
          </p:nvSpPr>
          <p:spPr>
            <a:xfrm>
              <a:off x="2853180" y="1977509"/>
              <a:ext cx="364238" cy="331770"/>
            </a:xfrm>
            <a:custGeom>
              <a:avLst/>
              <a:gdLst/>
              <a:ahLst/>
              <a:cxnLst/>
              <a:rect l="l" t="t" r="r" b="b"/>
              <a:pathLst>
                <a:path w="11824" h="10770" extrusionOk="0">
                  <a:moveTo>
                    <a:pt x="5906" y="0"/>
                  </a:moveTo>
                  <a:cubicBezTo>
                    <a:pt x="4528" y="0"/>
                    <a:pt x="3150" y="527"/>
                    <a:pt x="2096" y="1581"/>
                  </a:cubicBezTo>
                  <a:cubicBezTo>
                    <a:pt x="1" y="3677"/>
                    <a:pt x="1" y="7094"/>
                    <a:pt x="2096" y="9189"/>
                  </a:cubicBezTo>
                  <a:cubicBezTo>
                    <a:pt x="3150" y="10243"/>
                    <a:pt x="4528" y="10770"/>
                    <a:pt x="5906" y="10770"/>
                  </a:cubicBezTo>
                  <a:cubicBezTo>
                    <a:pt x="7284" y="10770"/>
                    <a:pt x="8662" y="10243"/>
                    <a:pt x="9716" y="9189"/>
                  </a:cubicBezTo>
                  <a:cubicBezTo>
                    <a:pt x="11823" y="7094"/>
                    <a:pt x="11823" y="3677"/>
                    <a:pt x="9716" y="1581"/>
                  </a:cubicBezTo>
                  <a:cubicBezTo>
                    <a:pt x="8662" y="527"/>
                    <a:pt x="7284" y="0"/>
                    <a:pt x="5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2804;p55"/>
            <p:cNvSpPr/>
            <p:nvPr/>
          </p:nvSpPr>
          <p:spPr>
            <a:xfrm>
              <a:off x="2935707" y="2009546"/>
              <a:ext cx="92815" cy="266463"/>
            </a:xfrm>
            <a:custGeom>
              <a:avLst/>
              <a:gdLst/>
              <a:ahLst/>
              <a:cxnLst/>
              <a:rect l="l" t="t" r="r" b="b"/>
              <a:pathLst>
                <a:path w="3013" h="8650" extrusionOk="0">
                  <a:moveTo>
                    <a:pt x="205" y="1"/>
                  </a:moveTo>
                  <a:cubicBezTo>
                    <a:pt x="199" y="1"/>
                    <a:pt x="194" y="2"/>
                    <a:pt x="191" y="5"/>
                  </a:cubicBezTo>
                  <a:cubicBezTo>
                    <a:pt x="167" y="17"/>
                    <a:pt x="155" y="53"/>
                    <a:pt x="167" y="65"/>
                  </a:cubicBezTo>
                  <a:cubicBezTo>
                    <a:pt x="191" y="124"/>
                    <a:pt x="3013" y="5304"/>
                    <a:pt x="24" y="8578"/>
                  </a:cubicBezTo>
                  <a:cubicBezTo>
                    <a:pt x="0" y="8590"/>
                    <a:pt x="0" y="8625"/>
                    <a:pt x="24" y="8637"/>
                  </a:cubicBezTo>
                  <a:cubicBezTo>
                    <a:pt x="36" y="8649"/>
                    <a:pt x="48" y="8649"/>
                    <a:pt x="60" y="8649"/>
                  </a:cubicBezTo>
                  <a:cubicBezTo>
                    <a:pt x="72" y="8649"/>
                    <a:pt x="84" y="8649"/>
                    <a:pt x="84" y="8637"/>
                  </a:cubicBezTo>
                  <a:cubicBezTo>
                    <a:pt x="1679" y="6899"/>
                    <a:pt x="1632" y="4649"/>
                    <a:pt x="1322" y="3065"/>
                  </a:cubicBezTo>
                  <a:cubicBezTo>
                    <a:pt x="977" y="1363"/>
                    <a:pt x="251" y="41"/>
                    <a:pt x="251" y="29"/>
                  </a:cubicBezTo>
                  <a:cubicBezTo>
                    <a:pt x="242" y="12"/>
                    <a:pt x="220" y="1"/>
                    <a:pt x="2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2805;p55"/>
            <p:cNvSpPr/>
            <p:nvPr/>
          </p:nvSpPr>
          <p:spPr>
            <a:xfrm>
              <a:off x="3064441" y="2000643"/>
              <a:ext cx="75595" cy="276444"/>
            </a:xfrm>
            <a:custGeom>
              <a:avLst/>
              <a:gdLst/>
              <a:ahLst/>
              <a:cxnLst/>
              <a:rect l="l" t="t" r="r" b="b"/>
              <a:pathLst>
                <a:path w="2454" h="8974" extrusionOk="0">
                  <a:moveTo>
                    <a:pt x="1853" y="1"/>
                  </a:moveTo>
                  <a:cubicBezTo>
                    <a:pt x="1840" y="1"/>
                    <a:pt x="1829" y="6"/>
                    <a:pt x="1822" y="20"/>
                  </a:cubicBezTo>
                  <a:cubicBezTo>
                    <a:pt x="1810" y="32"/>
                    <a:pt x="905" y="1640"/>
                    <a:pt x="513" y="3521"/>
                  </a:cubicBezTo>
                  <a:cubicBezTo>
                    <a:pt x="1" y="6033"/>
                    <a:pt x="644" y="7914"/>
                    <a:pt x="2382" y="8962"/>
                  </a:cubicBezTo>
                  <a:cubicBezTo>
                    <a:pt x="2394" y="8974"/>
                    <a:pt x="2394" y="8974"/>
                    <a:pt x="2406" y="8974"/>
                  </a:cubicBezTo>
                  <a:cubicBezTo>
                    <a:pt x="2418" y="8974"/>
                    <a:pt x="2429" y="8962"/>
                    <a:pt x="2441" y="8950"/>
                  </a:cubicBezTo>
                  <a:cubicBezTo>
                    <a:pt x="2453" y="8938"/>
                    <a:pt x="2453" y="8902"/>
                    <a:pt x="2429" y="8891"/>
                  </a:cubicBezTo>
                  <a:cubicBezTo>
                    <a:pt x="703" y="7855"/>
                    <a:pt x="84" y="6057"/>
                    <a:pt x="596" y="3545"/>
                  </a:cubicBezTo>
                  <a:cubicBezTo>
                    <a:pt x="989" y="1675"/>
                    <a:pt x="1894" y="80"/>
                    <a:pt x="1906" y="68"/>
                  </a:cubicBezTo>
                  <a:cubicBezTo>
                    <a:pt x="1917" y="44"/>
                    <a:pt x="1906" y="20"/>
                    <a:pt x="1882" y="9"/>
                  </a:cubicBezTo>
                  <a:cubicBezTo>
                    <a:pt x="1872" y="4"/>
                    <a:pt x="1862" y="1"/>
                    <a:pt x="18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806;p55"/>
            <p:cNvSpPr/>
            <p:nvPr/>
          </p:nvSpPr>
          <p:spPr>
            <a:xfrm>
              <a:off x="2863438" y="2140251"/>
              <a:ext cx="343722" cy="8471"/>
            </a:xfrm>
            <a:custGeom>
              <a:avLst/>
              <a:gdLst/>
              <a:ahLst/>
              <a:cxnLst/>
              <a:rect l="l" t="t" r="r" b="b"/>
              <a:pathLst>
                <a:path w="11158" h="275" extrusionOk="0">
                  <a:moveTo>
                    <a:pt x="11098" y="1"/>
                  </a:moveTo>
                  <a:cubicBezTo>
                    <a:pt x="10641" y="140"/>
                    <a:pt x="9130" y="185"/>
                    <a:pt x="7365" y="185"/>
                  </a:cubicBezTo>
                  <a:cubicBezTo>
                    <a:pt x="4156" y="185"/>
                    <a:pt x="110" y="37"/>
                    <a:pt x="49" y="37"/>
                  </a:cubicBezTo>
                  <a:cubicBezTo>
                    <a:pt x="25" y="37"/>
                    <a:pt x="1" y="60"/>
                    <a:pt x="1" y="84"/>
                  </a:cubicBezTo>
                  <a:cubicBezTo>
                    <a:pt x="1" y="108"/>
                    <a:pt x="25" y="132"/>
                    <a:pt x="49" y="132"/>
                  </a:cubicBezTo>
                  <a:cubicBezTo>
                    <a:pt x="299" y="132"/>
                    <a:pt x="4192" y="275"/>
                    <a:pt x="7323" y="275"/>
                  </a:cubicBezTo>
                  <a:cubicBezTo>
                    <a:pt x="9109" y="275"/>
                    <a:pt x="10645" y="239"/>
                    <a:pt x="11121" y="84"/>
                  </a:cubicBezTo>
                  <a:cubicBezTo>
                    <a:pt x="11145" y="84"/>
                    <a:pt x="11157" y="60"/>
                    <a:pt x="11145" y="37"/>
                  </a:cubicBezTo>
                  <a:cubicBezTo>
                    <a:pt x="11145" y="13"/>
                    <a:pt x="11121" y="1"/>
                    <a:pt x="110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2807;p55"/>
            <p:cNvSpPr/>
            <p:nvPr/>
          </p:nvSpPr>
          <p:spPr>
            <a:xfrm>
              <a:off x="3028861" y="1975938"/>
              <a:ext cx="8102" cy="332324"/>
            </a:xfrm>
            <a:custGeom>
              <a:avLst/>
              <a:gdLst/>
              <a:ahLst/>
              <a:cxnLst/>
              <a:rect l="l" t="t" r="r" b="b"/>
              <a:pathLst>
                <a:path w="263" h="10788" extrusionOk="0">
                  <a:moveTo>
                    <a:pt x="36" y="1"/>
                  </a:moveTo>
                  <a:cubicBezTo>
                    <a:pt x="13" y="1"/>
                    <a:pt x="1" y="25"/>
                    <a:pt x="1" y="49"/>
                  </a:cubicBezTo>
                  <a:lnTo>
                    <a:pt x="179" y="10752"/>
                  </a:lnTo>
                  <a:cubicBezTo>
                    <a:pt x="179" y="10776"/>
                    <a:pt x="203" y="10788"/>
                    <a:pt x="227" y="10788"/>
                  </a:cubicBezTo>
                  <a:cubicBezTo>
                    <a:pt x="251" y="10788"/>
                    <a:pt x="263" y="10776"/>
                    <a:pt x="263" y="10740"/>
                  </a:cubicBezTo>
                  <a:lnTo>
                    <a:pt x="84" y="49"/>
                  </a:lnTo>
                  <a:cubicBezTo>
                    <a:pt x="84" y="25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2808;p55"/>
            <p:cNvSpPr/>
            <p:nvPr/>
          </p:nvSpPr>
          <p:spPr>
            <a:xfrm>
              <a:off x="2812117" y="2044448"/>
              <a:ext cx="160648" cy="360419"/>
            </a:xfrm>
            <a:custGeom>
              <a:avLst/>
              <a:gdLst/>
              <a:ahLst/>
              <a:cxnLst/>
              <a:rect l="l" t="t" r="r" b="b"/>
              <a:pathLst>
                <a:path w="5215" h="11700" extrusionOk="0">
                  <a:moveTo>
                    <a:pt x="2320" y="1"/>
                  </a:moveTo>
                  <a:cubicBezTo>
                    <a:pt x="2309" y="1"/>
                    <a:pt x="2298" y="2"/>
                    <a:pt x="2286" y="3"/>
                  </a:cubicBezTo>
                  <a:cubicBezTo>
                    <a:pt x="1524" y="111"/>
                    <a:pt x="333" y="2337"/>
                    <a:pt x="107" y="3706"/>
                  </a:cubicBezTo>
                  <a:cubicBezTo>
                    <a:pt x="0" y="4349"/>
                    <a:pt x="107" y="11421"/>
                    <a:pt x="107" y="11421"/>
                  </a:cubicBezTo>
                  <a:cubicBezTo>
                    <a:pt x="107" y="11421"/>
                    <a:pt x="1991" y="11700"/>
                    <a:pt x="3149" y="11700"/>
                  </a:cubicBezTo>
                  <a:cubicBezTo>
                    <a:pt x="3614" y="11700"/>
                    <a:pt x="3963" y="11655"/>
                    <a:pt x="4024" y="11529"/>
                  </a:cubicBezTo>
                  <a:cubicBezTo>
                    <a:pt x="4251" y="11100"/>
                    <a:pt x="3703" y="9254"/>
                    <a:pt x="3703" y="8052"/>
                  </a:cubicBezTo>
                  <a:cubicBezTo>
                    <a:pt x="3703" y="6861"/>
                    <a:pt x="5215" y="5790"/>
                    <a:pt x="4846" y="4885"/>
                  </a:cubicBezTo>
                  <a:cubicBezTo>
                    <a:pt x="4805" y="4785"/>
                    <a:pt x="4745" y="4742"/>
                    <a:pt x="4671" y="4742"/>
                  </a:cubicBezTo>
                  <a:cubicBezTo>
                    <a:pt x="4241" y="4742"/>
                    <a:pt x="3340" y="6199"/>
                    <a:pt x="3027" y="6199"/>
                  </a:cubicBezTo>
                  <a:cubicBezTo>
                    <a:pt x="3017" y="6199"/>
                    <a:pt x="3009" y="6197"/>
                    <a:pt x="3000" y="6195"/>
                  </a:cubicBezTo>
                  <a:cubicBezTo>
                    <a:pt x="2679" y="6087"/>
                    <a:pt x="3953" y="3754"/>
                    <a:pt x="3822" y="2218"/>
                  </a:cubicBezTo>
                  <a:cubicBezTo>
                    <a:pt x="3802" y="1988"/>
                    <a:pt x="3743" y="1892"/>
                    <a:pt x="3659" y="1892"/>
                  </a:cubicBezTo>
                  <a:cubicBezTo>
                    <a:pt x="3231" y="1892"/>
                    <a:pt x="2143" y="4349"/>
                    <a:pt x="2143" y="4349"/>
                  </a:cubicBezTo>
                  <a:cubicBezTo>
                    <a:pt x="2143" y="4349"/>
                    <a:pt x="3250" y="825"/>
                    <a:pt x="3000" y="622"/>
                  </a:cubicBezTo>
                  <a:cubicBezTo>
                    <a:pt x="2959" y="587"/>
                    <a:pt x="2915" y="571"/>
                    <a:pt x="2870" y="571"/>
                  </a:cubicBezTo>
                  <a:cubicBezTo>
                    <a:pt x="2704" y="571"/>
                    <a:pt x="2520" y="799"/>
                    <a:pt x="2345" y="1122"/>
                  </a:cubicBezTo>
                  <a:lnTo>
                    <a:pt x="2345" y="1122"/>
                  </a:lnTo>
                  <a:cubicBezTo>
                    <a:pt x="2522" y="507"/>
                    <a:pt x="2587" y="1"/>
                    <a:pt x="2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809;p55"/>
            <p:cNvSpPr/>
            <p:nvPr/>
          </p:nvSpPr>
          <p:spPr>
            <a:xfrm>
              <a:off x="2842552" y="2078611"/>
              <a:ext cx="40724" cy="104953"/>
            </a:xfrm>
            <a:custGeom>
              <a:avLst/>
              <a:gdLst/>
              <a:ahLst/>
              <a:cxnLst/>
              <a:rect l="l" t="t" r="r" b="b"/>
              <a:pathLst>
                <a:path w="1322" h="3407" extrusionOk="0">
                  <a:moveTo>
                    <a:pt x="1277" y="1"/>
                  </a:moveTo>
                  <a:cubicBezTo>
                    <a:pt x="1262" y="1"/>
                    <a:pt x="1246" y="11"/>
                    <a:pt x="1239" y="25"/>
                  </a:cubicBezTo>
                  <a:cubicBezTo>
                    <a:pt x="1227" y="37"/>
                    <a:pt x="203" y="1645"/>
                    <a:pt x="0" y="3359"/>
                  </a:cubicBezTo>
                  <a:cubicBezTo>
                    <a:pt x="0" y="3383"/>
                    <a:pt x="24" y="3407"/>
                    <a:pt x="48" y="3407"/>
                  </a:cubicBezTo>
                  <a:cubicBezTo>
                    <a:pt x="72" y="3407"/>
                    <a:pt x="96" y="3395"/>
                    <a:pt x="96" y="3371"/>
                  </a:cubicBezTo>
                  <a:cubicBezTo>
                    <a:pt x="298" y="1680"/>
                    <a:pt x="1298" y="85"/>
                    <a:pt x="1310" y="73"/>
                  </a:cubicBezTo>
                  <a:cubicBezTo>
                    <a:pt x="1322" y="49"/>
                    <a:pt x="1322" y="25"/>
                    <a:pt x="1298" y="14"/>
                  </a:cubicBezTo>
                  <a:cubicBezTo>
                    <a:pt x="1294" y="4"/>
                    <a:pt x="1285" y="1"/>
                    <a:pt x="127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810;p55"/>
            <p:cNvSpPr/>
            <p:nvPr/>
          </p:nvSpPr>
          <p:spPr>
            <a:xfrm>
              <a:off x="2870431" y="2117733"/>
              <a:ext cx="26800" cy="87486"/>
            </a:xfrm>
            <a:custGeom>
              <a:avLst/>
              <a:gdLst/>
              <a:ahLst/>
              <a:cxnLst/>
              <a:rect l="l" t="t" r="r" b="b"/>
              <a:pathLst>
                <a:path w="870" h="2840" extrusionOk="0">
                  <a:moveTo>
                    <a:pt x="820" y="1"/>
                  </a:moveTo>
                  <a:cubicBezTo>
                    <a:pt x="805" y="1"/>
                    <a:pt x="786" y="12"/>
                    <a:pt x="786" y="29"/>
                  </a:cubicBezTo>
                  <a:cubicBezTo>
                    <a:pt x="750" y="125"/>
                    <a:pt x="0" y="2220"/>
                    <a:pt x="119" y="2804"/>
                  </a:cubicBezTo>
                  <a:cubicBezTo>
                    <a:pt x="131" y="2815"/>
                    <a:pt x="143" y="2839"/>
                    <a:pt x="167" y="2839"/>
                  </a:cubicBezTo>
                  <a:lnTo>
                    <a:pt x="179" y="2839"/>
                  </a:lnTo>
                  <a:cubicBezTo>
                    <a:pt x="203" y="2827"/>
                    <a:pt x="214" y="2804"/>
                    <a:pt x="214" y="2780"/>
                  </a:cubicBezTo>
                  <a:cubicBezTo>
                    <a:pt x="95" y="2232"/>
                    <a:pt x="857" y="77"/>
                    <a:pt x="869" y="65"/>
                  </a:cubicBezTo>
                  <a:cubicBezTo>
                    <a:pt x="869" y="41"/>
                    <a:pt x="857" y="18"/>
                    <a:pt x="834" y="6"/>
                  </a:cubicBezTo>
                  <a:cubicBezTo>
                    <a:pt x="830" y="2"/>
                    <a:pt x="826" y="1"/>
                    <a:pt x="82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811;p55"/>
            <p:cNvSpPr/>
            <p:nvPr/>
          </p:nvSpPr>
          <p:spPr>
            <a:xfrm>
              <a:off x="2936816" y="2199674"/>
              <a:ext cx="20547" cy="11768"/>
            </a:xfrm>
            <a:custGeom>
              <a:avLst/>
              <a:gdLst/>
              <a:ahLst/>
              <a:cxnLst/>
              <a:rect l="l" t="t" r="r" b="b"/>
              <a:pathLst>
                <a:path w="667" h="382" extrusionOk="0">
                  <a:moveTo>
                    <a:pt x="119" y="1"/>
                  </a:moveTo>
                  <a:cubicBezTo>
                    <a:pt x="107" y="1"/>
                    <a:pt x="72" y="13"/>
                    <a:pt x="72" y="36"/>
                  </a:cubicBezTo>
                  <a:cubicBezTo>
                    <a:pt x="36" y="144"/>
                    <a:pt x="0" y="298"/>
                    <a:pt x="84" y="358"/>
                  </a:cubicBezTo>
                  <a:cubicBezTo>
                    <a:pt x="107" y="370"/>
                    <a:pt x="131" y="382"/>
                    <a:pt x="155" y="382"/>
                  </a:cubicBezTo>
                  <a:cubicBezTo>
                    <a:pt x="310" y="382"/>
                    <a:pt x="572" y="167"/>
                    <a:pt x="643" y="96"/>
                  </a:cubicBezTo>
                  <a:cubicBezTo>
                    <a:pt x="667" y="84"/>
                    <a:pt x="667" y="48"/>
                    <a:pt x="655" y="36"/>
                  </a:cubicBezTo>
                  <a:cubicBezTo>
                    <a:pt x="641" y="22"/>
                    <a:pt x="627" y="17"/>
                    <a:pt x="613" y="17"/>
                  </a:cubicBezTo>
                  <a:cubicBezTo>
                    <a:pt x="603" y="17"/>
                    <a:pt x="593" y="20"/>
                    <a:pt x="584" y="25"/>
                  </a:cubicBezTo>
                  <a:cubicBezTo>
                    <a:pt x="434" y="163"/>
                    <a:pt x="238" y="292"/>
                    <a:pt x="155" y="292"/>
                  </a:cubicBezTo>
                  <a:cubicBezTo>
                    <a:pt x="146" y="292"/>
                    <a:pt x="137" y="290"/>
                    <a:pt x="131" y="286"/>
                  </a:cubicBezTo>
                  <a:cubicBezTo>
                    <a:pt x="131" y="286"/>
                    <a:pt x="95" y="251"/>
                    <a:pt x="155" y="60"/>
                  </a:cubicBezTo>
                  <a:cubicBezTo>
                    <a:pt x="155" y="36"/>
                    <a:pt x="143" y="13"/>
                    <a:pt x="11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812;p55"/>
            <p:cNvSpPr/>
            <p:nvPr/>
          </p:nvSpPr>
          <p:spPr>
            <a:xfrm>
              <a:off x="2904902" y="2112650"/>
              <a:ext cx="17620" cy="22149"/>
            </a:xfrm>
            <a:custGeom>
              <a:avLst/>
              <a:gdLst/>
              <a:ahLst/>
              <a:cxnLst/>
              <a:rect l="l" t="t" r="r" b="b"/>
              <a:pathLst>
                <a:path w="572" h="719" extrusionOk="0">
                  <a:moveTo>
                    <a:pt x="523" y="1"/>
                  </a:moveTo>
                  <a:cubicBezTo>
                    <a:pt x="504" y="1"/>
                    <a:pt x="486" y="20"/>
                    <a:pt x="477" y="40"/>
                  </a:cubicBezTo>
                  <a:cubicBezTo>
                    <a:pt x="441" y="266"/>
                    <a:pt x="334" y="599"/>
                    <a:pt x="215" y="623"/>
                  </a:cubicBezTo>
                  <a:cubicBezTo>
                    <a:pt x="210" y="624"/>
                    <a:pt x="206" y="625"/>
                    <a:pt x="202" y="625"/>
                  </a:cubicBezTo>
                  <a:cubicBezTo>
                    <a:pt x="159" y="625"/>
                    <a:pt x="116" y="571"/>
                    <a:pt x="84" y="528"/>
                  </a:cubicBezTo>
                  <a:cubicBezTo>
                    <a:pt x="77" y="514"/>
                    <a:pt x="66" y="508"/>
                    <a:pt x="53" y="508"/>
                  </a:cubicBezTo>
                  <a:cubicBezTo>
                    <a:pt x="44" y="508"/>
                    <a:pt x="34" y="511"/>
                    <a:pt x="24" y="516"/>
                  </a:cubicBezTo>
                  <a:cubicBezTo>
                    <a:pt x="0" y="528"/>
                    <a:pt x="0" y="552"/>
                    <a:pt x="12" y="575"/>
                  </a:cubicBezTo>
                  <a:cubicBezTo>
                    <a:pt x="72" y="671"/>
                    <a:pt x="143" y="718"/>
                    <a:pt x="203" y="718"/>
                  </a:cubicBezTo>
                  <a:lnTo>
                    <a:pt x="238" y="718"/>
                  </a:lnTo>
                  <a:cubicBezTo>
                    <a:pt x="453" y="671"/>
                    <a:pt x="548" y="159"/>
                    <a:pt x="572" y="52"/>
                  </a:cubicBezTo>
                  <a:cubicBezTo>
                    <a:pt x="572" y="28"/>
                    <a:pt x="560" y="4"/>
                    <a:pt x="536" y="4"/>
                  </a:cubicBezTo>
                  <a:cubicBezTo>
                    <a:pt x="532" y="2"/>
                    <a:pt x="527" y="1"/>
                    <a:pt x="52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813;p55"/>
            <p:cNvSpPr/>
            <p:nvPr/>
          </p:nvSpPr>
          <p:spPr>
            <a:xfrm>
              <a:off x="2880319" y="2074606"/>
              <a:ext cx="17282" cy="19099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525" y="1"/>
                  </a:moveTo>
                  <a:cubicBezTo>
                    <a:pt x="501" y="1"/>
                    <a:pt x="477" y="1"/>
                    <a:pt x="477" y="24"/>
                  </a:cubicBezTo>
                  <a:cubicBezTo>
                    <a:pt x="394" y="227"/>
                    <a:pt x="239" y="525"/>
                    <a:pt x="144" y="536"/>
                  </a:cubicBezTo>
                  <a:cubicBezTo>
                    <a:pt x="132" y="536"/>
                    <a:pt x="120" y="536"/>
                    <a:pt x="84" y="501"/>
                  </a:cubicBezTo>
                  <a:cubicBezTo>
                    <a:pt x="77" y="487"/>
                    <a:pt x="62" y="481"/>
                    <a:pt x="48" y="481"/>
                  </a:cubicBezTo>
                  <a:cubicBezTo>
                    <a:pt x="38" y="481"/>
                    <a:pt x="29" y="484"/>
                    <a:pt x="24" y="489"/>
                  </a:cubicBezTo>
                  <a:cubicBezTo>
                    <a:pt x="1" y="501"/>
                    <a:pt x="1" y="536"/>
                    <a:pt x="13" y="548"/>
                  </a:cubicBezTo>
                  <a:cubicBezTo>
                    <a:pt x="48" y="608"/>
                    <a:pt x="96" y="620"/>
                    <a:pt x="132" y="620"/>
                  </a:cubicBezTo>
                  <a:lnTo>
                    <a:pt x="155" y="620"/>
                  </a:lnTo>
                  <a:cubicBezTo>
                    <a:pt x="346" y="596"/>
                    <a:pt x="525" y="155"/>
                    <a:pt x="548" y="60"/>
                  </a:cubicBezTo>
                  <a:cubicBezTo>
                    <a:pt x="560" y="36"/>
                    <a:pt x="548" y="13"/>
                    <a:pt x="52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814;p55"/>
            <p:cNvSpPr/>
            <p:nvPr/>
          </p:nvSpPr>
          <p:spPr>
            <a:xfrm>
              <a:off x="2855028" y="2055445"/>
              <a:ext cx="22026" cy="19192"/>
            </a:xfrm>
            <a:custGeom>
              <a:avLst/>
              <a:gdLst/>
              <a:ahLst/>
              <a:cxnLst/>
              <a:rect l="l" t="t" r="r" b="b"/>
              <a:pathLst>
                <a:path w="715" h="623" extrusionOk="0">
                  <a:moveTo>
                    <a:pt x="654" y="0"/>
                  </a:moveTo>
                  <a:cubicBezTo>
                    <a:pt x="635" y="0"/>
                    <a:pt x="619" y="20"/>
                    <a:pt x="619" y="39"/>
                  </a:cubicBezTo>
                  <a:cubicBezTo>
                    <a:pt x="607" y="146"/>
                    <a:pt x="524" y="456"/>
                    <a:pt x="357" y="527"/>
                  </a:cubicBezTo>
                  <a:cubicBezTo>
                    <a:pt x="336" y="534"/>
                    <a:pt x="314" y="538"/>
                    <a:pt x="289" y="538"/>
                  </a:cubicBezTo>
                  <a:cubicBezTo>
                    <a:pt x="229" y="538"/>
                    <a:pt x="159" y="515"/>
                    <a:pt x="83" y="456"/>
                  </a:cubicBezTo>
                  <a:cubicBezTo>
                    <a:pt x="74" y="451"/>
                    <a:pt x="64" y="448"/>
                    <a:pt x="55" y="448"/>
                  </a:cubicBezTo>
                  <a:cubicBezTo>
                    <a:pt x="42" y="448"/>
                    <a:pt x="31" y="454"/>
                    <a:pt x="24" y="468"/>
                  </a:cubicBezTo>
                  <a:cubicBezTo>
                    <a:pt x="0" y="492"/>
                    <a:pt x="12" y="516"/>
                    <a:pt x="36" y="527"/>
                  </a:cubicBezTo>
                  <a:cubicBezTo>
                    <a:pt x="119" y="599"/>
                    <a:pt x="203" y="623"/>
                    <a:pt x="286" y="623"/>
                  </a:cubicBezTo>
                  <a:cubicBezTo>
                    <a:pt x="322" y="623"/>
                    <a:pt x="357" y="623"/>
                    <a:pt x="393" y="599"/>
                  </a:cubicBezTo>
                  <a:cubicBezTo>
                    <a:pt x="643" y="504"/>
                    <a:pt x="703" y="75"/>
                    <a:pt x="703" y="51"/>
                  </a:cubicBezTo>
                  <a:cubicBezTo>
                    <a:pt x="714" y="27"/>
                    <a:pt x="691" y="4"/>
                    <a:pt x="667" y="4"/>
                  </a:cubicBezTo>
                  <a:cubicBezTo>
                    <a:pt x="662" y="1"/>
                    <a:pt x="658" y="0"/>
                    <a:pt x="6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815;p55"/>
            <p:cNvSpPr/>
            <p:nvPr/>
          </p:nvSpPr>
          <p:spPr>
            <a:xfrm>
              <a:off x="3090471" y="2044448"/>
              <a:ext cx="160679" cy="360419"/>
            </a:xfrm>
            <a:custGeom>
              <a:avLst/>
              <a:gdLst/>
              <a:ahLst/>
              <a:cxnLst/>
              <a:rect l="l" t="t" r="r" b="b"/>
              <a:pathLst>
                <a:path w="5216" h="11700" extrusionOk="0">
                  <a:moveTo>
                    <a:pt x="2896" y="1"/>
                  </a:moveTo>
                  <a:cubicBezTo>
                    <a:pt x="2632" y="1"/>
                    <a:pt x="2692" y="496"/>
                    <a:pt x="2865" y="1102"/>
                  </a:cubicBezTo>
                  <a:lnTo>
                    <a:pt x="2865" y="1102"/>
                  </a:lnTo>
                  <a:cubicBezTo>
                    <a:pt x="2693" y="789"/>
                    <a:pt x="2513" y="571"/>
                    <a:pt x="2348" y="571"/>
                  </a:cubicBezTo>
                  <a:cubicBezTo>
                    <a:pt x="2302" y="571"/>
                    <a:pt x="2258" y="587"/>
                    <a:pt x="2215" y="622"/>
                  </a:cubicBezTo>
                  <a:cubicBezTo>
                    <a:pt x="1977" y="825"/>
                    <a:pt x="3085" y="4349"/>
                    <a:pt x="3085" y="4349"/>
                  </a:cubicBezTo>
                  <a:cubicBezTo>
                    <a:pt x="3085" y="4349"/>
                    <a:pt x="1997" y="1892"/>
                    <a:pt x="1562" y="1892"/>
                  </a:cubicBezTo>
                  <a:cubicBezTo>
                    <a:pt x="1476" y="1892"/>
                    <a:pt x="1416" y="1988"/>
                    <a:pt x="1394" y="2218"/>
                  </a:cubicBezTo>
                  <a:cubicBezTo>
                    <a:pt x="1263" y="3754"/>
                    <a:pt x="2549" y="6087"/>
                    <a:pt x="2215" y="6195"/>
                  </a:cubicBezTo>
                  <a:cubicBezTo>
                    <a:pt x="2208" y="6197"/>
                    <a:pt x="2199" y="6199"/>
                    <a:pt x="2190" y="6199"/>
                  </a:cubicBezTo>
                  <a:cubicBezTo>
                    <a:pt x="1886" y="6199"/>
                    <a:pt x="986" y="4742"/>
                    <a:pt x="549" y="4742"/>
                  </a:cubicBezTo>
                  <a:cubicBezTo>
                    <a:pt x="474" y="4742"/>
                    <a:pt x="412" y="4785"/>
                    <a:pt x="370" y="4885"/>
                  </a:cubicBezTo>
                  <a:cubicBezTo>
                    <a:pt x="1" y="5790"/>
                    <a:pt x="1513" y="6861"/>
                    <a:pt x="1513" y="8052"/>
                  </a:cubicBezTo>
                  <a:cubicBezTo>
                    <a:pt x="1513" y="9254"/>
                    <a:pt x="977" y="11100"/>
                    <a:pt x="1192" y="11529"/>
                  </a:cubicBezTo>
                  <a:cubicBezTo>
                    <a:pt x="1253" y="11655"/>
                    <a:pt x="1601" y="11700"/>
                    <a:pt x="2067" y="11700"/>
                  </a:cubicBezTo>
                  <a:cubicBezTo>
                    <a:pt x="3225" y="11700"/>
                    <a:pt x="5109" y="11421"/>
                    <a:pt x="5109" y="11421"/>
                  </a:cubicBezTo>
                  <a:cubicBezTo>
                    <a:pt x="5109" y="11421"/>
                    <a:pt x="5216" y="4349"/>
                    <a:pt x="5109" y="3706"/>
                  </a:cubicBezTo>
                  <a:cubicBezTo>
                    <a:pt x="4882" y="2337"/>
                    <a:pt x="3692" y="111"/>
                    <a:pt x="2930" y="3"/>
                  </a:cubicBezTo>
                  <a:cubicBezTo>
                    <a:pt x="2918" y="2"/>
                    <a:pt x="2907" y="1"/>
                    <a:pt x="2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816;p55"/>
            <p:cNvSpPr/>
            <p:nvPr/>
          </p:nvSpPr>
          <p:spPr>
            <a:xfrm>
              <a:off x="3179990" y="2078611"/>
              <a:ext cx="40724" cy="104953"/>
            </a:xfrm>
            <a:custGeom>
              <a:avLst/>
              <a:gdLst/>
              <a:ahLst/>
              <a:cxnLst/>
              <a:rect l="l" t="t" r="r" b="b"/>
              <a:pathLst>
                <a:path w="1322" h="3407" extrusionOk="0">
                  <a:moveTo>
                    <a:pt x="50" y="1"/>
                  </a:moveTo>
                  <a:cubicBezTo>
                    <a:pt x="42" y="1"/>
                    <a:pt x="33" y="4"/>
                    <a:pt x="24" y="14"/>
                  </a:cubicBezTo>
                  <a:cubicBezTo>
                    <a:pt x="0" y="25"/>
                    <a:pt x="0" y="49"/>
                    <a:pt x="12" y="73"/>
                  </a:cubicBezTo>
                  <a:cubicBezTo>
                    <a:pt x="24" y="85"/>
                    <a:pt x="1036" y="1680"/>
                    <a:pt x="1238" y="3371"/>
                  </a:cubicBezTo>
                  <a:cubicBezTo>
                    <a:pt x="1238" y="3395"/>
                    <a:pt x="1262" y="3407"/>
                    <a:pt x="1274" y="3407"/>
                  </a:cubicBezTo>
                  <a:lnTo>
                    <a:pt x="1286" y="3407"/>
                  </a:lnTo>
                  <a:cubicBezTo>
                    <a:pt x="1310" y="3407"/>
                    <a:pt x="1322" y="3383"/>
                    <a:pt x="1322" y="3359"/>
                  </a:cubicBezTo>
                  <a:cubicBezTo>
                    <a:pt x="1119" y="1645"/>
                    <a:pt x="95" y="37"/>
                    <a:pt x="83" y="25"/>
                  </a:cubicBezTo>
                  <a:cubicBezTo>
                    <a:pt x="76" y="11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817;p55"/>
            <p:cNvSpPr/>
            <p:nvPr/>
          </p:nvSpPr>
          <p:spPr>
            <a:xfrm>
              <a:off x="3166036" y="2117733"/>
              <a:ext cx="27170" cy="87486"/>
            </a:xfrm>
            <a:custGeom>
              <a:avLst/>
              <a:gdLst/>
              <a:ahLst/>
              <a:cxnLst/>
              <a:rect l="l" t="t" r="r" b="b"/>
              <a:pathLst>
                <a:path w="882" h="2840" extrusionOk="0">
                  <a:moveTo>
                    <a:pt x="55" y="1"/>
                  </a:moveTo>
                  <a:cubicBezTo>
                    <a:pt x="49" y="1"/>
                    <a:pt x="43" y="2"/>
                    <a:pt x="36" y="6"/>
                  </a:cubicBezTo>
                  <a:cubicBezTo>
                    <a:pt x="13" y="6"/>
                    <a:pt x="1" y="29"/>
                    <a:pt x="13" y="65"/>
                  </a:cubicBezTo>
                  <a:cubicBezTo>
                    <a:pt x="24" y="77"/>
                    <a:pt x="786" y="2232"/>
                    <a:pt x="667" y="2780"/>
                  </a:cubicBezTo>
                  <a:cubicBezTo>
                    <a:pt x="655" y="2804"/>
                    <a:pt x="679" y="2827"/>
                    <a:pt x="703" y="2839"/>
                  </a:cubicBezTo>
                  <a:cubicBezTo>
                    <a:pt x="727" y="2839"/>
                    <a:pt x="751" y="2827"/>
                    <a:pt x="751" y="2804"/>
                  </a:cubicBezTo>
                  <a:cubicBezTo>
                    <a:pt x="882" y="2220"/>
                    <a:pt x="132" y="125"/>
                    <a:pt x="96" y="29"/>
                  </a:cubicBez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2818;p55"/>
            <p:cNvSpPr/>
            <p:nvPr/>
          </p:nvSpPr>
          <p:spPr>
            <a:xfrm>
              <a:off x="3105873" y="2199674"/>
              <a:ext cx="20578" cy="11768"/>
            </a:xfrm>
            <a:custGeom>
              <a:avLst/>
              <a:gdLst/>
              <a:ahLst/>
              <a:cxnLst/>
              <a:rect l="l" t="t" r="r" b="b"/>
              <a:pathLst>
                <a:path w="668" h="382" extrusionOk="0">
                  <a:moveTo>
                    <a:pt x="549" y="1"/>
                  </a:moveTo>
                  <a:cubicBezTo>
                    <a:pt x="525" y="13"/>
                    <a:pt x="513" y="36"/>
                    <a:pt x="513" y="60"/>
                  </a:cubicBezTo>
                  <a:cubicBezTo>
                    <a:pt x="572" y="251"/>
                    <a:pt x="537" y="286"/>
                    <a:pt x="537" y="286"/>
                  </a:cubicBezTo>
                  <a:cubicBezTo>
                    <a:pt x="530" y="290"/>
                    <a:pt x="522" y="292"/>
                    <a:pt x="513" y="292"/>
                  </a:cubicBezTo>
                  <a:cubicBezTo>
                    <a:pt x="430" y="292"/>
                    <a:pt x="233" y="163"/>
                    <a:pt x="84" y="25"/>
                  </a:cubicBezTo>
                  <a:cubicBezTo>
                    <a:pt x="74" y="20"/>
                    <a:pt x="65" y="17"/>
                    <a:pt x="55" y="17"/>
                  </a:cubicBezTo>
                  <a:cubicBezTo>
                    <a:pt x="41" y="17"/>
                    <a:pt x="27" y="22"/>
                    <a:pt x="13" y="36"/>
                  </a:cubicBezTo>
                  <a:cubicBezTo>
                    <a:pt x="1" y="48"/>
                    <a:pt x="1" y="84"/>
                    <a:pt x="25" y="96"/>
                  </a:cubicBezTo>
                  <a:cubicBezTo>
                    <a:pt x="108" y="167"/>
                    <a:pt x="358" y="382"/>
                    <a:pt x="513" y="382"/>
                  </a:cubicBezTo>
                  <a:cubicBezTo>
                    <a:pt x="549" y="382"/>
                    <a:pt x="561" y="370"/>
                    <a:pt x="584" y="358"/>
                  </a:cubicBezTo>
                  <a:cubicBezTo>
                    <a:pt x="668" y="298"/>
                    <a:pt x="632" y="144"/>
                    <a:pt x="596" y="36"/>
                  </a:cubicBezTo>
                  <a:cubicBezTo>
                    <a:pt x="596" y="13"/>
                    <a:pt x="572" y="1"/>
                    <a:pt x="5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2819;p55"/>
            <p:cNvSpPr/>
            <p:nvPr/>
          </p:nvSpPr>
          <p:spPr>
            <a:xfrm>
              <a:off x="3140745" y="2112650"/>
              <a:ext cx="17620" cy="22149"/>
            </a:xfrm>
            <a:custGeom>
              <a:avLst/>
              <a:gdLst/>
              <a:ahLst/>
              <a:cxnLst/>
              <a:rect l="l" t="t" r="r" b="b"/>
              <a:pathLst>
                <a:path w="572" h="719" extrusionOk="0">
                  <a:moveTo>
                    <a:pt x="56" y="1"/>
                  </a:moveTo>
                  <a:cubicBezTo>
                    <a:pt x="53" y="1"/>
                    <a:pt x="50" y="2"/>
                    <a:pt x="48" y="4"/>
                  </a:cubicBezTo>
                  <a:cubicBezTo>
                    <a:pt x="24" y="4"/>
                    <a:pt x="0" y="28"/>
                    <a:pt x="12" y="52"/>
                  </a:cubicBezTo>
                  <a:cubicBezTo>
                    <a:pt x="24" y="159"/>
                    <a:pt x="131" y="671"/>
                    <a:pt x="345" y="718"/>
                  </a:cubicBezTo>
                  <a:lnTo>
                    <a:pt x="369" y="718"/>
                  </a:lnTo>
                  <a:cubicBezTo>
                    <a:pt x="441" y="718"/>
                    <a:pt x="500" y="671"/>
                    <a:pt x="560" y="575"/>
                  </a:cubicBezTo>
                  <a:cubicBezTo>
                    <a:pt x="572" y="552"/>
                    <a:pt x="572" y="528"/>
                    <a:pt x="548" y="516"/>
                  </a:cubicBezTo>
                  <a:cubicBezTo>
                    <a:pt x="543" y="511"/>
                    <a:pt x="534" y="508"/>
                    <a:pt x="524" y="508"/>
                  </a:cubicBezTo>
                  <a:cubicBezTo>
                    <a:pt x="510" y="508"/>
                    <a:pt x="495" y="514"/>
                    <a:pt x="488" y="528"/>
                  </a:cubicBezTo>
                  <a:cubicBezTo>
                    <a:pt x="456" y="571"/>
                    <a:pt x="413" y="625"/>
                    <a:pt x="370" y="625"/>
                  </a:cubicBezTo>
                  <a:cubicBezTo>
                    <a:pt x="366" y="625"/>
                    <a:pt x="361" y="624"/>
                    <a:pt x="357" y="623"/>
                  </a:cubicBezTo>
                  <a:cubicBezTo>
                    <a:pt x="250" y="599"/>
                    <a:pt x="131" y="266"/>
                    <a:pt x="95" y="40"/>
                  </a:cubicBezTo>
                  <a:cubicBezTo>
                    <a:pt x="95" y="20"/>
                    <a:pt x="72" y="1"/>
                    <a:pt x="5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820;p55"/>
            <p:cNvSpPr/>
            <p:nvPr/>
          </p:nvSpPr>
          <p:spPr>
            <a:xfrm>
              <a:off x="3165666" y="2074606"/>
              <a:ext cx="17282" cy="19099"/>
            </a:xfrm>
            <a:custGeom>
              <a:avLst/>
              <a:gdLst/>
              <a:ahLst/>
              <a:cxnLst/>
              <a:rect l="l" t="t" r="r" b="b"/>
              <a:pathLst>
                <a:path w="561" h="620" extrusionOk="0">
                  <a:moveTo>
                    <a:pt x="36" y="1"/>
                  </a:moveTo>
                  <a:cubicBezTo>
                    <a:pt x="13" y="13"/>
                    <a:pt x="1" y="36"/>
                    <a:pt x="13" y="60"/>
                  </a:cubicBezTo>
                  <a:cubicBezTo>
                    <a:pt x="48" y="155"/>
                    <a:pt x="227" y="596"/>
                    <a:pt x="417" y="620"/>
                  </a:cubicBezTo>
                  <a:lnTo>
                    <a:pt x="429" y="620"/>
                  </a:lnTo>
                  <a:cubicBezTo>
                    <a:pt x="465" y="620"/>
                    <a:pt x="513" y="608"/>
                    <a:pt x="548" y="548"/>
                  </a:cubicBezTo>
                  <a:cubicBezTo>
                    <a:pt x="560" y="525"/>
                    <a:pt x="560" y="501"/>
                    <a:pt x="548" y="489"/>
                  </a:cubicBezTo>
                  <a:cubicBezTo>
                    <a:pt x="539" y="484"/>
                    <a:pt x="529" y="481"/>
                    <a:pt x="519" y="481"/>
                  </a:cubicBezTo>
                  <a:cubicBezTo>
                    <a:pt x="505" y="481"/>
                    <a:pt x="491" y="487"/>
                    <a:pt x="477" y="501"/>
                  </a:cubicBezTo>
                  <a:cubicBezTo>
                    <a:pt x="453" y="536"/>
                    <a:pt x="429" y="536"/>
                    <a:pt x="417" y="536"/>
                  </a:cubicBezTo>
                  <a:cubicBezTo>
                    <a:pt x="322" y="525"/>
                    <a:pt x="167" y="227"/>
                    <a:pt x="96" y="24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2821;p55"/>
            <p:cNvSpPr/>
            <p:nvPr/>
          </p:nvSpPr>
          <p:spPr>
            <a:xfrm>
              <a:off x="3186582" y="2055445"/>
              <a:ext cx="21656" cy="19192"/>
            </a:xfrm>
            <a:custGeom>
              <a:avLst/>
              <a:gdLst/>
              <a:ahLst/>
              <a:cxnLst/>
              <a:rect l="l" t="t" r="r" b="b"/>
              <a:pathLst>
                <a:path w="703" h="623" extrusionOk="0">
                  <a:moveTo>
                    <a:pt x="49" y="0"/>
                  </a:moveTo>
                  <a:cubicBezTo>
                    <a:pt x="45" y="0"/>
                    <a:pt x="40" y="1"/>
                    <a:pt x="36" y="4"/>
                  </a:cubicBezTo>
                  <a:cubicBezTo>
                    <a:pt x="12" y="4"/>
                    <a:pt x="0" y="27"/>
                    <a:pt x="0" y="51"/>
                  </a:cubicBezTo>
                  <a:cubicBezTo>
                    <a:pt x="0" y="63"/>
                    <a:pt x="72" y="504"/>
                    <a:pt x="310" y="599"/>
                  </a:cubicBezTo>
                  <a:cubicBezTo>
                    <a:pt x="346" y="623"/>
                    <a:pt x="381" y="623"/>
                    <a:pt x="417" y="623"/>
                  </a:cubicBezTo>
                  <a:cubicBezTo>
                    <a:pt x="500" y="623"/>
                    <a:pt x="584" y="599"/>
                    <a:pt x="679" y="527"/>
                  </a:cubicBezTo>
                  <a:cubicBezTo>
                    <a:pt x="691" y="516"/>
                    <a:pt x="703" y="492"/>
                    <a:pt x="691" y="468"/>
                  </a:cubicBezTo>
                  <a:cubicBezTo>
                    <a:pt x="684" y="454"/>
                    <a:pt x="669" y="448"/>
                    <a:pt x="655" y="448"/>
                  </a:cubicBezTo>
                  <a:cubicBezTo>
                    <a:pt x="645" y="448"/>
                    <a:pt x="636" y="451"/>
                    <a:pt x="631" y="456"/>
                  </a:cubicBezTo>
                  <a:cubicBezTo>
                    <a:pt x="549" y="505"/>
                    <a:pt x="484" y="532"/>
                    <a:pt x="424" y="532"/>
                  </a:cubicBezTo>
                  <a:cubicBezTo>
                    <a:pt x="397" y="532"/>
                    <a:pt x="371" y="527"/>
                    <a:pt x="346" y="516"/>
                  </a:cubicBezTo>
                  <a:cubicBezTo>
                    <a:pt x="143" y="432"/>
                    <a:pt x="84" y="39"/>
                    <a:pt x="84" y="39"/>
                  </a:cubicBezTo>
                  <a:cubicBezTo>
                    <a:pt x="84" y="20"/>
                    <a:pt x="68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2822;p55"/>
            <p:cNvSpPr/>
            <p:nvPr/>
          </p:nvSpPr>
          <p:spPr>
            <a:xfrm>
              <a:off x="3228755" y="2334508"/>
              <a:ext cx="6993" cy="18883"/>
            </a:xfrm>
            <a:custGeom>
              <a:avLst/>
              <a:gdLst/>
              <a:ahLst/>
              <a:cxnLst/>
              <a:rect l="l" t="t" r="r" b="b"/>
              <a:pathLst>
                <a:path w="227" h="613" extrusionOk="0">
                  <a:moveTo>
                    <a:pt x="99" y="0"/>
                  </a:moveTo>
                  <a:cubicBezTo>
                    <a:pt x="93" y="0"/>
                    <a:pt x="87" y="2"/>
                    <a:pt x="84" y="5"/>
                  </a:cubicBezTo>
                  <a:cubicBezTo>
                    <a:pt x="60" y="29"/>
                    <a:pt x="60" y="53"/>
                    <a:pt x="72" y="77"/>
                  </a:cubicBezTo>
                  <a:cubicBezTo>
                    <a:pt x="120" y="136"/>
                    <a:pt x="60" y="386"/>
                    <a:pt x="12" y="553"/>
                  </a:cubicBezTo>
                  <a:cubicBezTo>
                    <a:pt x="1" y="577"/>
                    <a:pt x="24" y="600"/>
                    <a:pt x="36" y="612"/>
                  </a:cubicBezTo>
                  <a:lnTo>
                    <a:pt x="60" y="612"/>
                  </a:lnTo>
                  <a:cubicBezTo>
                    <a:pt x="72" y="612"/>
                    <a:pt x="96" y="600"/>
                    <a:pt x="96" y="577"/>
                  </a:cubicBezTo>
                  <a:cubicBezTo>
                    <a:pt x="120" y="505"/>
                    <a:pt x="227" y="136"/>
                    <a:pt x="143" y="17"/>
                  </a:cubicBezTo>
                  <a:cubicBezTo>
                    <a:pt x="135" y="9"/>
                    <a:pt x="115" y="0"/>
                    <a:pt x="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2823;p55"/>
            <p:cNvSpPr/>
            <p:nvPr/>
          </p:nvSpPr>
          <p:spPr>
            <a:xfrm>
              <a:off x="3212982" y="2319013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02" y="0"/>
                  </a:moveTo>
                  <a:cubicBezTo>
                    <a:pt x="92" y="0"/>
                    <a:pt x="82" y="3"/>
                    <a:pt x="72" y="8"/>
                  </a:cubicBezTo>
                  <a:cubicBezTo>
                    <a:pt x="60" y="20"/>
                    <a:pt x="48" y="56"/>
                    <a:pt x="60" y="68"/>
                  </a:cubicBezTo>
                  <a:cubicBezTo>
                    <a:pt x="108" y="127"/>
                    <a:pt x="60" y="389"/>
                    <a:pt x="13" y="556"/>
                  </a:cubicBezTo>
                  <a:cubicBezTo>
                    <a:pt x="1" y="568"/>
                    <a:pt x="13" y="603"/>
                    <a:pt x="36" y="603"/>
                  </a:cubicBezTo>
                  <a:lnTo>
                    <a:pt x="48" y="603"/>
                  </a:lnTo>
                  <a:cubicBezTo>
                    <a:pt x="72" y="603"/>
                    <a:pt x="84" y="592"/>
                    <a:pt x="96" y="580"/>
                  </a:cubicBezTo>
                  <a:cubicBezTo>
                    <a:pt x="120" y="508"/>
                    <a:pt x="227" y="139"/>
                    <a:pt x="143" y="20"/>
                  </a:cubicBezTo>
                  <a:cubicBezTo>
                    <a:pt x="130" y="6"/>
                    <a:pt x="116" y="0"/>
                    <a:pt x="10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2824;p55"/>
            <p:cNvSpPr/>
            <p:nvPr/>
          </p:nvSpPr>
          <p:spPr>
            <a:xfrm>
              <a:off x="3200137" y="2338666"/>
              <a:ext cx="7024" cy="18760"/>
            </a:xfrm>
            <a:custGeom>
              <a:avLst/>
              <a:gdLst/>
              <a:ahLst/>
              <a:cxnLst/>
              <a:rect l="l" t="t" r="r" b="b"/>
              <a:pathLst>
                <a:path w="228" h="609" extrusionOk="0">
                  <a:moveTo>
                    <a:pt x="99" y="0"/>
                  </a:moveTo>
                  <a:cubicBezTo>
                    <a:pt x="91" y="0"/>
                    <a:pt x="81" y="4"/>
                    <a:pt x="72" y="13"/>
                  </a:cubicBezTo>
                  <a:cubicBezTo>
                    <a:pt x="49" y="25"/>
                    <a:pt x="49" y="49"/>
                    <a:pt x="60" y="73"/>
                  </a:cubicBezTo>
                  <a:cubicBezTo>
                    <a:pt x="108" y="132"/>
                    <a:pt x="60" y="394"/>
                    <a:pt x="1" y="549"/>
                  </a:cubicBezTo>
                  <a:cubicBezTo>
                    <a:pt x="1" y="573"/>
                    <a:pt x="13" y="596"/>
                    <a:pt x="37" y="608"/>
                  </a:cubicBezTo>
                  <a:lnTo>
                    <a:pt x="49" y="608"/>
                  </a:lnTo>
                  <a:cubicBezTo>
                    <a:pt x="72" y="608"/>
                    <a:pt x="84" y="596"/>
                    <a:pt x="96" y="585"/>
                  </a:cubicBezTo>
                  <a:cubicBezTo>
                    <a:pt x="108" y="501"/>
                    <a:pt x="227" y="144"/>
                    <a:pt x="132" y="25"/>
                  </a:cubicBezTo>
                  <a:cubicBezTo>
                    <a:pt x="124" y="10"/>
                    <a:pt x="113" y="0"/>
                    <a:pt x="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825;p55"/>
            <p:cNvSpPr/>
            <p:nvPr/>
          </p:nvSpPr>
          <p:spPr>
            <a:xfrm>
              <a:off x="3228755" y="2303795"/>
              <a:ext cx="6993" cy="18791"/>
            </a:xfrm>
            <a:custGeom>
              <a:avLst/>
              <a:gdLst/>
              <a:ahLst/>
              <a:cxnLst/>
              <a:rect l="l" t="t" r="r" b="b"/>
              <a:pathLst>
                <a:path w="227" h="610" extrusionOk="0">
                  <a:moveTo>
                    <a:pt x="101" y="0"/>
                  </a:moveTo>
                  <a:cubicBezTo>
                    <a:pt x="92" y="0"/>
                    <a:pt x="82" y="4"/>
                    <a:pt x="72" y="14"/>
                  </a:cubicBezTo>
                  <a:cubicBezTo>
                    <a:pt x="48" y="26"/>
                    <a:pt x="48" y="50"/>
                    <a:pt x="60" y="73"/>
                  </a:cubicBezTo>
                  <a:cubicBezTo>
                    <a:pt x="108" y="133"/>
                    <a:pt x="60" y="395"/>
                    <a:pt x="1" y="550"/>
                  </a:cubicBezTo>
                  <a:cubicBezTo>
                    <a:pt x="1" y="574"/>
                    <a:pt x="12" y="597"/>
                    <a:pt x="36" y="609"/>
                  </a:cubicBezTo>
                  <a:lnTo>
                    <a:pt x="48" y="609"/>
                  </a:lnTo>
                  <a:cubicBezTo>
                    <a:pt x="60" y="609"/>
                    <a:pt x="84" y="597"/>
                    <a:pt x="96" y="574"/>
                  </a:cubicBezTo>
                  <a:cubicBezTo>
                    <a:pt x="120" y="502"/>
                    <a:pt x="227" y="145"/>
                    <a:pt x="132" y="14"/>
                  </a:cubicBezTo>
                  <a:cubicBezTo>
                    <a:pt x="125" y="7"/>
                    <a:pt x="114" y="0"/>
                    <a:pt x="1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2826;p55"/>
            <p:cNvSpPr/>
            <p:nvPr/>
          </p:nvSpPr>
          <p:spPr>
            <a:xfrm>
              <a:off x="3210056" y="2286360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01" y="1"/>
                  </a:moveTo>
                  <a:cubicBezTo>
                    <a:pt x="92" y="1"/>
                    <a:pt x="82" y="4"/>
                    <a:pt x="72" y="8"/>
                  </a:cubicBezTo>
                  <a:cubicBezTo>
                    <a:pt x="60" y="20"/>
                    <a:pt x="48" y="56"/>
                    <a:pt x="60" y="68"/>
                  </a:cubicBezTo>
                  <a:cubicBezTo>
                    <a:pt x="108" y="139"/>
                    <a:pt x="60" y="389"/>
                    <a:pt x="12" y="556"/>
                  </a:cubicBezTo>
                  <a:cubicBezTo>
                    <a:pt x="0" y="580"/>
                    <a:pt x="12" y="604"/>
                    <a:pt x="36" y="604"/>
                  </a:cubicBezTo>
                  <a:lnTo>
                    <a:pt x="48" y="604"/>
                  </a:lnTo>
                  <a:cubicBezTo>
                    <a:pt x="72" y="604"/>
                    <a:pt x="84" y="592"/>
                    <a:pt x="96" y="580"/>
                  </a:cubicBezTo>
                  <a:cubicBezTo>
                    <a:pt x="119" y="509"/>
                    <a:pt x="227" y="139"/>
                    <a:pt x="143" y="20"/>
                  </a:cubicBezTo>
                  <a:cubicBezTo>
                    <a:pt x="129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2827;p55"/>
            <p:cNvSpPr/>
            <p:nvPr/>
          </p:nvSpPr>
          <p:spPr>
            <a:xfrm>
              <a:off x="3230603" y="2276471"/>
              <a:ext cx="6993" cy="18976"/>
            </a:xfrm>
            <a:custGeom>
              <a:avLst/>
              <a:gdLst/>
              <a:ahLst/>
              <a:cxnLst/>
              <a:rect l="l" t="t" r="r" b="b"/>
              <a:pathLst>
                <a:path w="227" h="616" extrusionOk="0">
                  <a:moveTo>
                    <a:pt x="107" y="0"/>
                  </a:moveTo>
                  <a:cubicBezTo>
                    <a:pt x="97" y="0"/>
                    <a:pt x="88" y="3"/>
                    <a:pt x="83" y="8"/>
                  </a:cubicBezTo>
                  <a:cubicBezTo>
                    <a:pt x="60" y="20"/>
                    <a:pt x="48" y="56"/>
                    <a:pt x="72" y="68"/>
                  </a:cubicBezTo>
                  <a:cubicBezTo>
                    <a:pt x="107" y="139"/>
                    <a:pt x="60" y="389"/>
                    <a:pt x="12" y="556"/>
                  </a:cubicBezTo>
                  <a:cubicBezTo>
                    <a:pt x="0" y="579"/>
                    <a:pt x="12" y="603"/>
                    <a:pt x="36" y="603"/>
                  </a:cubicBezTo>
                  <a:cubicBezTo>
                    <a:pt x="48" y="603"/>
                    <a:pt x="48" y="615"/>
                    <a:pt x="48" y="615"/>
                  </a:cubicBezTo>
                  <a:cubicBezTo>
                    <a:pt x="72" y="615"/>
                    <a:pt x="83" y="603"/>
                    <a:pt x="95" y="579"/>
                  </a:cubicBezTo>
                  <a:cubicBezTo>
                    <a:pt x="119" y="508"/>
                    <a:pt x="226" y="139"/>
                    <a:pt x="143" y="20"/>
                  </a:cubicBezTo>
                  <a:cubicBezTo>
                    <a:pt x="136" y="6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2828;p55"/>
            <p:cNvSpPr/>
            <p:nvPr/>
          </p:nvSpPr>
          <p:spPr>
            <a:xfrm>
              <a:off x="3226567" y="2367592"/>
              <a:ext cx="6993" cy="18791"/>
            </a:xfrm>
            <a:custGeom>
              <a:avLst/>
              <a:gdLst/>
              <a:ahLst/>
              <a:cxnLst/>
              <a:rect l="l" t="t" r="r" b="b"/>
              <a:pathLst>
                <a:path w="227" h="610" extrusionOk="0">
                  <a:moveTo>
                    <a:pt x="108" y="1"/>
                  </a:moveTo>
                  <a:cubicBezTo>
                    <a:pt x="98" y="1"/>
                    <a:pt x="89" y="5"/>
                    <a:pt x="83" y="15"/>
                  </a:cubicBezTo>
                  <a:cubicBezTo>
                    <a:pt x="60" y="27"/>
                    <a:pt x="60" y="50"/>
                    <a:pt x="72" y="74"/>
                  </a:cubicBezTo>
                  <a:cubicBezTo>
                    <a:pt x="119" y="134"/>
                    <a:pt x="60" y="396"/>
                    <a:pt x="12" y="550"/>
                  </a:cubicBezTo>
                  <a:cubicBezTo>
                    <a:pt x="0" y="574"/>
                    <a:pt x="12" y="598"/>
                    <a:pt x="36" y="610"/>
                  </a:cubicBezTo>
                  <a:lnTo>
                    <a:pt x="60" y="610"/>
                  </a:lnTo>
                  <a:cubicBezTo>
                    <a:pt x="72" y="610"/>
                    <a:pt x="95" y="598"/>
                    <a:pt x="95" y="574"/>
                  </a:cubicBezTo>
                  <a:cubicBezTo>
                    <a:pt x="119" y="503"/>
                    <a:pt x="226" y="146"/>
                    <a:pt x="143" y="15"/>
                  </a:cubicBezTo>
                  <a:cubicBezTo>
                    <a:pt x="136" y="8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2829;p55"/>
            <p:cNvSpPr/>
            <p:nvPr/>
          </p:nvSpPr>
          <p:spPr>
            <a:xfrm>
              <a:off x="3210795" y="2358258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07" y="0"/>
                  </a:moveTo>
                  <a:cubicBezTo>
                    <a:pt x="97" y="0"/>
                    <a:pt x="88" y="3"/>
                    <a:pt x="84" y="8"/>
                  </a:cubicBezTo>
                  <a:cubicBezTo>
                    <a:pt x="60" y="20"/>
                    <a:pt x="60" y="56"/>
                    <a:pt x="72" y="68"/>
                  </a:cubicBezTo>
                  <a:cubicBezTo>
                    <a:pt x="119" y="127"/>
                    <a:pt x="60" y="389"/>
                    <a:pt x="12" y="556"/>
                  </a:cubicBezTo>
                  <a:cubicBezTo>
                    <a:pt x="0" y="568"/>
                    <a:pt x="12" y="603"/>
                    <a:pt x="36" y="603"/>
                  </a:cubicBezTo>
                  <a:lnTo>
                    <a:pt x="60" y="603"/>
                  </a:lnTo>
                  <a:cubicBezTo>
                    <a:pt x="72" y="603"/>
                    <a:pt x="95" y="591"/>
                    <a:pt x="95" y="580"/>
                  </a:cubicBezTo>
                  <a:cubicBezTo>
                    <a:pt x="119" y="508"/>
                    <a:pt x="226" y="139"/>
                    <a:pt x="143" y="20"/>
                  </a:cubicBezTo>
                  <a:cubicBezTo>
                    <a:pt x="136" y="6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2830;p55"/>
            <p:cNvSpPr/>
            <p:nvPr/>
          </p:nvSpPr>
          <p:spPr>
            <a:xfrm>
              <a:off x="2830446" y="2337804"/>
              <a:ext cx="6993" cy="18883"/>
            </a:xfrm>
            <a:custGeom>
              <a:avLst/>
              <a:gdLst/>
              <a:ahLst/>
              <a:cxnLst/>
              <a:rect l="l" t="t" r="r" b="b"/>
              <a:pathLst>
                <a:path w="227" h="613" extrusionOk="0">
                  <a:moveTo>
                    <a:pt x="135" y="0"/>
                  </a:moveTo>
                  <a:cubicBezTo>
                    <a:pt x="118" y="0"/>
                    <a:pt x="104" y="9"/>
                    <a:pt x="96" y="17"/>
                  </a:cubicBezTo>
                  <a:cubicBezTo>
                    <a:pt x="0" y="148"/>
                    <a:pt x="119" y="505"/>
                    <a:pt x="131" y="577"/>
                  </a:cubicBezTo>
                  <a:cubicBezTo>
                    <a:pt x="143" y="601"/>
                    <a:pt x="155" y="613"/>
                    <a:pt x="179" y="613"/>
                  </a:cubicBezTo>
                  <a:lnTo>
                    <a:pt x="191" y="613"/>
                  </a:lnTo>
                  <a:cubicBezTo>
                    <a:pt x="215" y="601"/>
                    <a:pt x="227" y="577"/>
                    <a:pt x="227" y="553"/>
                  </a:cubicBezTo>
                  <a:cubicBezTo>
                    <a:pt x="167" y="386"/>
                    <a:pt x="119" y="136"/>
                    <a:pt x="167" y="77"/>
                  </a:cubicBezTo>
                  <a:cubicBezTo>
                    <a:pt x="179" y="53"/>
                    <a:pt x="179" y="29"/>
                    <a:pt x="155" y="5"/>
                  </a:cubicBezTo>
                  <a:cubicBezTo>
                    <a:pt x="148" y="2"/>
                    <a:pt x="141" y="0"/>
                    <a:pt x="13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2831;p55"/>
            <p:cNvSpPr/>
            <p:nvPr/>
          </p:nvSpPr>
          <p:spPr>
            <a:xfrm>
              <a:off x="2846588" y="2322309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25" y="0"/>
                  </a:moveTo>
                  <a:cubicBezTo>
                    <a:pt x="111" y="0"/>
                    <a:pt x="98" y="6"/>
                    <a:pt x="84" y="20"/>
                  </a:cubicBezTo>
                  <a:cubicBezTo>
                    <a:pt x="0" y="139"/>
                    <a:pt x="107" y="508"/>
                    <a:pt x="131" y="580"/>
                  </a:cubicBezTo>
                  <a:cubicBezTo>
                    <a:pt x="143" y="592"/>
                    <a:pt x="155" y="604"/>
                    <a:pt x="179" y="604"/>
                  </a:cubicBezTo>
                  <a:lnTo>
                    <a:pt x="191" y="604"/>
                  </a:lnTo>
                  <a:cubicBezTo>
                    <a:pt x="215" y="592"/>
                    <a:pt x="226" y="568"/>
                    <a:pt x="215" y="544"/>
                  </a:cubicBezTo>
                  <a:cubicBezTo>
                    <a:pt x="167" y="389"/>
                    <a:pt x="119" y="127"/>
                    <a:pt x="155" y="68"/>
                  </a:cubicBezTo>
                  <a:cubicBezTo>
                    <a:pt x="179" y="44"/>
                    <a:pt x="167" y="20"/>
                    <a:pt x="155" y="8"/>
                  </a:cubicBezTo>
                  <a:cubicBezTo>
                    <a:pt x="145" y="3"/>
                    <a:pt x="135" y="0"/>
                    <a:pt x="1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2832;p55"/>
            <p:cNvSpPr/>
            <p:nvPr/>
          </p:nvSpPr>
          <p:spPr>
            <a:xfrm>
              <a:off x="2859403" y="2342117"/>
              <a:ext cx="7024" cy="18606"/>
            </a:xfrm>
            <a:custGeom>
              <a:avLst/>
              <a:gdLst/>
              <a:ahLst/>
              <a:cxnLst/>
              <a:rect l="l" t="t" r="r" b="b"/>
              <a:pathLst>
                <a:path w="228" h="604" extrusionOk="0">
                  <a:moveTo>
                    <a:pt x="126" y="0"/>
                  </a:moveTo>
                  <a:cubicBezTo>
                    <a:pt x="112" y="0"/>
                    <a:pt x="98" y="6"/>
                    <a:pt x="84" y="20"/>
                  </a:cubicBezTo>
                  <a:cubicBezTo>
                    <a:pt x="1" y="139"/>
                    <a:pt x="108" y="508"/>
                    <a:pt x="132" y="580"/>
                  </a:cubicBezTo>
                  <a:cubicBezTo>
                    <a:pt x="144" y="592"/>
                    <a:pt x="156" y="604"/>
                    <a:pt x="180" y="604"/>
                  </a:cubicBezTo>
                  <a:lnTo>
                    <a:pt x="191" y="604"/>
                  </a:lnTo>
                  <a:cubicBezTo>
                    <a:pt x="215" y="592"/>
                    <a:pt x="227" y="568"/>
                    <a:pt x="215" y="544"/>
                  </a:cubicBezTo>
                  <a:cubicBezTo>
                    <a:pt x="168" y="389"/>
                    <a:pt x="120" y="127"/>
                    <a:pt x="168" y="68"/>
                  </a:cubicBezTo>
                  <a:cubicBezTo>
                    <a:pt x="180" y="44"/>
                    <a:pt x="168" y="20"/>
                    <a:pt x="156" y="8"/>
                  </a:cubicBezTo>
                  <a:cubicBezTo>
                    <a:pt x="146" y="3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2833;p55"/>
            <p:cNvSpPr/>
            <p:nvPr/>
          </p:nvSpPr>
          <p:spPr>
            <a:xfrm>
              <a:off x="2830816" y="2307091"/>
              <a:ext cx="6993" cy="18791"/>
            </a:xfrm>
            <a:custGeom>
              <a:avLst/>
              <a:gdLst/>
              <a:ahLst/>
              <a:cxnLst/>
              <a:rect l="l" t="t" r="r" b="b"/>
              <a:pathLst>
                <a:path w="227" h="610" extrusionOk="0">
                  <a:moveTo>
                    <a:pt x="126" y="0"/>
                  </a:moveTo>
                  <a:cubicBezTo>
                    <a:pt x="113" y="0"/>
                    <a:pt x="102" y="7"/>
                    <a:pt x="96" y="14"/>
                  </a:cubicBezTo>
                  <a:cubicBezTo>
                    <a:pt x="0" y="145"/>
                    <a:pt x="107" y="502"/>
                    <a:pt x="131" y="574"/>
                  </a:cubicBezTo>
                  <a:cubicBezTo>
                    <a:pt x="143" y="598"/>
                    <a:pt x="155" y="609"/>
                    <a:pt x="179" y="609"/>
                  </a:cubicBezTo>
                  <a:lnTo>
                    <a:pt x="191" y="609"/>
                  </a:lnTo>
                  <a:cubicBezTo>
                    <a:pt x="215" y="598"/>
                    <a:pt x="227" y="574"/>
                    <a:pt x="227" y="550"/>
                  </a:cubicBezTo>
                  <a:cubicBezTo>
                    <a:pt x="167" y="395"/>
                    <a:pt x="119" y="133"/>
                    <a:pt x="167" y="74"/>
                  </a:cubicBezTo>
                  <a:cubicBezTo>
                    <a:pt x="179" y="50"/>
                    <a:pt x="167" y="26"/>
                    <a:pt x="155" y="14"/>
                  </a:cubicBezTo>
                  <a:cubicBezTo>
                    <a:pt x="145" y="4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2834;p55"/>
            <p:cNvSpPr/>
            <p:nvPr/>
          </p:nvSpPr>
          <p:spPr>
            <a:xfrm>
              <a:off x="2849514" y="2289656"/>
              <a:ext cx="6993" cy="18976"/>
            </a:xfrm>
            <a:custGeom>
              <a:avLst/>
              <a:gdLst/>
              <a:ahLst/>
              <a:cxnLst/>
              <a:rect l="l" t="t" r="r" b="b"/>
              <a:pathLst>
                <a:path w="227" h="616" extrusionOk="0">
                  <a:moveTo>
                    <a:pt x="120" y="1"/>
                  </a:moveTo>
                  <a:cubicBezTo>
                    <a:pt x="106" y="1"/>
                    <a:pt x="91" y="7"/>
                    <a:pt x="84" y="21"/>
                  </a:cubicBezTo>
                  <a:cubicBezTo>
                    <a:pt x="1" y="140"/>
                    <a:pt x="108" y="509"/>
                    <a:pt x="131" y="580"/>
                  </a:cubicBezTo>
                  <a:cubicBezTo>
                    <a:pt x="131" y="604"/>
                    <a:pt x="155" y="616"/>
                    <a:pt x="167" y="616"/>
                  </a:cubicBezTo>
                  <a:cubicBezTo>
                    <a:pt x="179" y="616"/>
                    <a:pt x="179" y="616"/>
                    <a:pt x="191" y="604"/>
                  </a:cubicBezTo>
                  <a:cubicBezTo>
                    <a:pt x="215" y="604"/>
                    <a:pt x="227" y="580"/>
                    <a:pt x="215" y="556"/>
                  </a:cubicBezTo>
                  <a:cubicBezTo>
                    <a:pt x="167" y="390"/>
                    <a:pt x="108" y="140"/>
                    <a:pt x="155" y="68"/>
                  </a:cubicBezTo>
                  <a:cubicBezTo>
                    <a:pt x="167" y="56"/>
                    <a:pt x="167" y="21"/>
                    <a:pt x="143" y="9"/>
                  </a:cubicBezTo>
                  <a:cubicBezTo>
                    <a:pt x="138" y="4"/>
                    <a:pt x="129" y="1"/>
                    <a:pt x="12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2835;p55"/>
            <p:cNvSpPr/>
            <p:nvPr/>
          </p:nvSpPr>
          <p:spPr>
            <a:xfrm>
              <a:off x="2828967" y="2279767"/>
              <a:ext cx="6993" cy="18976"/>
            </a:xfrm>
            <a:custGeom>
              <a:avLst/>
              <a:gdLst/>
              <a:ahLst/>
              <a:cxnLst/>
              <a:rect l="l" t="t" r="r" b="b"/>
              <a:pathLst>
                <a:path w="227" h="616" extrusionOk="0">
                  <a:moveTo>
                    <a:pt x="115" y="0"/>
                  </a:moveTo>
                  <a:cubicBezTo>
                    <a:pt x="102" y="0"/>
                    <a:pt x="91" y="6"/>
                    <a:pt x="84" y="20"/>
                  </a:cubicBezTo>
                  <a:cubicBezTo>
                    <a:pt x="1" y="139"/>
                    <a:pt x="108" y="508"/>
                    <a:pt x="132" y="580"/>
                  </a:cubicBezTo>
                  <a:cubicBezTo>
                    <a:pt x="132" y="603"/>
                    <a:pt x="156" y="615"/>
                    <a:pt x="167" y="615"/>
                  </a:cubicBezTo>
                  <a:cubicBezTo>
                    <a:pt x="179" y="615"/>
                    <a:pt x="179" y="615"/>
                    <a:pt x="191" y="603"/>
                  </a:cubicBezTo>
                  <a:cubicBezTo>
                    <a:pt x="203" y="603"/>
                    <a:pt x="227" y="580"/>
                    <a:pt x="215" y="556"/>
                  </a:cubicBezTo>
                  <a:cubicBezTo>
                    <a:pt x="167" y="389"/>
                    <a:pt x="108" y="139"/>
                    <a:pt x="156" y="68"/>
                  </a:cubicBezTo>
                  <a:cubicBezTo>
                    <a:pt x="167" y="56"/>
                    <a:pt x="167" y="20"/>
                    <a:pt x="144" y="8"/>
                  </a:cubicBezTo>
                  <a:cubicBezTo>
                    <a:pt x="134" y="3"/>
                    <a:pt x="124" y="0"/>
                    <a:pt x="1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2836;p55"/>
            <p:cNvSpPr/>
            <p:nvPr/>
          </p:nvSpPr>
          <p:spPr>
            <a:xfrm>
              <a:off x="2832633" y="2370919"/>
              <a:ext cx="7024" cy="18791"/>
            </a:xfrm>
            <a:custGeom>
              <a:avLst/>
              <a:gdLst/>
              <a:ahLst/>
              <a:cxnLst/>
              <a:rect l="l" t="t" r="r" b="b"/>
              <a:pathLst>
                <a:path w="228" h="610" extrusionOk="0">
                  <a:moveTo>
                    <a:pt x="126" y="0"/>
                  </a:moveTo>
                  <a:cubicBezTo>
                    <a:pt x="114" y="0"/>
                    <a:pt x="103" y="7"/>
                    <a:pt x="96" y="14"/>
                  </a:cubicBezTo>
                  <a:cubicBezTo>
                    <a:pt x="1" y="145"/>
                    <a:pt x="120" y="502"/>
                    <a:pt x="144" y="573"/>
                  </a:cubicBezTo>
                  <a:cubicBezTo>
                    <a:pt x="144" y="597"/>
                    <a:pt x="156" y="609"/>
                    <a:pt x="179" y="609"/>
                  </a:cubicBezTo>
                  <a:lnTo>
                    <a:pt x="191" y="609"/>
                  </a:lnTo>
                  <a:cubicBezTo>
                    <a:pt x="215" y="597"/>
                    <a:pt x="227" y="573"/>
                    <a:pt x="227" y="550"/>
                  </a:cubicBezTo>
                  <a:cubicBezTo>
                    <a:pt x="168" y="383"/>
                    <a:pt x="120" y="133"/>
                    <a:pt x="168" y="73"/>
                  </a:cubicBezTo>
                  <a:cubicBezTo>
                    <a:pt x="179" y="50"/>
                    <a:pt x="179" y="26"/>
                    <a:pt x="156" y="14"/>
                  </a:cubicBezTo>
                  <a:cubicBezTo>
                    <a:pt x="146" y="4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2837;p55"/>
            <p:cNvSpPr/>
            <p:nvPr/>
          </p:nvSpPr>
          <p:spPr>
            <a:xfrm>
              <a:off x="2848405" y="2361555"/>
              <a:ext cx="6993" cy="18606"/>
            </a:xfrm>
            <a:custGeom>
              <a:avLst/>
              <a:gdLst/>
              <a:ahLst/>
              <a:cxnLst/>
              <a:rect l="l" t="t" r="r" b="b"/>
              <a:pathLst>
                <a:path w="227" h="604" extrusionOk="0">
                  <a:moveTo>
                    <a:pt x="127" y="0"/>
                  </a:moveTo>
                  <a:cubicBezTo>
                    <a:pt x="114" y="0"/>
                    <a:pt x="103" y="6"/>
                    <a:pt x="96" y="20"/>
                  </a:cubicBezTo>
                  <a:cubicBezTo>
                    <a:pt x="1" y="139"/>
                    <a:pt x="120" y="508"/>
                    <a:pt x="144" y="580"/>
                  </a:cubicBezTo>
                  <a:cubicBezTo>
                    <a:pt x="144" y="592"/>
                    <a:pt x="156" y="604"/>
                    <a:pt x="179" y="604"/>
                  </a:cubicBezTo>
                  <a:lnTo>
                    <a:pt x="191" y="604"/>
                  </a:lnTo>
                  <a:cubicBezTo>
                    <a:pt x="215" y="604"/>
                    <a:pt x="227" y="580"/>
                    <a:pt x="227" y="556"/>
                  </a:cubicBezTo>
                  <a:cubicBezTo>
                    <a:pt x="167" y="389"/>
                    <a:pt x="120" y="127"/>
                    <a:pt x="167" y="68"/>
                  </a:cubicBezTo>
                  <a:cubicBezTo>
                    <a:pt x="179" y="44"/>
                    <a:pt x="179" y="20"/>
                    <a:pt x="156" y="8"/>
                  </a:cubicBezTo>
                  <a:cubicBezTo>
                    <a:pt x="146" y="3"/>
                    <a:pt x="136" y="0"/>
                    <a:pt x="12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2838;p55"/>
            <p:cNvSpPr/>
            <p:nvPr/>
          </p:nvSpPr>
          <p:spPr>
            <a:xfrm>
              <a:off x="3198319" y="1984224"/>
              <a:ext cx="101256" cy="182858"/>
            </a:xfrm>
            <a:custGeom>
              <a:avLst/>
              <a:gdLst/>
              <a:ahLst/>
              <a:cxnLst/>
              <a:rect l="l" t="t" r="r" b="b"/>
              <a:pathLst>
                <a:path w="3287" h="5936" extrusionOk="0">
                  <a:moveTo>
                    <a:pt x="277" y="1"/>
                  </a:moveTo>
                  <a:cubicBezTo>
                    <a:pt x="261" y="1"/>
                    <a:pt x="247" y="9"/>
                    <a:pt x="238" y="18"/>
                  </a:cubicBezTo>
                  <a:cubicBezTo>
                    <a:pt x="238" y="30"/>
                    <a:pt x="203" y="89"/>
                    <a:pt x="155" y="184"/>
                  </a:cubicBezTo>
                  <a:cubicBezTo>
                    <a:pt x="143" y="208"/>
                    <a:pt x="155" y="232"/>
                    <a:pt x="179" y="244"/>
                  </a:cubicBezTo>
                  <a:lnTo>
                    <a:pt x="203" y="244"/>
                  </a:lnTo>
                  <a:cubicBezTo>
                    <a:pt x="215" y="244"/>
                    <a:pt x="238" y="232"/>
                    <a:pt x="238" y="220"/>
                  </a:cubicBezTo>
                  <a:cubicBezTo>
                    <a:pt x="274" y="125"/>
                    <a:pt x="310" y="65"/>
                    <a:pt x="310" y="65"/>
                  </a:cubicBezTo>
                  <a:cubicBezTo>
                    <a:pt x="322" y="41"/>
                    <a:pt x="322" y="18"/>
                    <a:pt x="298" y="6"/>
                  </a:cubicBezTo>
                  <a:cubicBezTo>
                    <a:pt x="291" y="2"/>
                    <a:pt x="284" y="1"/>
                    <a:pt x="277" y="1"/>
                  </a:cubicBezTo>
                  <a:close/>
                  <a:moveTo>
                    <a:pt x="134" y="323"/>
                  </a:moveTo>
                  <a:cubicBezTo>
                    <a:pt x="115" y="323"/>
                    <a:pt x="96" y="334"/>
                    <a:pt x="96" y="351"/>
                  </a:cubicBezTo>
                  <a:cubicBezTo>
                    <a:pt x="72" y="411"/>
                    <a:pt x="60" y="470"/>
                    <a:pt x="48" y="530"/>
                  </a:cubicBezTo>
                  <a:cubicBezTo>
                    <a:pt x="36" y="553"/>
                    <a:pt x="60" y="577"/>
                    <a:pt x="84" y="577"/>
                  </a:cubicBezTo>
                  <a:cubicBezTo>
                    <a:pt x="84" y="589"/>
                    <a:pt x="84" y="589"/>
                    <a:pt x="84" y="589"/>
                  </a:cubicBezTo>
                  <a:cubicBezTo>
                    <a:pt x="108" y="589"/>
                    <a:pt x="131" y="565"/>
                    <a:pt x="131" y="553"/>
                  </a:cubicBezTo>
                  <a:cubicBezTo>
                    <a:pt x="143" y="494"/>
                    <a:pt x="167" y="434"/>
                    <a:pt x="179" y="387"/>
                  </a:cubicBezTo>
                  <a:cubicBezTo>
                    <a:pt x="191" y="363"/>
                    <a:pt x="179" y="339"/>
                    <a:pt x="155" y="327"/>
                  </a:cubicBezTo>
                  <a:cubicBezTo>
                    <a:pt x="149" y="324"/>
                    <a:pt x="142" y="323"/>
                    <a:pt x="134" y="323"/>
                  </a:cubicBezTo>
                  <a:close/>
                  <a:moveTo>
                    <a:pt x="60" y="672"/>
                  </a:moveTo>
                  <a:cubicBezTo>
                    <a:pt x="36" y="672"/>
                    <a:pt x="12" y="684"/>
                    <a:pt x="12" y="708"/>
                  </a:cubicBezTo>
                  <a:cubicBezTo>
                    <a:pt x="0" y="768"/>
                    <a:pt x="0" y="827"/>
                    <a:pt x="0" y="887"/>
                  </a:cubicBezTo>
                  <a:cubicBezTo>
                    <a:pt x="0" y="911"/>
                    <a:pt x="24" y="934"/>
                    <a:pt x="48" y="934"/>
                  </a:cubicBezTo>
                  <a:cubicBezTo>
                    <a:pt x="72" y="934"/>
                    <a:pt x="84" y="911"/>
                    <a:pt x="84" y="887"/>
                  </a:cubicBezTo>
                  <a:cubicBezTo>
                    <a:pt x="84" y="839"/>
                    <a:pt x="96" y="780"/>
                    <a:pt x="96" y="720"/>
                  </a:cubicBezTo>
                  <a:cubicBezTo>
                    <a:pt x="108" y="696"/>
                    <a:pt x="84" y="672"/>
                    <a:pt x="60" y="672"/>
                  </a:cubicBezTo>
                  <a:close/>
                  <a:moveTo>
                    <a:pt x="48" y="1018"/>
                  </a:moveTo>
                  <a:cubicBezTo>
                    <a:pt x="24" y="1030"/>
                    <a:pt x="12" y="1053"/>
                    <a:pt x="12" y="1077"/>
                  </a:cubicBezTo>
                  <a:cubicBezTo>
                    <a:pt x="24" y="1137"/>
                    <a:pt x="36" y="1196"/>
                    <a:pt x="48" y="1256"/>
                  </a:cubicBezTo>
                  <a:cubicBezTo>
                    <a:pt x="60" y="1268"/>
                    <a:pt x="72" y="1280"/>
                    <a:pt x="96" y="1280"/>
                  </a:cubicBezTo>
                  <a:lnTo>
                    <a:pt x="108" y="1280"/>
                  </a:lnTo>
                  <a:cubicBezTo>
                    <a:pt x="131" y="1268"/>
                    <a:pt x="143" y="1244"/>
                    <a:pt x="131" y="1220"/>
                  </a:cubicBezTo>
                  <a:cubicBezTo>
                    <a:pt x="119" y="1173"/>
                    <a:pt x="108" y="1113"/>
                    <a:pt x="96" y="1065"/>
                  </a:cubicBezTo>
                  <a:cubicBezTo>
                    <a:pt x="96" y="1042"/>
                    <a:pt x="72" y="1018"/>
                    <a:pt x="48" y="1018"/>
                  </a:cubicBezTo>
                  <a:close/>
                  <a:moveTo>
                    <a:pt x="2179" y="1363"/>
                  </a:moveTo>
                  <a:cubicBezTo>
                    <a:pt x="2108" y="1387"/>
                    <a:pt x="2060" y="1411"/>
                    <a:pt x="2001" y="1470"/>
                  </a:cubicBezTo>
                  <a:cubicBezTo>
                    <a:pt x="1989" y="1482"/>
                    <a:pt x="1989" y="1518"/>
                    <a:pt x="2001" y="1530"/>
                  </a:cubicBezTo>
                  <a:cubicBezTo>
                    <a:pt x="2013" y="1542"/>
                    <a:pt x="2024" y="1542"/>
                    <a:pt x="2036" y="1542"/>
                  </a:cubicBezTo>
                  <a:cubicBezTo>
                    <a:pt x="2048" y="1542"/>
                    <a:pt x="2060" y="1542"/>
                    <a:pt x="2072" y="1530"/>
                  </a:cubicBezTo>
                  <a:cubicBezTo>
                    <a:pt x="2108" y="1494"/>
                    <a:pt x="2155" y="1458"/>
                    <a:pt x="2203" y="1446"/>
                  </a:cubicBezTo>
                  <a:cubicBezTo>
                    <a:pt x="2227" y="1446"/>
                    <a:pt x="2239" y="1423"/>
                    <a:pt x="2227" y="1399"/>
                  </a:cubicBezTo>
                  <a:cubicBezTo>
                    <a:pt x="2227" y="1375"/>
                    <a:pt x="2203" y="1363"/>
                    <a:pt x="2179" y="1363"/>
                  </a:cubicBezTo>
                  <a:close/>
                  <a:moveTo>
                    <a:pt x="2351" y="1370"/>
                  </a:moveTo>
                  <a:cubicBezTo>
                    <a:pt x="2335" y="1370"/>
                    <a:pt x="2322" y="1381"/>
                    <a:pt x="2322" y="1399"/>
                  </a:cubicBezTo>
                  <a:cubicBezTo>
                    <a:pt x="2310" y="1423"/>
                    <a:pt x="2322" y="1458"/>
                    <a:pt x="2346" y="1458"/>
                  </a:cubicBezTo>
                  <a:cubicBezTo>
                    <a:pt x="2405" y="1482"/>
                    <a:pt x="2441" y="1506"/>
                    <a:pt x="2465" y="1542"/>
                  </a:cubicBezTo>
                  <a:cubicBezTo>
                    <a:pt x="2465" y="1554"/>
                    <a:pt x="2489" y="1565"/>
                    <a:pt x="2501" y="1565"/>
                  </a:cubicBezTo>
                  <a:cubicBezTo>
                    <a:pt x="2513" y="1565"/>
                    <a:pt x="2513" y="1565"/>
                    <a:pt x="2524" y="1554"/>
                  </a:cubicBezTo>
                  <a:cubicBezTo>
                    <a:pt x="2548" y="1542"/>
                    <a:pt x="2548" y="1518"/>
                    <a:pt x="2536" y="1494"/>
                  </a:cubicBezTo>
                  <a:cubicBezTo>
                    <a:pt x="2513" y="1446"/>
                    <a:pt x="2453" y="1399"/>
                    <a:pt x="2370" y="1375"/>
                  </a:cubicBezTo>
                  <a:cubicBezTo>
                    <a:pt x="2363" y="1372"/>
                    <a:pt x="2357" y="1370"/>
                    <a:pt x="2351" y="1370"/>
                  </a:cubicBezTo>
                  <a:close/>
                  <a:moveTo>
                    <a:pt x="162" y="1358"/>
                  </a:moveTo>
                  <a:cubicBezTo>
                    <a:pt x="156" y="1358"/>
                    <a:pt x="150" y="1360"/>
                    <a:pt x="143" y="1363"/>
                  </a:cubicBezTo>
                  <a:cubicBezTo>
                    <a:pt x="119" y="1375"/>
                    <a:pt x="108" y="1399"/>
                    <a:pt x="119" y="1423"/>
                  </a:cubicBezTo>
                  <a:cubicBezTo>
                    <a:pt x="155" y="1482"/>
                    <a:pt x="191" y="1530"/>
                    <a:pt x="227" y="1577"/>
                  </a:cubicBezTo>
                  <a:cubicBezTo>
                    <a:pt x="238" y="1589"/>
                    <a:pt x="250" y="1589"/>
                    <a:pt x="262" y="1589"/>
                  </a:cubicBezTo>
                  <a:cubicBezTo>
                    <a:pt x="274" y="1589"/>
                    <a:pt x="286" y="1589"/>
                    <a:pt x="286" y="1577"/>
                  </a:cubicBezTo>
                  <a:cubicBezTo>
                    <a:pt x="310" y="1565"/>
                    <a:pt x="310" y="1542"/>
                    <a:pt x="298" y="1518"/>
                  </a:cubicBezTo>
                  <a:cubicBezTo>
                    <a:pt x="262" y="1482"/>
                    <a:pt x="227" y="1434"/>
                    <a:pt x="203" y="1387"/>
                  </a:cubicBezTo>
                  <a:cubicBezTo>
                    <a:pt x="194" y="1369"/>
                    <a:pt x="179" y="1358"/>
                    <a:pt x="162" y="1358"/>
                  </a:cubicBezTo>
                  <a:close/>
                  <a:moveTo>
                    <a:pt x="393" y="1629"/>
                  </a:moveTo>
                  <a:cubicBezTo>
                    <a:pt x="380" y="1629"/>
                    <a:pt x="365" y="1635"/>
                    <a:pt x="358" y="1649"/>
                  </a:cubicBezTo>
                  <a:cubicBezTo>
                    <a:pt x="346" y="1661"/>
                    <a:pt x="346" y="1696"/>
                    <a:pt x="358" y="1708"/>
                  </a:cubicBezTo>
                  <a:cubicBezTo>
                    <a:pt x="405" y="1744"/>
                    <a:pt x="465" y="1780"/>
                    <a:pt x="512" y="1815"/>
                  </a:cubicBezTo>
                  <a:lnTo>
                    <a:pt x="536" y="1815"/>
                  </a:lnTo>
                  <a:cubicBezTo>
                    <a:pt x="548" y="1815"/>
                    <a:pt x="572" y="1804"/>
                    <a:pt x="572" y="1792"/>
                  </a:cubicBezTo>
                  <a:cubicBezTo>
                    <a:pt x="584" y="1768"/>
                    <a:pt x="584" y="1744"/>
                    <a:pt x="560" y="1732"/>
                  </a:cubicBezTo>
                  <a:cubicBezTo>
                    <a:pt x="512" y="1708"/>
                    <a:pt x="465" y="1673"/>
                    <a:pt x="417" y="1637"/>
                  </a:cubicBezTo>
                  <a:cubicBezTo>
                    <a:pt x="412" y="1632"/>
                    <a:pt x="403" y="1629"/>
                    <a:pt x="393" y="1629"/>
                  </a:cubicBezTo>
                  <a:close/>
                  <a:moveTo>
                    <a:pt x="1939" y="1596"/>
                  </a:moveTo>
                  <a:cubicBezTo>
                    <a:pt x="1924" y="1596"/>
                    <a:pt x="1902" y="1608"/>
                    <a:pt x="1893" y="1625"/>
                  </a:cubicBezTo>
                  <a:cubicBezTo>
                    <a:pt x="1870" y="1685"/>
                    <a:pt x="1858" y="1744"/>
                    <a:pt x="1834" y="1804"/>
                  </a:cubicBezTo>
                  <a:cubicBezTo>
                    <a:pt x="1834" y="1827"/>
                    <a:pt x="1846" y="1851"/>
                    <a:pt x="1870" y="1851"/>
                  </a:cubicBezTo>
                  <a:cubicBezTo>
                    <a:pt x="1870" y="1863"/>
                    <a:pt x="1882" y="1863"/>
                    <a:pt x="1882" y="1863"/>
                  </a:cubicBezTo>
                  <a:cubicBezTo>
                    <a:pt x="1905" y="1863"/>
                    <a:pt x="1917" y="1839"/>
                    <a:pt x="1929" y="1827"/>
                  </a:cubicBezTo>
                  <a:cubicBezTo>
                    <a:pt x="1941" y="1768"/>
                    <a:pt x="1953" y="1708"/>
                    <a:pt x="1977" y="1661"/>
                  </a:cubicBezTo>
                  <a:cubicBezTo>
                    <a:pt x="1989" y="1637"/>
                    <a:pt x="1977" y="1613"/>
                    <a:pt x="1953" y="1601"/>
                  </a:cubicBezTo>
                  <a:cubicBezTo>
                    <a:pt x="1950" y="1598"/>
                    <a:pt x="1945" y="1596"/>
                    <a:pt x="1939" y="1596"/>
                  </a:cubicBezTo>
                  <a:close/>
                  <a:moveTo>
                    <a:pt x="2504" y="1644"/>
                  </a:moveTo>
                  <a:cubicBezTo>
                    <a:pt x="2484" y="1644"/>
                    <a:pt x="2465" y="1655"/>
                    <a:pt x="2465" y="1673"/>
                  </a:cubicBezTo>
                  <a:cubicBezTo>
                    <a:pt x="2441" y="1720"/>
                    <a:pt x="2405" y="1756"/>
                    <a:pt x="2370" y="1804"/>
                  </a:cubicBezTo>
                  <a:cubicBezTo>
                    <a:pt x="2346" y="1815"/>
                    <a:pt x="2346" y="1839"/>
                    <a:pt x="2358" y="1863"/>
                  </a:cubicBezTo>
                  <a:cubicBezTo>
                    <a:pt x="2370" y="1875"/>
                    <a:pt x="2382" y="1875"/>
                    <a:pt x="2394" y="1875"/>
                  </a:cubicBezTo>
                  <a:cubicBezTo>
                    <a:pt x="2405" y="1875"/>
                    <a:pt x="2417" y="1875"/>
                    <a:pt x="2429" y="1863"/>
                  </a:cubicBezTo>
                  <a:cubicBezTo>
                    <a:pt x="2477" y="1815"/>
                    <a:pt x="2524" y="1768"/>
                    <a:pt x="2548" y="1708"/>
                  </a:cubicBezTo>
                  <a:cubicBezTo>
                    <a:pt x="2548" y="1685"/>
                    <a:pt x="2536" y="1661"/>
                    <a:pt x="2524" y="1649"/>
                  </a:cubicBezTo>
                  <a:cubicBezTo>
                    <a:pt x="2518" y="1646"/>
                    <a:pt x="2511" y="1644"/>
                    <a:pt x="2504" y="1644"/>
                  </a:cubicBezTo>
                  <a:close/>
                  <a:moveTo>
                    <a:pt x="696" y="1811"/>
                  </a:moveTo>
                  <a:cubicBezTo>
                    <a:pt x="679" y="1811"/>
                    <a:pt x="664" y="1822"/>
                    <a:pt x="655" y="1839"/>
                  </a:cubicBezTo>
                  <a:cubicBezTo>
                    <a:pt x="643" y="1863"/>
                    <a:pt x="655" y="1887"/>
                    <a:pt x="679" y="1899"/>
                  </a:cubicBezTo>
                  <a:cubicBezTo>
                    <a:pt x="727" y="1911"/>
                    <a:pt x="786" y="1935"/>
                    <a:pt x="846" y="1958"/>
                  </a:cubicBezTo>
                  <a:lnTo>
                    <a:pt x="858" y="1958"/>
                  </a:lnTo>
                  <a:cubicBezTo>
                    <a:pt x="881" y="1958"/>
                    <a:pt x="893" y="1946"/>
                    <a:pt x="905" y="1923"/>
                  </a:cubicBezTo>
                  <a:cubicBezTo>
                    <a:pt x="905" y="1899"/>
                    <a:pt x="893" y="1875"/>
                    <a:pt x="870" y="1875"/>
                  </a:cubicBezTo>
                  <a:cubicBezTo>
                    <a:pt x="822" y="1851"/>
                    <a:pt x="762" y="1827"/>
                    <a:pt x="715" y="1815"/>
                  </a:cubicBezTo>
                  <a:cubicBezTo>
                    <a:pt x="708" y="1812"/>
                    <a:pt x="702" y="1811"/>
                    <a:pt x="696" y="1811"/>
                  </a:cubicBezTo>
                  <a:close/>
                  <a:moveTo>
                    <a:pt x="2246" y="1882"/>
                  </a:moveTo>
                  <a:cubicBezTo>
                    <a:pt x="2240" y="1882"/>
                    <a:pt x="2233" y="1884"/>
                    <a:pt x="2227" y="1887"/>
                  </a:cubicBezTo>
                  <a:cubicBezTo>
                    <a:pt x="2179" y="1911"/>
                    <a:pt x="2132" y="1935"/>
                    <a:pt x="2072" y="1946"/>
                  </a:cubicBezTo>
                  <a:cubicBezTo>
                    <a:pt x="2048" y="1958"/>
                    <a:pt x="2036" y="1982"/>
                    <a:pt x="2036" y="2006"/>
                  </a:cubicBezTo>
                  <a:cubicBezTo>
                    <a:pt x="2048" y="2018"/>
                    <a:pt x="2060" y="2030"/>
                    <a:pt x="2084" y="2030"/>
                  </a:cubicBezTo>
                  <a:lnTo>
                    <a:pt x="2096" y="2030"/>
                  </a:lnTo>
                  <a:cubicBezTo>
                    <a:pt x="2155" y="2018"/>
                    <a:pt x="2215" y="1994"/>
                    <a:pt x="2263" y="1970"/>
                  </a:cubicBezTo>
                  <a:cubicBezTo>
                    <a:pt x="2286" y="1958"/>
                    <a:pt x="2298" y="1935"/>
                    <a:pt x="2286" y="1911"/>
                  </a:cubicBezTo>
                  <a:cubicBezTo>
                    <a:pt x="2278" y="1893"/>
                    <a:pt x="2263" y="1882"/>
                    <a:pt x="2246" y="1882"/>
                  </a:cubicBezTo>
                  <a:close/>
                  <a:moveTo>
                    <a:pt x="1018" y="1918"/>
                  </a:moveTo>
                  <a:cubicBezTo>
                    <a:pt x="1001" y="1918"/>
                    <a:pt x="989" y="1929"/>
                    <a:pt x="989" y="1946"/>
                  </a:cubicBezTo>
                  <a:cubicBezTo>
                    <a:pt x="977" y="1970"/>
                    <a:pt x="1000" y="1994"/>
                    <a:pt x="1024" y="2006"/>
                  </a:cubicBezTo>
                  <a:cubicBezTo>
                    <a:pt x="1084" y="2018"/>
                    <a:pt x="1143" y="2030"/>
                    <a:pt x="1191" y="2042"/>
                  </a:cubicBezTo>
                  <a:lnTo>
                    <a:pt x="1203" y="2042"/>
                  </a:lnTo>
                  <a:cubicBezTo>
                    <a:pt x="1227" y="2042"/>
                    <a:pt x="1239" y="2030"/>
                    <a:pt x="1251" y="2006"/>
                  </a:cubicBezTo>
                  <a:cubicBezTo>
                    <a:pt x="1251" y="1982"/>
                    <a:pt x="1239" y="1958"/>
                    <a:pt x="1215" y="1958"/>
                  </a:cubicBezTo>
                  <a:cubicBezTo>
                    <a:pt x="1155" y="1946"/>
                    <a:pt x="1096" y="1935"/>
                    <a:pt x="1036" y="1923"/>
                  </a:cubicBezTo>
                  <a:cubicBezTo>
                    <a:pt x="1030" y="1919"/>
                    <a:pt x="1023" y="1918"/>
                    <a:pt x="1018" y="1918"/>
                  </a:cubicBezTo>
                  <a:close/>
                  <a:moveTo>
                    <a:pt x="1381" y="1982"/>
                  </a:moveTo>
                  <a:cubicBezTo>
                    <a:pt x="1358" y="1982"/>
                    <a:pt x="1334" y="1994"/>
                    <a:pt x="1334" y="2018"/>
                  </a:cubicBezTo>
                  <a:cubicBezTo>
                    <a:pt x="1334" y="2042"/>
                    <a:pt x="1346" y="2066"/>
                    <a:pt x="1370" y="2066"/>
                  </a:cubicBezTo>
                  <a:cubicBezTo>
                    <a:pt x="1441" y="2077"/>
                    <a:pt x="1501" y="2089"/>
                    <a:pt x="1560" y="2089"/>
                  </a:cubicBezTo>
                  <a:cubicBezTo>
                    <a:pt x="1584" y="2089"/>
                    <a:pt x="1596" y="2066"/>
                    <a:pt x="1596" y="2042"/>
                  </a:cubicBezTo>
                  <a:cubicBezTo>
                    <a:pt x="1596" y="2018"/>
                    <a:pt x="1584" y="1994"/>
                    <a:pt x="1560" y="1994"/>
                  </a:cubicBezTo>
                  <a:cubicBezTo>
                    <a:pt x="1501" y="1994"/>
                    <a:pt x="1441" y="1994"/>
                    <a:pt x="1381" y="1982"/>
                  </a:cubicBezTo>
                  <a:close/>
                  <a:moveTo>
                    <a:pt x="1858" y="1946"/>
                  </a:moveTo>
                  <a:cubicBezTo>
                    <a:pt x="1834" y="1946"/>
                    <a:pt x="1822" y="1958"/>
                    <a:pt x="1810" y="1982"/>
                  </a:cubicBezTo>
                  <a:lnTo>
                    <a:pt x="1810" y="1994"/>
                  </a:lnTo>
                  <a:lnTo>
                    <a:pt x="1727" y="1994"/>
                  </a:lnTo>
                  <a:cubicBezTo>
                    <a:pt x="1703" y="1994"/>
                    <a:pt x="1691" y="2018"/>
                    <a:pt x="1691" y="2042"/>
                  </a:cubicBezTo>
                  <a:cubicBezTo>
                    <a:pt x="1691" y="2066"/>
                    <a:pt x="1715" y="2089"/>
                    <a:pt x="1739" y="2089"/>
                  </a:cubicBezTo>
                  <a:cubicBezTo>
                    <a:pt x="1762" y="2089"/>
                    <a:pt x="1786" y="2089"/>
                    <a:pt x="1810" y="2077"/>
                  </a:cubicBezTo>
                  <a:cubicBezTo>
                    <a:pt x="1822" y="2113"/>
                    <a:pt x="1822" y="2137"/>
                    <a:pt x="1822" y="2173"/>
                  </a:cubicBezTo>
                  <a:cubicBezTo>
                    <a:pt x="1822" y="2196"/>
                    <a:pt x="1846" y="2208"/>
                    <a:pt x="1870" y="2208"/>
                  </a:cubicBezTo>
                  <a:cubicBezTo>
                    <a:pt x="1893" y="2196"/>
                    <a:pt x="1917" y="2185"/>
                    <a:pt x="1917" y="2161"/>
                  </a:cubicBezTo>
                  <a:cubicBezTo>
                    <a:pt x="1905" y="2125"/>
                    <a:pt x="1905" y="2101"/>
                    <a:pt x="1905" y="2066"/>
                  </a:cubicBezTo>
                  <a:lnTo>
                    <a:pt x="1917" y="2066"/>
                  </a:lnTo>
                  <a:cubicBezTo>
                    <a:pt x="1941" y="2066"/>
                    <a:pt x="1953" y="2042"/>
                    <a:pt x="1953" y="2018"/>
                  </a:cubicBezTo>
                  <a:cubicBezTo>
                    <a:pt x="1953" y="1994"/>
                    <a:pt x="1929" y="1982"/>
                    <a:pt x="1905" y="1982"/>
                  </a:cubicBezTo>
                  <a:cubicBezTo>
                    <a:pt x="1905" y="1958"/>
                    <a:pt x="1882" y="1946"/>
                    <a:pt x="1858" y="1946"/>
                  </a:cubicBezTo>
                  <a:close/>
                  <a:moveTo>
                    <a:pt x="1912" y="2299"/>
                  </a:moveTo>
                  <a:cubicBezTo>
                    <a:pt x="1906" y="2299"/>
                    <a:pt x="1900" y="2300"/>
                    <a:pt x="1893" y="2304"/>
                  </a:cubicBezTo>
                  <a:cubicBezTo>
                    <a:pt x="1870" y="2304"/>
                    <a:pt x="1846" y="2327"/>
                    <a:pt x="1858" y="2351"/>
                  </a:cubicBezTo>
                  <a:cubicBezTo>
                    <a:pt x="1870" y="2411"/>
                    <a:pt x="1893" y="2470"/>
                    <a:pt x="1917" y="2530"/>
                  </a:cubicBezTo>
                  <a:cubicBezTo>
                    <a:pt x="1929" y="2542"/>
                    <a:pt x="1941" y="2554"/>
                    <a:pt x="1953" y="2554"/>
                  </a:cubicBezTo>
                  <a:lnTo>
                    <a:pt x="1977" y="2554"/>
                  </a:lnTo>
                  <a:cubicBezTo>
                    <a:pt x="2001" y="2542"/>
                    <a:pt x="2013" y="2518"/>
                    <a:pt x="2001" y="2494"/>
                  </a:cubicBezTo>
                  <a:cubicBezTo>
                    <a:pt x="1977" y="2435"/>
                    <a:pt x="1953" y="2387"/>
                    <a:pt x="1941" y="2327"/>
                  </a:cubicBezTo>
                  <a:cubicBezTo>
                    <a:pt x="1941" y="2310"/>
                    <a:pt x="1928" y="2299"/>
                    <a:pt x="1912" y="2299"/>
                  </a:cubicBezTo>
                  <a:close/>
                  <a:moveTo>
                    <a:pt x="2031" y="2620"/>
                  </a:moveTo>
                  <a:cubicBezTo>
                    <a:pt x="2025" y="2620"/>
                    <a:pt x="2019" y="2622"/>
                    <a:pt x="2013" y="2625"/>
                  </a:cubicBezTo>
                  <a:cubicBezTo>
                    <a:pt x="1989" y="2637"/>
                    <a:pt x="1989" y="2673"/>
                    <a:pt x="2001" y="2685"/>
                  </a:cubicBezTo>
                  <a:cubicBezTo>
                    <a:pt x="2024" y="2744"/>
                    <a:pt x="2060" y="2792"/>
                    <a:pt x="2096" y="2839"/>
                  </a:cubicBezTo>
                  <a:cubicBezTo>
                    <a:pt x="2096" y="2851"/>
                    <a:pt x="2120" y="2863"/>
                    <a:pt x="2132" y="2863"/>
                  </a:cubicBezTo>
                  <a:cubicBezTo>
                    <a:pt x="2143" y="2863"/>
                    <a:pt x="2143" y="2863"/>
                    <a:pt x="2155" y="2851"/>
                  </a:cubicBezTo>
                  <a:cubicBezTo>
                    <a:pt x="2179" y="2839"/>
                    <a:pt x="2179" y="2816"/>
                    <a:pt x="2167" y="2792"/>
                  </a:cubicBezTo>
                  <a:cubicBezTo>
                    <a:pt x="2132" y="2744"/>
                    <a:pt x="2096" y="2697"/>
                    <a:pt x="2072" y="2649"/>
                  </a:cubicBezTo>
                  <a:cubicBezTo>
                    <a:pt x="2063" y="2631"/>
                    <a:pt x="2048" y="2620"/>
                    <a:pt x="2031" y="2620"/>
                  </a:cubicBezTo>
                  <a:close/>
                  <a:moveTo>
                    <a:pt x="2239" y="2914"/>
                  </a:moveTo>
                  <a:cubicBezTo>
                    <a:pt x="2227" y="2914"/>
                    <a:pt x="2215" y="2917"/>
                    <a:pt x="2203" y="2923"/>
                  </a:cubicBezTo>
                  <a:cubicBezTo>
                    <a:pt x="2191" y="2935"/>
                    <a:pt x="2191" y="2970"/>
                    <a:pt x="2203" y="2982"/>
                  </a:cubicBezTo>
                  <a:cubicBezTo>
                    <a:pt x="2239" y="3030"/>
                    <a:pt x="2286" y="3078"/>
                    <a:pt x="2322" y="3113"/>
                  </a:cubicBezTo>
                  <a:cubicBezTo>
                    <a:pt x="2334" y="3125"/>
                    <a:pt x="2346" y="3125"/>
                    <a:pt x="2358" y="3125"/>
                  </a:cubicBezTo>
                  <a:cubicBezTo>
                    <a:pt x="2370" y="3125"/>
                    <a:pt x="2382" y="3125"/>
                    <a:pt x="2382" y="3113"/>
                  </a:cubicBezTo>
                  <a:cubicBezTo>
                    <a:pt x="2405" y="3101"/>
                    <a:pt x="2405" y="3066"/>
                    <a:pt x="2382" y="3054"/>
                  </a:cubicBezTo>
                  <a:cubicBezTo>
                    <a:pt x="2346" y="3018"/>
                    <a:pt x="2310" y="2970"/>
                    <a:pt x="2274" y="2923"/>
                  </a:cubicBezTo>
                  <a:cubicBezTo>
                    <a:pt x="2263" y="2917"/>
                    <a:pt x="2251" y="2914"/>
                    <a:pt x="2239" y="2914"/>
                  </a:cubicBezTo>
                  <a:close/>
                  <a:moveTo>
                    <a:pt x="2483" y="3164"/>
                  </a:moveTo>
                  <a:cubicBezTo>
                    <a:pt x="2471" y="3164"/>
                    <a:pt x="2459" y="3167"/>
                    <a:pt x="2453" y="3173"/>
                  </a:cubicBezTo>
                  <a:cubicBezTo>
                    <a:pt x="2441" y="3197"/>
                    <a:pt x="2441" y="3220"/>
                    <a:pt x="2453" y="3244"/>
                  </a:cubicBezTo>
                  <a:lnTo>
                    <a:pt x="2489" y="3268"/>
                  </a:lnTo>
                  <a:cubicBezTo>
                    <a:pt x="2524" y="3292"/>
                    <a:pt x="2560" y="3328"/>
                    <a:pt x="2584" y="3351"/>
                  </a:cubicBezTo>
                  <a:cubicBezTo>
                    <a:pt x="2596" y="3363"/>
                    <a:pt x="2608" y="3363"/>
                    <a:pt x="2620" y="3363"/>
                  </a:cubicBezTo>
                  <a:cubicBezTo>
                    <a:pt x="2632" y="3363"/>
                    <a:pt x="2644" y="3363"/>
                    <a:pt x="2655" y="3351"/>
                  </a:cubicBezTo>
                  <a:cubicBezTo>
                    <a:pt x="2667" y="3339"/>
                    <a:pt x="2667" y="3316"/>
                    <a:pt x="2655" y="3292"/>
                  </a:cubicBezTo>
                  <a:cubicBezTo>
                    <a:pt x="2620" y="3256"/>
                    <a:pt x="2584" y="3232"/>
                    <a:pt x="2548" y="3197"/>
                  </a:cubicBezTo>
                  <a:lnTo>
                    <a:pt x="2513" y="3173"/>
                  </a:lnTo>
                  <a:cubicBezTo>
                    <a:pt x="2507" y="3167"/>
                    <a:pt x="2495" y="3164"/>
                    <a:pt x="2483" y="3164"/>
                  </a:cubicBezTo>
                  <a:close/>
                  <a:moveTo>
                    <a:pt x="2739" y="3409"/>
                  </a:moveTo>
                  <a:cubicBezTo>
                    <a:pt x="2729" y="3409"/>
                    <a:pt x="2720" y="3413"/>
                    <a:pt x="2715" y="3423"/>
                  </a:cubicBezTo>
                  <a:cubicBezTo>
                    <a:pt x="2691" y="3435"/>
                    <a:pt x="2691" y="3459"/>
                    <a:pt x="2703" y="3482"/>
                  </a:cubicBezTo>
                  <a:cubicBezTo>
                    <a:pt x="2739" y="3530"/>
                    <a:pt x="2775" y="3578"/>
                    <a:pt x="2810" y="3625"/>
                  </a:cubicBezTo>
                  <a:cubicBezTo>
                    <a:pt x="2822" y="3637"/>
                    <a:pt x="2834" y="3637"/>
                    <a:pt x="2846" y="3637"/>
                  </a:cubicBezTo>
                  <a:cubicBezTo>
                    <a:pt x="2858" y="3637"/>
                    <a:pt x="2870" y="3637"/>
                    <a:pt x="2870" y="3625"/>
                  </a:cubicBezTo>
                  <a:cubicBezTo>
                    <a:pt x="2894" y="3613"/>
                    <a:pt x="2905" y="3590"/>
                    <a:pt x="2882" y="3566"/>
                  </a:cubicBezTo>
                  <a:cubicBezTo>
                    <a:pt x="2846" y="3518"/>
                    <a:pt x="2810" y="3470"/>
                    <a:pt x="2775" y="3423"/>
                  </a:cubicBezTo>
                  <a:cubicBezTo>
                    <a:pt x="2768" y="3416"/>
                    <a:pt x="2753" y="3409"/>
                    <a:pt x="2739" y="3409"/>
                  </a:cubicBezTo>
                  <a:close/>
                  <a:moveTo>
                    <a:pt x="2947" y="3701"/>
                  </a:moveTo>
                  <a:cubicBezTo>
                    <a:pt x="2937" y="3701"/>
                    <a:pt x="2927" y="3704"/>
                    <a:pt x="2917" y="3709"/>
                  </a:cubicBezTo>
                  <a:cubicBezTo>
                    <a:pt x="2905" y="3720"/>
                    <a:pt x="2894" y="3744"/>
                    <a:pt x="2905" y="3768"/>
                  </a:cubicBezTo>
                  <a:cubicBezTo>
                    <a:pt x="2941" y="3816"/>
                    <a:pt x="2965" y="3863"/>
                    <a:pt x="2989" y="3923"/>
                  </a:cubicBezTo>
                  <a:cubicBezTo>
                    <a:pt x="3001" y="3935"/>
                    <a:pt x="3013" y="3947"/>
                    <a:pt x="3036" y="3947"/>
                  </a:cubicBezTo>
                  <a:cubicBezTo>
                    <a:pt x="3036" y="3947"/>
                    <a:pt x="3048" y="3947"/>
                    <a:pt x="3048" y="3935"/>
                  </a:cubicBezTo>
                  <a:cubicBezTo>
                    <a:pt x="3072" y="3923"/>
                    <a:pt x="3084" y="3899"/>
                    <a:pt x="3072" y="3875"/>
                  </a:cubicBezTo>
                  <a:cubicBezTo>
                    <a:pt x="3048" y="3828"/>
                    <a:pt x="3013" y="3768"/>
                    <a:pt x="2989" y="3720"/>
                  </a:cubicBezTo>
                  <a:cubicBezTo>
                    <a:pt x="2975" y="3707"/>
                    <a:pt x="2961" y="3701"/>
                    <a:pt x="2947" y="3701"/>
                  </a:cubicBezTo>
                  <a:close/>
                  <a:moveTo>
                    <a:pt x="3103" y="4013"/>
                  </a:moveTo>
                  <a:cubicBezTo>
                    <a:pt x="3097" y="4013"/>
                    <a:pt x="3090" y="4015"/>
                    <a:pt x="3084" y="4018"/>
                  </a:cubicBezTo>
                  <a:cubicBezTo>
                    <a:pt x="3060" y="4030"/>
                    <a:pt x="3048" y="4054"/>
                    <a:pt x="3060" y="4078"/>
                  </a:cubicBezTo>
                  <a:cubicBezTo>
                    <a:pt x="3084" y="4137"/>
                    <a:pt x="3108" y="4185"/>
                    <a:pt x="3120" y="4244"/>
                  </a:cubicBezTo>
                  <a:cubicBezTo>
                    <a:pt x="3120" y="4256"/>
                    <a:pt x="3144" y="4268"/>
                    <a:pt x="3167" y="4268"/>
                  </a:cubicBezTo>
                  <a:lnTo>
                    <a:pt x="3179" y="4268"/>
                  </a:lnTo>
                  <a:cubicBezTo>
                    <a:pt x="3203" y="4268"/>
                    <a:pt x="3215" y="4244"/>
                    <a:pt x="3203" y="4221"/>
                  </a:cubicBezTo>
                  <a:cubicBezTo>
                    <a:pt x="3191" y="4161"/>
                    <a:pt x="3167" y="4101"/>
                    <a:pt x="3144" y="4042"/>
                  </a:cubicBezTo>
                  <a:cubicBezTo>
                    <a:pt x="3135" y="4025"/>
                    <a:pt x="3120" y="4013"/>
                    <a:pt x="3103" y="4013"/>
                  </a:cubicBezTo>
                  <a:close/>
                  <a:moveTo>
                    <a:pt x="3191" y="4352"/>
                  </a:moveTo>
                  <a:cubicBezTo>
                    <a:pt x="3167" y="4363"/>
                    <a:pt x="3156" y="4387"/>
                    <a:pt x="3167" y="4411"/>
                  </a:cubicBezTo>
                  <a:cubicBezTo>
                    <a:pt x="3167" y="4471"/>
                    <a:pt x="3179" y="4530"/>
                    <a:pt x="3191" y="4578"/>
                  </a:cubicBezTo>
                  <a:cubicBezTo>
                    <a:pt x="3191" y="4602"/>
                    <a:pt x="3215" y="4625"/>
                    <a:pt x="3227" y="4625"/>
                  </a:cubicBezTo>
                  <a:lnTo>
                    <a:pt x="3239" y="4625"/>
                  </a:lnTo>
                  <a:cubicBezTo>
                    <a:pt x="3263" y="4613"/>
                    <a:pt x="3275" y="4590"/>
                    <a:pt x="3275" y="4566"/>
                  </a:cubicBezTo>
                  <a:cubicBezTo>
                    <a:pt x="3275" y="4506"/>
                    <a:pt x="3263" y="4447"/>
                    <a:pt x="3251" y="4387"/>
                  </a:cubicBezTo>
                  <a:cubicBezTo>
                    <a:pt x="3239" y="4363"/>
                    <a:pt x="3215" y="4352"/>
                    <a:pt x="3191" y="4352"/>
                  </a:cubicBezTo>
                  <a:close/>
                  <a:moveTo>
                    <a:pt x="3239" y="4709"/>
                  </a:moveTo>
                  <a:cubicBezTo>
                    <a:pt x="3215" y="4709"/>
                    <a:pt x="3191" y="4733"/>
                    <a:pt x="3191" y="4756"/>
                  </a:cubicBezTo>
                  <a:cubicBezTo>
                    <a:pt x="3191" y="4816"/>
                    <a:pt x="3191" y="4863"/>
                    <a:pt x="3179" y="4923"/>
                  </a:cubicBezTo>
                  <a:cubicBezTo>
                    <a:pt x="3179" y="4947"/>
                    <a:pt x="3191" y="4971"/>
                    <a:pt x="3215" y="4971"/>
                  </a:cubicBezTo>
                  <a:lnTo>
                    <a:pt x="3227" y="4971"/>
                  </a:lnTo>
                  <a:cubicBezTo>
                    <a:pt x="3251" y="4971"/>
                    <a:pt x="3263" y="4959"/>
                    <a:pt x="3263" y="4935"/>
                  </a:cubicBezTo>
                  <a:cubicBezTo>
                    <a:pt x="3275" y="4875"/>
                    <a:pt x="3275" y="4816"/>
                    <a:pt x="3286" y="4756"/>
                  </a:cubicBezTo>
                  <a:cubicBezTo>
                    <a:pt x="3286" y="4733"/>
                    <a:pt x="3263" y="4709"/>
                    <a:pt x="3239" y="4709"/>
                  </a:cubicBezTo>
                  <a:close/>
                  <a:moveTo>
                    <a:pt x="3184" y="5061"/>
                  </a:moveTo>
                  <a:cubicBezTo>
                    <a:pt x="3167" y="5061"/>
                    <a:pt x="3152" y="5072"/>
                    <a:pt x="3144" y="5090"/>
                  </a:cubicBezTo>
                  <a:cubicBezTo>
                    <a:pt x="3120" y="5149"/>
                    <a:pt x="3108" y="5197"/>
                    <a:pt x="3084" y="5244"/>
                  </a:cubicBezTo>
                  <a:cubicBezTo>
                    <a:pt x="3072" y="5268"/>
                    <a:pt x="3072" y="5292"/>
                    <a:pt x="3096" y="5304"/>
                  </a:cubicBezTo>
                  <a:cubicBezTo>
                    <a:pt x="3108" y="5304"/>
                    <a:pt x="3108" y="5316"/>
                    <a:pt x="3120" y="5316"/>
                  </a:cubicBezTo>
                  <a:cubicBezTo>
                    <a:pt x="3132" y="5316"/>
                    <a:pt x="3144" y="5304"/>
                    <a:pt x="3156" y="5292"/>
                  </a:cubicBezTo>
                  <a:cubicBezTo>
                    <a:pt x="3179" y="5233"/>
                    <a:pt x="3203" y="5173"/>
                    <a:pt x="3227" y="5114"/>
                  </a:cubicBezTo>
                  <a:cubicBezTo>
                    <a:pt x="3239" y="5090"/>
                    <a:pt x="3227" y="5066"/>
                    <a:pt x="3203" y="5066"/>
                  </a:cubicBezTo>
                  <a:cubicBezTo>
                    <a:pt x="3197" y="5063"/>
                    <a:pt x="3190" y="5061"/>
                    <a:pt x="3184" y="5061"/>
                  </a:cubicBezTo>
                  <a:close/>
                  <a:moveTo>
                    <a:pt x="3033" y="5371"/>
                  </a:moveTo>
                  <a:cubicBezTo>
                    <a:pt x="3018" y="5371"/>
                    <a:pt x="2997" y="5379"/>
                    <a:pt x="2989" y="5387"/>
                  </a:cubicBezTo>
                  <a:cubicBezTo>
                    <a:pt x="2953" y="5435"/>
                    <a:pt x="2917" y="5483"/>
                    <a:pt x="2882" y="5518"/>
                  </a:cubicBezTo>
                  <a:cubicBezTo>
                    <a:pt x="2858" y="5542"/>
                    <a:pt x="2858" y="5566"/>
                    <a:pt x="2882" y="5578"/>
                  </a:cubicBezTo>
                  <a:cubicBezTo>
                    <a:pt x="2894" y="5590"/>
                    <a:pt x="2894" y="5602"/>
                    <a:pt x="2905" y="5602"/>
                  </a:cubicBezTo>
                  <a:cubicBezTo>
                    <a:pt x="2917" y="5602"/>
                    <a:pt x="2929" y="5590"/>
                    <a:pt x="2941" y="5578"/>
                  </a:cubicBezTo>
                  <a:cubicBezTo>
                    <a:pt x="2989" y="5542"/>
                    <a:pt x="3025" y="5495"/>
                    <a:pt x="3060" y="5447"/>
                  </a:cubicBezTo>
                  <a:cubicBezTo>
                    <a:pt x="3072" y="5423"/>
                    <a:pt x="3072" y="5399"/>
                    <a:pt x="3048" y="5375"/>
                  </a:cubicBezTo>
                  <a:cubicBezTo>
                    <a:pt x="3045" y="5372"/>
                    <a:pt x="3039" y="5371"/>
                    <a:pt x="3033" y="5371"/>
                  </a:cubicBezTo>
                  <a:close/>
                  <a:moveTo>
                    <a:pt x="2780" y="5624"/>
                  </a:moveTo>
                  <a:cubicBezTo>
                    <a:pt x="2771" y="5624"/>
                    <a:pt x="2761" y="5627"/>
                    <a:pt x="2751" y="5637"/>
                  </a:cubicBezTo>
                  <a:cubicBezTo>
                    <a:pt x="2703" y="5661"/>
                    <a:pt x="2655" y="5697"/>
                    <a:pt x="2608" y="5733"/>
                  </a:cubicBezTo>
                  <a:cubicBezTo>
                    <a:pt x="2584" y="5745"/>
                    <a:pt x="2584" y="5768"/>
                    <a:pt x="2596" y="5792"/>
                  </a:cubicBezTo>
                  <a:cubicBezTo>
                    <a:pt x="2596" y="5804"/>
                    <a:pt x="2620" y="5816"/>
                    <a:pt x="2632" y="5816"/>
                  </a:cubicBezTo>
                  <a:cubicBezTo>
                    <a:pt x="2644" y="5816"/>
                    <a:pt x="2644" y="5804"/>
                    <a:pt x="2655" y="5804"/>
                  </a:cubicBezTo>
                  <a:cubicBezTo>
                    <a:pt x="2703" y="5780"/>
                    <a:pt x="2751" y="5745"/>
                    <a:pt x="2798" y="5709"/>
                  </a:cubicBezTo>
                  <a:cubicBezTo>
                    <a:pt x="2822" y="5685"/>
                    <a:pt x="2822" y="5661"/>
                    <a:pt x="2810" y="5637"/>
                  </a:cubicBezTo>
                  <a:cubicBezTo>
                    <a:pt x="2803" y="5631"/>
                    <a:pt x="2793" y="5624"/>
                    <a:pt x="2780" y="5624"/>
                  </a:cubicBezTo>
                  <a:close/>
                  <a:moveTo>
                    <a:pt x="2453" y="5804"/>
                  </a:moveTo>
                  <a:cubicBezTo>
                    <a:pt x="2429" y="5828"/>
                    <a:pt x="2394" y="5840"/>
                    <a:pt x="2358" y="5852"/>
                  </a:cubicBezTo>
                  <a:cubicBezTo>
                    <a:pt x="2334" y="5864"/>
                    <a:pt x="2322" y="5887"/>
                    <a:pt x="2334" y="5911"/>
                  </a:cubicBezTo>
                  <a:cubicBezTo>
                    <a:pt x="2334" y="5923"/>
                    <a:pt x="2358" y="5935"/>
                    <a:pt x="2370" y="5935"/>
                  </a:cubicBezTo>
                  <a:lnTo>
                    <a:pt x="2394" y="5935"/>
                  </a:lnTo>
                  <a:cubicBezTo>
                    <a:pt x="2429" y="5923"/>
                    <a:pt x="2453" y="5899"/>
                    <a:pt x="2489" y="5887"/>
                  </a:cubicBezTo>
                  <a:cubicBezTo>
                    <a:pt x="2513" y="5876"/>
                    <a:pt x="2524" y="5852"/>
                    <a:pt x="2513" y="5828"/>
                  </a:cubicBezTo>
                  <a:cubicBezTo>
                    <a:pt x="2501" y="5804"/>
                    <a:pt x="2477" y="5804"/>
                    <a:pt x="2453" y="580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2839;p55"/>
            <p:cNvSpPr/>
            <p:nvPr/>
          </p:nvSpPr>
          <p:spPr>
            <a:xfrm>
              <a:off x="2775058" y="2342825"/>
              <a:ext cx="223768" cy="115457"/>
            </a:xfrm>
            <a:custGeom>
              <a:avLst/>
              <a:gdLst/>
              <a:ahLst/>
              <a:cxnLst/>
              <a:rect l="l" t="t" r="r" b="b"/>
              <a:pathLst>
                <a:path w="7264" h="3748" extrusionOk="0">
                  <a:moveTo>
                    <a:pt x="6208" y="0"/>
                  </a:moveTo>
                  <a:cubicBezTo>
                    <a:pt x="6177" y="0"/>
                    <a:pt x="6144" y="3"/>
                    <a:pt x="6108" y="9"/>
                  </a:cubicBezTo>
                  <a:cubicBezTo>
                    <a:pt x="6085" y="9"/>
                    <a:pt x="6073" y="33"/>
                    <a:pt x="6073" y="57"/>
                  </a:cubicBezTo>
                  <a:cubicBezTo>
                    <a:pt x="6073" y="80"/>
                    <a:pt x="6097" y="92"/>
                    <a:pt x="6120" y="92"/>
                  </a:cubicBezTo>
                  <a:lnTo>
                    <a:pt x="6299" y="92"/>
                  </a:lnTo>
                  <a:cubicBezTo>
                    <a:pt x="6311" y="92"/>
                    <a:pt x="6335" y="80"/>
                    <a:pt x="6335" y="57"/>
                  </a:cubicBezTo>
                  <a:cubicBezTo>
                    <a:pt x="6335" y="33"/>
                    <a:pt x="6323" y="9"/>
                    <a:pt x="6299" y="9"/>
                  </a:cubicBezTo>
                  <a:cubicBezTo>
                    <a:pt x="6269" y="3"/>
                    <a:pt x="6239" y="0"/>
                    <a:pt x="6208" y="0"/>
                  </a:cubicBezTo>
                  <a:close/>
                  <a:moveTo>
                    <a:pt x="6459" y="52"/>
                  </a:moveTo>
                  <a:cubicBezTo>
                    <a:pt x="6443" y="52"/>
                    <a:pt x="6430" y="63"/>
                    <a:pt x="6430" y="80"/>
                  </a:cubicBezTo>
                  <a:cubicBezTo>
                    <a:pt x="6418" y="104"/>
                    <a:pt x="6430" y="128"/>
                    <a:pt x="6454" y="140"/>
                  </a:cubicBezTo>
                  <a:cubicBezTo>
                    <a:pt x="6501" y="152"/>
                    <a:pt x="6561" y="176"/>
                    <a:pt x="6609" y="211"/>
                  </a:cubicBezTo>
                  <a:lnTo>
                    <a:pt x="6632" y="211"/>
                  </a:lnTo>
                  <a:cubicBezTo>
                    <a:pt x="6644" y="211"/>
                    <a:pt x="6656" y="200"/>
                    <a:pt x="6668" y="188"/>
                  </a:cubicBezTo>
                  <a:cubicBezTo>
                    <a:pt x="6680" y="164"/>
                    <a:pt x="6668" y="140"/>
                    <a:pt x="6644" y="128"/>
                  </a:cubicBezTo>
                  <a:cubicBezTo>
                    <a:pt x="6597" y="92"/>
                    <a:pt x="6537" y="69"/>
                    <a:pt x="6478" y="57"/>
                  </a:cubicBezTo>
                  <a:cubicBezTo>
                    <a:pt x="6471" y="53"/>
                    <a:pt x="6465" y="52"/>
                    <a:pt x="6459" y="52"/>
                  </a:cubicBezTo>
                  <a:close/>
                  <a:moveTo>
                    <a:pt x="6770" y="227"/>
                  </a:moveTo>
                  <a:cubicBezTo>
                    <a:pt x="6758" y="227"/>
                    <a:pt x="6746" y="233"/>
                    <a:pt x="6739" y="247"/>
                  </a:cubicBezTo>
                  <a:cubicBezTo>
                    <a:pt x="6716" y="259"/>
                    <a:pt x="6716" y="295"/>
                    <a:pt x="6739" y="307"/>
                  </a:cubicBezTo>
                  <a:cubicBezTo>
                    <a:pt x="6775" y="342"/>
                    <a:pt x="6823" y="390"/>
                    <a:pt x="6859" y="426"/>
                  </a:cubicBezTo>
                  <a:cubicBezTo>
                    <a:pt x="6859" y="438"/>
                    <a:pt x="6870" y="450"/>
                    <a:pt x="6882" y="450"/>
                  </a:cubicBezTo>
                  <a:cubicBezTo>
                    <a:pt x="6894" y="450"/>
                    <a:pt x="6906" y="450"/>
                    <a:pt x="6918" y="438"/>
                  </a:cubicBezTo>
                  <a:cubicBezTo>
                    <a:pt x="6930" y="426"/>
                    <a:pt x="6942" y="390"/>
                    <a:pt x="6918" y="378"/>
                  </a:cubicBezTo>
                  <a:cubicBezTo>
                    <a:pt x="6882" y="330"/>
                    <a:pt x="6847" y="283"/>
                    <a:pt x="6799" y="235"/>
                  </a:cubicBezTo>
                  <a:cubicBezTo>
                    <a:pt x="6789" y="230"/>
                    <a:pt x="6779" y="227"/>
                    <a:pt x="6770" y="227"/>
                  </a:cubicBezTo>
                  <a:close/>
                  <a:moveTo>
                    <a:pt x="6985" y="504"/>
                  </a:moveTo>
                  <a:cubicBezTo>
                    <a:pt x="6978" y="504"/>
                    <a:pt x="6972" y="506"/>
                    <a:pt x="6966" y="509"/>
                  </a:cubicBezTo>
                  <a:cubicBezTo>
                    <a:pt x="6942" y="521"/>
                    <a:pt x="6930" y="557"/>
                    <a:pt x="6942" y="569"/>
                  </a:cubicBezTo>
                  <a:cubicBezTo>
                    <a:pt x="6978" y="616"/>
                    <a:pt x="7001" y="676"/>
                    <a:pt x="7025" y="723"/>
                  </a:cubicBezTo>
                  <a:cubicBezTo>
                    <a:pt x="7025" y="747"/>
                    <a:pt x="7049" y="759"/>
                    <a:pt x="7061" y="759"/>
                  </a:cubicBezTo>
                  <a:cubicBezTo>
                    <a:pt x="7073" y="759"/>
                    <a:pt x="7073" y="759"/>
                    <a:pt x="7085" y="747"/>
                  </a:cubicBezTo>
                  <a:cubicBezTo>
                    <a:pt x="7109" y="735"/>
                    <a:pt x="7120" y="711"/>
                    <a:pt x="7109" y="688"/>
                  </a:cubicBezTo>
                  <a:cubicBezTo>
                    <a:pt x="7085" y="628"/>
                    <a:pt x="7049" y="581"/>
                    <a:pt x="7025" y="533"/>
                  </a:cubicBezTo>
                  <a:cubicBezTo>
                    <a:pt x="7017" y="515"/>
                    <a:pt x="7001" y="504"/>
                    <a:pt x="6985" y="504"/>
                  </a:cubicBezTo>
                  <a:close/>
                  <a:moveTo>
                    <a:pt x="7109" y="831"/>
                  </a:moveTo>
                  <a:cubicBezTo>
                    <a:pt x="7085" y="842"/>
                    <a:pt x="7073" y="866"/>
                    <a:pt x="7085" y="890"/>
                  </a:cubicBezTo>
                  <a:cubicBezTo>
                    <a:pt x="7097" y="950"/>
                    <a:pt x="7120" y="997"/>
                    <a:pt x="7132" y="1057"/>
                  </a:cubicBezTo>
                  <a:cubicBezTo>
                    <a:pt x="7132" y="1081"/>
                    <a:pt x="7156" y="1092"/>
                    <a:pt x="7168" y="1092"/>
                  </a:cubicBezTo>
                  <a:lnTo>
                    <a:pt x="7180" y="1092"/>
                  </a:lnTo>
                  <a:cubicBezTo>
                    <a:pt x="7204" y="1092"/>
                    <a:pt x="7216" y="1069"/>
                    <a:pt x="7216" y="1045"/>
                  </a:cubicBezTo>
                  <a:cubicBezTo>
                    <a:pt x="7204" y="973"/>
                    <a:pt x="7180" y="914"/>
                    <a:pt x="7168" y="866"/>
                  </a:cubicBezTo>
                  <a:cubicBezTo>
                    <a:pt x="7156" y="842"/>
                    <a:pt x="7132" y="831"/>
                    <a:pt x="7109" y="831"/>
                  </a:cubicBezTo>
                  <a:close/>
                  <a:moveTo>
                    <a:pt x="218" y="1040"/>
                  </a:moveTo>
                  <a:cubicBezTo>
                    <a:pt x="202" y="1040"/>
                    <a:pt x="188" y="1048"/>
                    <a:pt x="179" y="1057"/>
                  </a:cubicBezTo>
                  <a:cubicBezTo>
                    <a:pt x="179" y="1069"/>
                    <a:pt x="143" y="1128"/>
                    <a:pt x="108" y="1235"/>
                  </a:cubicBezTo>
                  <a:cubicBezTo>
                    <a:pt x="108" y="1259"/>
                    <a:pt x="120" y="1283"/>
                    <a:pt x="143" y="1283"/>
                  </a:cubicBezTo>
                  <a:cubicBezTo>
                    <a:pt x="143" y="1295"/>
                    <a:pt x="155" y="1295"/>
                    <a:pt x="155" y="1295"/>
                  </a:cubicBezTo>
                  <a:cubicBezTo>
                    <a:pt x="179" y="1295"/>
                    <a:pt x="191" y="1283"/>
                    <a:pt x="203" y="1259"/>
                  </a:cubicBezTo>
                  <a:cubicBezTo>
                    <a:pt x="227" y="1164"/>
                    <a:pt x="262" y="1104"/>
                    <a:pt x="262" y="1104"/>
                  </a:cubicBezTo>
                  <a:cubicBezTo>
                    <a:pt x="274" y="1081"/>
                    <a:pt x="262" y="1057"/>
                    <a:pt x="239" y="1045"/>
                  </a:cubicBezTo>
                  <a:cubicBezTo>
                    <a:pt x="232" y="1041"/>
                    <a:pt x="225" y="1040"/>
                    <a:pt x="218" y="1040"/>
                  </a:cubicBezTo>
                  <a:close/>
                  <a:moveTo>
                    <a:pt x="7192" y="1176"/>
                  </a:moveTo>
                  <a:cubicBezTo>
                    <a:pt x="7168" y="1188"/>
                    <a:pt x="7156" y="1200"/>
                    <a:pt x="7156" y="1223"/>
                  </a:cubicBezTo>
                  <a:cubicBezTo>
                    <a:pt x="7168" y="1283"/>
                    <a:pt x="7168" y="1343"/>
                    <a:pt x="7180" y="1402"/>
                  </a:cubicBezTo>
                  <a:cubicBezTo>
                    <a:pt x="7180" y="1426"/>
                    <a:pt x="7192" y="1438"/>
                    <a:pt x="7216" y="1438"/>
                  </a:cubicBezTo>
                  <a:cubicBezTo>
                    <a:pt x="7216" y="1438"/>
                    <a:pt x="7216" y="1438"/>
                    <a:pt x="7216" y="1450"/>
                  </a:cubicBezTo>
                  <a:cubicBezTo>
                    <a:pt x="7240" y="1438"/>
                    <a:pt x="7263" y="1426"/>
                    <a:pt x="7263" y="1402"/>
                  </a:cubicBezTo>
                  <a:cubicBezTo>
                    <a:pt x="7263" y="1343"/>
                    <a:pt x="7251" y="1283"/>
                    <a:pt x="7251" y="1223"/>
                  </a:cubicBezTo>
                  <a:cubicBezTo>
                    <a:pt x="7240" y="1188"/>
                    <a:pt x="7216" y="1176"/>
                    <a:pt x="7192" y="1176"/>
                  </a:cubicBezTo>
                  <a:close/>
                  <a:moveTo>
                    <a:pt x="101" y="1374"/>
                  </a:moveTo>
                  <a:cubicBezTo>
                    <a:pt x="84" y="1374"/>
                    <a:pt x="69" y="1385"/>
                    <a:pt x="60" y="1402"/>
                  </a:cubicBezTo>
                  <a:cubicBezTo>
                    <a:pt x="48" y="1462"/>
                    <a:pt x="36" y="1521"/>
                    <a:pt x="24" y="1581"/>
                  </a:cubicBezTo>
                  <a:cubicBezTo>
                    <a:pt x="24" y="1604"/>
                    <a:pt x="36" y="1628"/>
                    <a:pt x="60" y="1628"/>
                  </a:cubicBezTo>
                  <a:cubicBezTo>
                    <a:pt x="72" y="1640"/>
                    <a:pt x="72" y="1640"/>
                    <a:pt x="72" y="1640"/>
                  </a:cubicBezTo>
                  <a:cubicBezTo>
                    <a:pt x="96" y="1640"/>
                    <a:pt x="108" y="1616"/>
                    <a:pt x="120" y="1593"/>
                  </a:cubicBezTo>
                  <a:cubicBezTo>
                    <a:pt x="120" y="1545"/>
                    <a:pt x="132" y="1485"/>
                    <a:pt x="155" y="1426"/>
                  </a:cubicBezTo>
                  <a:cubicBezTo>
                    <a:pt x="155" y="1402"/>
                    <a:pt x="143" y="1378"/>
                    <a:pt x="120" y="1378"/>
                  </a:cubicBezTo>
                  <a:cubicBezTo>
                    <a:pt x="113" y="1375"/>
                    <a:pt x="107" y="1374"/>
                    <a:pt x="101" y="1374"/>
                  </a:cubicBezTo>
                  <a:close/>
                  <a:moveTo>
                    <a:pt x="7228" y="1533"/>
                  </a:moveTo>
                  <a:cubicBezTo>
                    <a:pt x="7192" y="1533"/>
                    <a:pt x="7180" y="1545"/>
                    <a:pt x="7180" y="1569"/>
                  </a:cubicBezTo>
                  <a:cubicBezTo>
                    <a:pt x="7180" y="1628"/>
                    <a:pt x="7168" y="1688"/>
                    <a:pt x="7168" y="1747"/>
                  </a:cubicBezTo>
                  <a:cubicBezTo>
                    <a:pt x="7168" y="1771"/>
                    <a:pt x="7180" y="1795"/>
                    <a:pt x="7204" y="1795"/>
                  </a:cubicBezTo>
                  <a:lnTo>
                    <a:pt x="7216" y="1795"/>
                  </a:lnTo>
                  <a:cubicBezTo>
                    <a:pt x="7228" y="1795"/>
                    <a:pt x="7251" y="1783"/>
                    <a:pt x="7251" y="1759"/>
                  </a:cubicBezTo>
                  <a:cubicBezTo>
                    <a:pt x="7263" y="1700"/>
                    <a:pt x="7263" y="1640"/>
                    <a:pt x="7263" y="1581"/>
                  </a:cubicBezTo>
                  <a:cubicBezTo>
                    <a:pt x="7263" y="1557"/>
                    <a:pt x="7251" y="1533"/>
                    <a:pt x="7228" y="1533"/>
                  </a:cubicBezTo>
                  <a:close/>
                  <a:moveTo>
                    <a:pt x="48" y="1724"/>
                  </a:moveTo>
                  <a:cubicBezTo>
                    <a:pt x="24" y="1724"/>
                    <a:pt x="12" y="1735"/>
                    <a:pt x="1" y="1759"/>
                  </a:cubicBezTo>
                  <a:cubicBezTo>
                    <a:pt x="1" y="1807"/>
                    <a:pt x="1" y="1854"/>
                    <a:pt x="1" y="1890"/>
                  </a:cubicBezTo>
                  <a:cubicBezTo>
                    <a:pt x="1" y="1914"/>
                    <a:pt x="1" y="1926"/>
                    <a:pt x="1" y="1938"/>
                  </a:cubicBezTo>
                  <a:cubicBezTo>
                    <a:pt x="1" y="1974"/>
                    <a:pt x="24" y="1985"/>
                    <a:pt x="48" y="1985"/>
                  </a:cubicBezTo>
                  <a:cubicBezTo>
                    <a:pt x="72" y="1985"/>
                    <a:pt x="96" y="1962"/>
                    <a:pt x="96" y="1938"/>
                  </a:cubicBezTo>
                  <a:lnTo>
                    <a:pt x="96" y="1890"/>
                  </a:lnTo>
                  <a:cubicBezTo>
                    <a:pt x="96" y="1854"/>
                    <a:pt x="96" y="1807"/>
                    <a:pt x="96" y="1771"/>
                  </a:cubicBezTo>
                  <a:cubicBezTo>
                    <a:pt x="96" y="1747"/>
                    <a:pt x="72" y="1724"/>
                    <a:pt x="48" y="1724"/>
                  </a:cubicBezTo>
                  <a:close/>
                  <a:moveTo>
                    <a:pt x="7179" y="1887"/>
                  </a:moveTo>
                  <a:cubicBezTo>
                    <a:pt x="7160" y="1887"/>
                    <a:pt x="7144" y="1906"/>
                    <a:pt x="7144" y="1926"/>
                  </a:cubicBezTo>
                  <a:cubicBezTo>
                    <a:pt x="7132" y="1974"/>
                    <a:pt x="7120" y="2033"/>
                    <a:pt x="7097" y="2093"/>
                  </a:cubicBezTo>
                  <a:cubicBezTo>
                    <a:pt x="7097" y="2116"/>
                    <a:pt x="7109" y="2140"/>
                    <a:pt x="7132" y="2140"/>
                  </a:cubicBezTo>
                  <a:lnTo>
                    <a:pt x="7144" y="2140"/>
                  </a:lnTo>
                  <a:cubicBezTo>
                    <a:pt x="7168" y="2140"/>
                    <a:pt x="7180" y="2128"/>
                    <a:pt x="7192" y="2116"/>
                  </a:cubicBezTo>
                  <a:cubicBezTo>
                    <a:pt x="7204" y="2057"/>
                    <a:pt x="7216" y="1997"/>
                    <a:pt x="7228" y="1938"/>
                  </a:cubicBezTo>
                  <a:cubicBezTo>
                    <a:pt x="7228" y="1914"/>
                    <a:pt x="7216" y="1890"/>
                    <a:pt x="7192" y="1890"/>
                  </a:cubicBezTo>
                  <a:cubicBezTo>
                    <a:pt x="7188" y="1888"/>
                    <a:pt x="7183" y="1887"/>
                    <a:pt x="7179" y="1887"/>
                  </a:cubicBezTo>
                  <a:close/>
                  <a:moveTo>
                    <a:pt x="73" y="2078"/>
                  </a:moveTo>
                  <a:cubicBezTo>
                    <a:pt x="69" y="2078"/>
                    <a:pt x="64" y="2079"/>
                    <a:pt x="60" y="2081"/>
                  </a:cubicBezTo>
                  <a:cubicBezTo>
                    <a:pt x="36" y="2081"/>
                    <a:pt x="12" y="2105"/>
                    <a:pt x="12" y="2128"/>
                  </a:cubicBezTo>
                  <a:cubicBezTo>
                    <a:pt x="24" y="2188"/>
                    <a:pt x="36" y="2247"/>
                    <a:pt x="48" y="2307"/>
                  </a:cubicBezTo>
                  <a:cubicBezTo>
                    <a:pt x="60" y="2331"/>
                    <a:pt x="72" y="2343"/>
                    <a:pt x="96" y="2343"/>
                  </a:cubicBezTo>
                  <a:cubicBezTo>
                    <a:pt x="96" y="2343"/>
                    <a:pt x="108" y="2343"/>
                    <a:pt x="108" y="2331"/>
                  </a:cubicBezTo>
                  <a:cubicBezTo>
                    <a:pt x="132" y="2331"/>
                    <a:pt x="143" y="2307"/>
                    <a:pt x="143" y="2283"/>
                  </a:cubicBezTo>
                  <a:cubicBezTo>
                    <a:pt x="120" y="2224"/>
                    <a:pt x="108" y="2176"/>
                    <a:pt x="108" y="2116"/>
                  </a:cubicBezTo>
                  <a:cubicBezTo>
                    <a:pt x="108" y="2097"/>
                    <a:pt x="92" y="2078"/>
                    <a:pt x="73" y="2078"/>
                  </a:cubicBezTo>
                  <a:close/>
                  <a:moveTo>
                    <a:pt x="5092" y="2215"/>
                  </a:moveTo>
                  <a:cubicBezTo>
                    <a:pt x="5070" y="2215"/>
                    <a:pt x="5048" y="2218"/>
                    <a:pt x="5025" y="2224"/>
                  </a:cubicBezTo>
                  <a:cubicBezTo>
                    <a:pt x="5013" y="2235"/>
                    <a:pt x="5001" y="2259"/>
                    <a:pt x="5001" y="2283"/>
                  </a:cubicBezTo>
                  <a:cubicBezTo>
                    <a:pt x="5010" y="2301"/>
                    <a:pt x="5025" y="2312"/>
                    <a:pt x="5042" y="2312"/>
                  </a:cubicBezTo>
                  <a:cubicBezTo>
                    <a:pt x="5048" y="2312"/>
                    <a:pt x="5054" y="2310"/>
                    <a:pt x="5061" y="2307"/>
                  </a:cubicBezTo>
                  <a:lnTo>
                    <a:pt x="5096" y="2307"/>
                  </a:lnTo>
                  <a:cubicBezTo>
                    <a:pt x="5120" y="2307"/>
                    <a:pt x="5132" y="2307"/>
                    <a:pt x="5156" y="2343"/>
                  </a:cubicBezTo>
                  <a:cubicBezTo>
                    <a:pt x="5156" y="2355"/>
                    <a:pt x="5180" y="2366"/>
                    <a:pt x="5192" y="2366"/>
                  </a:cubicBezTo>
                  <a:lnTo>
                    <a:pt x="5215" y="2366"/>
                  </a:lnTo>
                  <a:cubicBezTo>
                    <a:pt x="5227" y="2355"/>
                    <a:pt x="5239" y="2331"/>
                    <a:pt x="5239" y="2307"/>
                  </a:cubicBezTo>
                  <a:cubicBezTo>
                    <a:pt x="5212" y="2244"/>
                    <a:pt x="5158" y="2215"/>
                    <a:pt x="5092" y="2215"/>
                  </a:cubicBezTo>
                  <a:close/>
                  <a:moveTo>
                    <a:pt x="2287" y="2307"/>
                  </a:moveTo>
                  <a:cubicBezTo>
                    <a:pt x="2251" y="2307"/>
                    <a:pt x="2203" y="2319"/>
                    <a:pt x="2156" y="2343"/>
                  </a:cubicBezTo>
                  <a:cubicBezTo>
                    <a:pt x="2132" y="2355"/>
                    <a:pt x="2108" y="2366"/>
                    <a:pt x="2096" y="2378"/>
                  </a:cubicBezTo>
                  <a:cubicBezTo>
                    <a:pt x="2072" y="2402"/>
                    <a:pt x="2072" y="2426"/>
                    <a:pt x="2084" y="2450"/>
                  </a:cubicBezTo>
                  <a:cubicBezTo>
                    <a:pt x="2096" y="2450"/>
                    <a:pt x="2108" y="2462"/>
                    <a:pt x="2120" y="2462"/>
                  </a:cubicBezTo>
                  <a:cubicBezTo>
                    <a:pt x="2132" y="2462"/>
                    <a:pt x="2144" y="2462"/>
                    <a:pt x="2144" y="2450"/>
                  </a:cubicBezTo>
                  <a:cubicBezTo>
                    <a:pt x="2156" y="2438"/>
                    <a:pt x="2179" y="2426"/>
                    <a:pt x="2191" y="2414"/>
                  </a:cubicBezTo>
                  <a:cubicBezTo>
                    <a:pt x="2227" y="2402"/>
                    <a:pt x="2251" y="2390"/>
                    <a:pt x="2263" y="2390"/>
                  </a:cubicBezTo>
                  <a:lnTo>
                    <a:pt x="2275" y="2390"/>
                  </a:lnTo>
                  <a:cubicBezTo>
                    <a:pt x="2279" y="2392"/>
                    <a:pt x="2283" y="2393"/>
                    <a:pt x="2288" y="2393"/>
                  </a:cubicBezTo>
                  <a:cubicBezTo>
                    <a:pt x="2306" y="2393"/>
                    <a:pt x="2322" y="2374"/>
                    <a:pt x="2322" y="2355"/>
                  </a:cubicBezTo>
                  <a:cubicBezTo>
                    <a:pt x="2322" y="2331"/>
                    <a:pt x="2310" y="2307"/>
                    <a:pt x="2287" y="2307"/>
                  </a:cubicBezTo>
                  <a:close/>
                  <a:moveTo>
                    <a:pt x="7109" y="2224"/>
                  </a:moveTo>
                  <a:cubicBezTo>
                    <a:pt x="7085" y="2224"/>
                    <a:pt x="7061" y="2235"/>
                    <a:pt x="7049" y="2259"/>
                  </a:cubicBezTo>
                  <a:cubicBezTo>
                    <a:pt x="7025" y="2307"/>
                    <a:pt x="7001" y="2366"/>
                    <a:pt x="6978" y="2414"/>
                  </a:cubicBezTo>
                  <a:cubicBezTo>
                    <a:pt x="6966" y="2438"/>
                    <a:pt x="6978" y="2462"/>
                    <a:pt x="7001" y="2474"/>
                  </a:cubicBezTo>
                  <a:lnTo>
                    <a:pt x="7013" y="2474"/>
                  </a:lnTo>
                  <a:cubicBezTo>
                    <a:pt x="7037" y="2474"/>
                    <a:pt x="7049" y="2462"/>
                    <a:pt x="7061" y="2450"/>
                  </a:cubicBezTo>
                  <a:cubicBezTo>
                    <a:pt x="7085" y="2402"/>
                    <a:pt x="7109" y="2343"/>
                    <a:pt x="7132" y="2283"/>
                  </a:cubicBezTo>
                  <a:cubicBezTo>
                    <a:pt x="7144" y="2259"/>
                    <a:pt x="7132" y="2235"/>
                    <a:pt x="7109" y="2224"/>
                  </a:cubicBezTo>
                  <a:close/>
                  <a:moveTo>
                    <a:pt x="4890" y="2323"/>
                  </a:moveTo>
                  <a:cubicBezTo>
                    <a:pt x="4882" y="2323"/>
                    <a:pt x="4875" y="2326"/>
                    <a:pt x="4870" y="2331"/>
                  </a:cubicBezTo>
                  <a:cubicBezTo>
                    <a:pt x="4823" y="2378"/>
                    <a:pt x="4775" y="2438"/>
                    <a:pt x="4751" y="2486"/>
                  </a:cubicBezTo>
                  <a:cubicBezTo>
                    <a:pt x="4739" y="2509"/>
                    <a:pt x="4751" y="2533"/>
                    <a:pt x="4775" y="2545"/>
                  </a:cubicBezTo>
                  <a:cubicBezTo>
                    <a:pt x="4775" y="2557"/>
                    <a:pt x="4787" y="2557"/>
                    <a:pt x="4787" y="2557"/>
                  </a:cubicBezTo>
                  <a:cubicBezTo>
                    <a:pt x="4811" y="2557"/>
                    <a:pt x="4823" y="2545"/>
                    <a:pt x="4834" y="2533"/>
                  </a:cubicBezTo>
                  <a:cubicBezTo>
                    <a:pt x="4858" y="2486"/>
                    <a:pt x="4882" y="2438"/>
                    <a:pt x="4930" y="2402"/>
                  </a:cubicBezTo>
                  <a:cubicBezTo>
                    <a:pt x="4942" y="2378"/>
                    <a:pt x="4942" y="2355"/>
                    <a:pt x="4930" y="2343"/>
                  </a:cubicBezTo>
                  <a:cubicBezTo>
                    <a:pt x="4916" y="2329"/>
                    <a:pt x="4902" y="2323"/>
                    <a:pt x="4890" y="2323"/>
                  </a:cubicBezTo>
                  <a:close/>
                  <a:moveTo>
                    <a:pt x="132" y="2414"/>
                  </a:moveTo>
                  <a:cubicBezTo>
                    <a:pt x="108" y="2426"/>
                    <a:pt x="96" y="2450"/>
                    <a:pt x="108" y="2474"/>
                  </a:cubicBezTo>
                  <a:cubicBezTo>
                    <a:pt x="132" y="2533"/>
                    <a:pt x="155" y="2593"/>
                    <a:pt x="179" y="2640"/>
                  </a:cubicBezTo>
                  <a:cubicBezTo>
                    <a:pt x="191" y="2664"/>
                    <a:pt x="203" y="2664"/>
                    <a:pt x="227" y="2664"/>
                  </a:cubicBezTo>
                  <a:lnTo>
                    <a:pt x="239" y="2664"/>
                  </a:lnTo>
                  <a:cubicBezTo>
                    <a:pt x="262" y="2652"/>
                    <a:pt x="274" y="2628"/>
                    <a:pt x="262" y="2605"/>
                  </a:cubicBezTo>
                  <a:cubicBezTo>
                    <a:pt x="239" y="2545"/>
                    <a:pt x="215" y="2497"/>
                    <a:pt x="191" y="2450"/>
                  </a:cubicBezTo>
                  <a:cubicBezTo>
                    <a:pt x="179" y="2426"/>
                    <a:pt x="155" y="2414"/>
                    <a:pt x="132" y="2414"/>
                  </a:cubicBezTo>
                  <a:close/>
                  <a:moveTo>
                    <a:pt x="2382" y="2426"/>
                  </a:moveTo>
                  <a:cubicBezTo>
                    <a:pt x="2358" y="2438"/>
                    <a:pt x="2346" y="2462"/>
                    <a:pt x="2346" y="2486"/>
                  </a:cubicBezTo>
                  <a:cubicBezTo>
                    <a:pt x="2358" y="2521"/>
                    <a:pt x="2370" y="2557"/>
                    <a:pt x="2370" y="2593"/>
                  </a:cubicBezTo>
                  <a:cubicBezTo>
                    <a:pt x="2370" y="2616"/>
                    <a:pt x="2370" y="2628"/>
                    <a:pt x="2358" y="2652"/>
                  </a:cubicBezTo>
                  <a:cubicBezTo>
                    <a:pt x="2358" y="2664"/>
                    <a:pt x="2382" y="2688"/>
                    <a:pt x="2406" y="2700"/>
                  </a:cubicBezTo>
                  <a:cubicBezTo>
                    <a:pt x="2429" y="2700"/>
                    <a:pt x="2453" y="2676"/>
                    <a:pt x="2453" y="2652"/>
                  </a:cubicBezTo>
                  <a:cubicBezTo>
                    <a:pt x="2453" y="2628"/>
                    <a:pt x="2453" y="2616"/>
                    <a:pt x="2453" y="2593"/>
                  </a:cubicBezTo>
                  <a:cubicBezTo>
                    <a:pt x="2453" y="2545"/>
                    <a:pt x="2453" y="2497"/>
                    <a:pt x="2441" y="2462"/>
                  </a:cubicBezTo>
                  <a:cubicBezTo>
                    <a:pt x="2429" y="2438"/>
                    <a:pt x="2406" y="2426"/>
                    <a:pt x="2382" y="2426"/>
                  </a:cubicBezTo>
                  <a:close/>
                  <a:moveTo>
                    <a:pt x="5204" y="2450"/>
                  </a:moveTo>
                  <a:cubicBezTo>
                    <a:pt x="5180" y="2450"/>
                    <a:pt x="5156" y="2462"/>
                    <a:pt x="5156" y="2486"/>
                  </a:cubicBezTo>
                  <a:cubicBezTo>
                    <a:pt x="5144" y="2533"/>
                    <a:pt x="5120" y="2593"/>
                    <a:pt x="5096" y="2640"/>
                  </a:cubicBezTo>
                  <a:cubicBezTo>
                    <a:pt x="5085" y="2664"/>
                    <a:pt x="5096" y="2700"/>
                    <a:pt x="5120" y="2700"/>
                  </a:cubicBezTo>
                  <a:cubicBezTo>
                    <a:pt x="5120" y="2712"/>
                    <a:pt x="5132" y="2712"/>
                    <a:pt x="5132" y="2712"/>
                  </a:cubicBezTo>
                  <a:cubicBezTo>
                    <a:pt x="5156" y="2712"/>
                    <a:pt x="5168" y="2700"/>
                    <a:pt x="5180" y="2688"/>
                  </a:cubicBezTo>
                  <a:cubicBezTo>
                    <a:pt x="5204" y="2628"/>
                    <a:pt x="5227" y="2569"/>
                    <a:pt x="5239" y="2509"/>
                  </a:cubicBezTo>
                  <a:cubicBezTo>
                    <a:pt x="5239" y="2486"/>
                    <a:pt x="5227" y="2462"/>
                    <a:pt x="5204" y="2450"/>
                  </a:cubicBezTo>
                  <a:close/>
                  <a:moveTo>
                    <a:pt x="2006" y="2505"/>
                  </a:moveTo>
                  <a:cubicBezTo>
                    <a:pt x="1989" y="2505"/>
                    <a:pt x="1974" y="2516"/>
                    <a:pt x="1965" y="2533"/>
                  </a:cubicBezTo>
                  <a:cubicBezTo>
                    <a:pt x="1941" y="2593"/>
                    <a:pt x="1917" y="2652"/>
                    <a:pt x="1917" y="2724"/>
                  </a:cubicBezTo>
                  <a:cubicBezTo>
                    <a:pt x="1917" y="2747"/>
                    <a:pt x="1929" y="2759"/>
                    <a:pt x="1953" y="2771"/>
                  </a:cubicBezTo>
                  <a:lnTo>
                    <a:pt x="1965" y="2771"/>
                  </a:lnTo>
                  <a:cubicBezTo>
                    <a:pt x="1977" y="2771"/>
                    <a:pt x="2001" y="2747"/>
                    <a:pt x="2001" y="2724"/>
                  </a:cubicBezTo>
                  <a:cubicBezTo>
                    <a:pt x="2013" y="2676"/>
                    <a:pt x="2025" y="2616"/>
                    <a:pt x="2048" y="2569"/>
                  </a:cubicBezTo>
                  <a:cubicBezTo>
                    <a:pt x="2060" y="2557"/>
                    <a:pt x="2048" y="2521"/>
                    <a:pt x="2025" y="2509"/>
                  </a:cubicBezTo>
                  <a:cubicBezTo>
                    <a:pt x="2018" y="2506"/>
                    <a:pt x="2012" y="2505"/>
                    <a:pt x="2006" y="2505"/>
                  </a:cubicBezTo>
                  <a:close/>
                  <a:moveTo>
                    <a:pt x="6933" y="2540"/>
                  </a:moveTo>
                  <a:cubicBezTo>
                    <a:pt x="6917" y="2540"/>
                    <a:pt x="6903" y="2549"/>
                    <a:pt x="6894" y="2557"/>
                  </a:cubicBezTo>
                  <a:cubicBezTo>
                    <a:pt x="6859" y="2605"/>
                    <a:pt x="6823" y="2652"/>
                    <a:pt x="6787" y="2700"/>
                  </a:cubicBezTo>
                  <a:cubicBezTo>
                    <a:pt x="6775" y="2712"/>
                    <a:pt x="6775" y="2747"/>
                    <a:pt x="6787" y="2759"/>
                  </a:cubicBezTo>
                  <a:cubicBezTo>
                    <a:pt x="6799" y="2771"/>
                    <a:pt x="6811" y="2771"/>
                    <a:pt x="6823" y="2771"/>
                  </a:cubicBezTo>
                  <a:cubicBezTo>
                    <a:pt x="6835" y="2771"/>
                    <a:pt x="6847" y="2759"/>
                    <a:pt x="6859" y="2759"/>
                  </a:cubicBezTo>
                  <a:cubicBezTo>
                    <a:pt x="6894" y="2712"/>
                    <a:pt x="6930" y="2664"/>
                    <a:pt x="6966" y="2605"/>
                  </a:cubicBezTo>
                  <a:cubicBezTo>
                    <a:pt x="6978" y="2593"/>
                    <a:pt x="6978" y="2557"/>
                    <a:pt x="6954" y="2545"/>
                  </a:cubicBezTo>
                  <a:cubicBezTo>
                    <a:pt x="6947" y="2542"/>
                    <a:pt x="6940" y="2540"/>
                    <a:pt x="6933" y="2540"/>
                  </a:cubicBezTo>
                  <a:close/>
                  <a:moveTo>
                    <a:pt x="4739" y="2628"/>
                  </a:moveTo>
                  <a:cubicBezTo>
                    <a:pt x="4715" y="2628"/>
                    <a:pt x="4704" y="2652"/>
                    <a:pt x="4704" y="2676"/>
                  </a:cubicBezTo>
                  <a:cubicBezTo>
                    <a:pt x="4704" y="2688"/>
                    <a:pt x="4704" y="2688"/>
                    <a:pt x="4704" y="2700"/>
                  </a:cubicBezTo>
                  <a:cubicBezTo>
                    <a:pt x="4704" y="2759"/>
                    <a:pt x="4704" y="2819"/>
                    <a:pt x="4727" y="2867"/>
                  </a:cubicBezTo>
                  <a:cubicBezTo>
                    <a:pt x="4739" y="2890"/>
                    <a:pt x="4751" y="2890"/>
                    <a:pt x="4775" y="2890"/>
                  </a:cubicBezTo>
                  <a:lnTo>
                    <a:pt x="4787" y="2890"/>
                  </a:lnTo>
                  <a:cubicBezTo>
                    <a:pt x="4811" y="2878"/>
                    <a:pt x="4823" y="2855"/>
                    <a:pt x="4811" y="2831"/>
                  </a:cubicBezTo>
                  <a:cubicBezTo>
                    <a:pt x="4799" y="2795"/>
                    <a:pt x="4787" y="2747"/>
                    <a:pt x="4787" y="2700"/>
                  </a:cubicBezTo>
                  <a:lnTo>
                    <a:pt x="4787" y="2676"/>
                  </a:lnTo>
                  <a:cubicBezTo>
                    <a:pt x="4787" y="2652"/>
                    <a:pt x="4763" y="2628"/>
                    <a:pt x="4739" y="2628"/>
                  </a:cubicBezTo>
                  <a:close/>
                  <a:moveTo>
                    <a:pt x="307" y="2731"/>
                  </a:moveTo>
                  <a:cubicBezTo>
                    <a:pt x="300" y="2731"/>
                    <a:pt x="293" y="2732"/>
                    <a:pt x="286" y="2736"/>
                  </a:cubicBezTo>
                  <a:cubicBezTo>
                    <a:pt x="274" y="2759"/>
                    <a:pt x="262" y="2783"/>
                    <a:pt x="274" y="2807"/>
                  </a:cubicBezTo>
                  <a:cubicBezTo>
                    <a:pt x="310" y="2855"/>
                    <a:pt x="346" y="2902"/>
                    <a:pt x="393" y="2950"/>
                  </a:cubicBezTo>
                  <a:cubicBezTo>
                    <a:pt x="393" y="2950"/>
                    <a:pt x="405" y="2962"/>
                    <a:pt x="417" y="2962"/>
                  </a:cubicBezTo>
                  <a:cubicBezTo>
                    <a:pt x="429" y="2962"/>
                    <a:pt x="441" y="2950"/>
                    <a:pt x="453" y="2950"/>
                  </a:cubicBezTo>
                  <a:cubicBezTo>
                    <a:pt x="477" y="2938"/>
                    <a:pt x="477" y="2902"/>
                    <a:pt x="453" y="2890"/>
                  </a:cubicBezTo>
                  <a:cubicBezTo>
                    <a:pt x="417" y="2843"/>
                    <a:pt x="382" y="2795"/>
                    <a:pt x="346" y="2747"/>
                  </a:cubicBezTo>
                  <a:cubicBezTo>
                    <a:pt x="337" y="2739"/>
                    <a:pt x="323" y="2731"/>
                    <a:pt x="307" y="2731"/>
                  </a:cubicBezTo>
                  <a:close/>
                  <a:moveTo>
                    <a:pt x="6697" y="2805"/>
                  </a:moveTo>
                  <a:cubicBezTo>
                    <a:pt x="6688" y="2805"/>
                    <a:pt x="6678" y="2809"/>
                    <a:pt x="6668" y="2819"/>
                  </a:cubicBezTo>
                  <a:cubicBezTo>
                    <a:pt x="6620" y="2855"/>
                    <a:pt x="6585" y="2890"/>
                    <a:pt x="6537" y="2914"/>
                  </a:cubicBezTo>
                  <a:cubicBezTo>
                    <a:pt x="6513" y="2938"/>
                    <a:pt x="6501" y="2962"/>
                    <a:pt x="6513" y="2986"/>
                  </a:cubicBezTo>
                  <a:cubicBezTo>
                    <a:pt x="6525" y="2997"/>
                    <a:pt x="6537" y="2997"/>
                    <a:pt x="6561" y="2997"/>
                  </a:cubicBezTo>
                  <a:lnTo>
                    <a:pt x="6573" y="2997"/>
                  </a:lnTo>
                  <a:cubicBezTo>
                    <a:pt x="6632" y="2962"/>
                    <a:pt x="6680" y="2926"/>
                    <a:pt x="6728" y="2878"/>
                  </a:cubicBezTo>
                  <a:cubicBezTo>
                    <a:pt x="6739" y="2867"/>
                    <a:pt x="6751" y="2843"/>
                    <a:pt x="6728" y="2819"/>
                  </a:cubicBezTo>
                  <a:cubicBezTo>
                    <a:pt x="6721" y="2812"/>
                    <a:pt x="6710" y="2805"/>
                    <a:pt x="6697" y="2805"/>
                  </a:cubicBezTo>
                  <a:close/>
                  <a:moveTo>
                    <a:pt x="2380" y="2780"/>
                  </a:moveTo>
                  <a:cubicBezTo>
                    <a:pt x="2358" y="2780"/>
                    <a:pt x="2334" y="2799"/>
                    <a:pt x="2334" y="2819"/>
                  </a:cubicBezTo>
                  <a:cubicBezTo>
                    <a:pt x="2322" y="2867"/>
                    <a:pt x="2298" y="2926"/>
                    <a:pt x="2275" y="2974"/>
                  </a:cubicBezTo>
                  <a:cubicBezTo>
                    <a:pt x="2263" y="2997"/>
                    <a:pt x="2275" y="3021"/>
                    <a:pt x="2298" y="3033"/>
                  </a:cubicBezTo>
                  <a:lnTo>
                    <a:pt x="2310" y="3033"/>
                  </a:lnTo>
                  <a:cubicBezTo>
                    <a:pt x="2334" y="3033"/>
                    <a:pt x="2346" y="3021"/>
                    <a:pt x="2358" y="3009"/>
                  </a:cubicBezTo>
                  <a:cubicBezTo>
                    <a:pt x="2382" y="2950"/>
                    <a:pt x="2406" y="2890"/>
                    <a:pt x="2418" y="2831"/>
                  </a:cubicBezTo>
                  <a:cubicBezTo>
                    <a:pt x="2429" y="2819"/>
                    <a:pt x="2406" y="2783"/>
                    <a:pt x="2394" y="2783"/>
                  </a:cubicBezTo>
                  <a:cubicBezTo>
                    <a:pt x="2389" y="2781"/>
                    <a:pt x="2385" y="2780"/>
                    <a:pt x="2380" y="2780"/>
                  </a:cubicBezTo>
                  <a:close/>
                  <a:moveTo>
                    <a:pt x="1953" y="2855"/>
                  </a:moveTo>
                  <a:cubicBezTo>
                    <a:pt x="1929" y="2867"/>
                    <a:pt x="1917" y="2878"/>
                    <a:pt x="1917" y="2902"/>
                  </a:cubicBezTo>
                  <a:cubicBezTo>
                    <a:pt x="1929" y="2974"/>
                    <a:pt x="1941" y="3033"/>
                    <a:pt x="1965" y="3093"/>
                  </a:cubicBezTo>
                  <a:cubicBezTo>
                    <a:pt x="1977" y="3105"/>
                    <a:pt x="1989" y="3117"/>
                    <a:pt x="2013" y="3117"/>
                  </a:cubicBezTo>
                  <a:lnTo>
                    <a:pt x="2025" y="3117"/>
                  </a:lnTo>
                  <a:cubicBezTo>
                    <a:pt x="2048" y="3105"/>
                    <a:pt x="2060" y="3081"/>
                    <a:pt x="2048" y="3057"/>
                  </a:cubicBezTo>
                  <a:cubicBezTo>
                    <a:pt x="2025" y="2997"/>
                    <a:pt x="2013" y="2950"/>
                    <a:pt x="2001" y="2890"/>
                  </a:cubicBezTo>
                  <a:cubicBezTo>
                    <a:pt x="2001" y="2867"/>
                    <a:pt x="1977" y="2855"/>
                    <a:pt x="1953" y="2855"/>
                  </a:cubicBezTo>
                  <a:close/>
                  <a:moveTo>
                    <a:pt x="5044" y="2775"/>
                  </a:moveTo>
                  <a:cubicBezTo>
                    <a:pt x="5031" y="2775"/>
                    <a:pt x="5020" y="2781"/>
                    <a:pt x="5013" y="2795"/>
                  </a:cubicBezTo>
                  <a:cubicBezTo>
                    <a:pt x="4977" y="2843"/>
                    <a:pt x="4942" y="2878"/>
                    <a:pt x="4906" y="2926"/>
                  </a:cubicBezTo>
                  <a:cubicBezTo>
                    <a:pt x="4894" y="2938"/>
                    <a:pt x="4894" y="2950"/>
                    <a:pt x="4894" y="2962"/>
                  </a:cubicBezTo>
                  <a:cubicBezTo>
                    <a:pt x="4882" y="2956"/>
                    <a:pt x="4873" y="2953"/>
                    <a:pt x="4866" y="2953"/>
                  </a:cubicBezTo>
                  <a:cubicBezTo>
                    <a:pt x="4858" y="2953"/>
                    <a:pt x="4852" y="2956"/>
                    <a:pt x="4846" y="2962"/>
                  </a:cubicBezTo>
                  <a:cubicBezTo>
                    <a:pt x="4823" y="2986"/>
                    <a:pt x="4823" y="3009"/>
                    <a:pt x="4846" y="3033"/>
                  </a:cubicBezTo>
                  <a:cubicBezTo>
                    <a:pt x="4882" y="3069"/>
                    <a:pt x="4942" y="3105"/>
                    <a:pt x="5001" y="3140"/>
                  </a:cubicBezTo>
                  <a:lnTo>
                    <a:pt x="5013" y="3140"/>
                  </a:lnTo>
                  <a:cubicBezTo>
                    <a:pt x="5037" y="3140"/>
                    <a:pt x="5049" y="3140"/>
                    <a:pt x="5061" y="3117"/>
                  </a:cubicBezTo>
                  <a:cubicBezTo>
                    <a:pt x="5061" y="3093"/>
                    <a:pt x="5061" y="3069"/>
                    <a:pt x="5037" y="3057"/>
                  </a:cubicBezTo>
                  <a:cubicBezTo>
                    <a:pt x="5001" y="3045"/>
                    <a:pt x="4965" y="3021"/>
                    <a:pt x="4942" y="2997"/>
                  </a:cubicBezTo>
                  <a:cubicBezTo>
                    <a:pt x="4954" y="2997"/>
                    <a:pt x="4965" y="2997"/>
                    <a:pt x="4965" y="2986"/>
                  </a:cubicBezTo>
                  <a:cubicBezTo>
                    <a:pt x="5013" y="2938"/>
                    <a:pt x="5049" y="2890"/>
                    <a:pt x="5085" y="2843"/>
                  </a:cubicBezTo>
                  <a:cubicBezTo>
                    <a:pt x="5096" y="2819"/>
                    <a:pt x="5096" y="2795"/>
                    <a:pt x="5073" y="2783"/>
                  </a:cubicBezTo>
                  <a:cubicBezTo>
                    <a:pt x="5063" y="2778"/>
                    <a:pt x="5053" y="2775"/>
                    <a:pt x="5044" y="2775"/>
                  </a:cubicBezTo>
                  <a:close/>
                  <a:moveTo>
                    <a:pt x="6401" y="2993"/>
                  </a:moveTo>
                  <a:cubicBezTo>
                    <a:pt x="6395" y="2993"/>
                    <a:pt x="6389" y="2994"/>
                    <a:pt x="6382" y="2997"/>
                  </a:cubicBezTo>
                  <a:cubicBezTo>
                    <a:pt x="6335" y="3021"/>
                    <a:pt x="6287" y="3033"/>
                    <a:pt x="6239" y="3045"/>
                  </a:cubicBezTo>
                  <a:lnTo>
                    <a:pt x="6216" y="3057"/>
                  </a:lnTo>
                  <a:cubicBezTo>
                    <a:pt x="6192" y="3057"/>
                    <a:pt x="6180" y="3081"/>
                    <a:pt x="6192" y="3105"/>
                  </a:cubicBezTo>
                  <a:cubicBezTo>
                    <a:pt x="6192" y="3128"/>
                    <a:pt x="6216" y="3140"/>
                    <a:pt x="6228" y="3140"/>
                  </a:cubicBezTo>
                  <a:lnTo>
                    <a:pt x="6263" y="3140"/>
                  </a:lnTo>
                  <a:cubicBezTo>
                    <a:pt x="6311" y="3117"/>
                    <a:pt x="6370" y="3105"/>
                    <a:pt x="6418" y="3081"/>
                  </a:cubicBezTo>
                  <a:cubicBezTo>
                    <a:pt x="6442" y="3069"/>
                    <a:pt x="6454" y="3045"/>
                    <a:pt x="6442" y="3021"/>
                  </a:cubicBezTo>
                  <a:cubicBezTo>
                    <a:pt x="6433" y="3004"/>
                    <a:pt x="6418" y="2993"/>
                    <a:pt x="6401" y="2993"/>
                  </a:cubicBezTo>
                  <a:close/>
                  <a:moveTo>
                    <a:pt x="542" y="3000"/>
                  </a:moveTo>
                  <a:cubicBezTo>
                    <a:pt x="530" y="3000"/>
                    <a:pt x="518" y="3003"/>
                    <a:pt x="513" y="3009"/>
                  </a:cubicBezTo>
                  <a:cubicBezTo>
                    <a:pt x="501" y="3033"/>
                    <a:pt x="501" y="3057"/>
                    <a:pt x="513" y="3081"/>
                  </a:cubicBezTo>
                  <a:cubicBezTo>
                    <a:pt x="560" y="3117"/>
                    <a:pt x="608" y="3152"/>
                    <a:pt x="655" y="3188"/>
                  </a:cubicBezTo>
                  <a:cubicBezTo>
                    <a:pt x="655" y="3200"/>
                    <a:pt x="667" y="3200"/>
                    <a:pt x="679" y="3200"/>
                  </a:cubicBezTo>
                  <a:cubicBezTo>
                    <a:pt x="691" y="3200"/>
                    <a:pt x="703" y="3200"/>
                    <a:pt x="715" y="3188"/>
                  </a:cubicBezTo>
                  <a:cubicBezTo>
                    <a:pt x="727" y="3164"/>
                    <a:pt x="727" y="3140"/>
                    <a:pt x="703" y="3128"/>
                  </a:cubicBezTo>
                  <a:cubicBezTo>
                    <a:pt x="667" y="3093"/>
                    <a:pt x="620" y="3045"/>
                    <a:pt x="572" y="3009"/>
                  </a:cubicBezTo>
                  <a:cubicBezTo>
                    <a:pt x="566" y="3003"/>
                    <a:pt x="554" y="3000"/>
                    <a:pt x="542" y="3000"/>
                  </a:cubicBezTo>
                  <a:close/>
                  <a:moveTo>
                    <a:pt x="6049" y="3093"/>
                  </a:moveTo>
                  <a:cubicBezTo>
                    <a:pt x="5989" y="3105"/>
                    <a:pt x="5930" y="3117"/>
                    <a:pt x="5882" y="3128"/>
                  </a:cubicBezTo>
                  <a:cubicBezTo>
                    <a:pt x="5858" y="3128"/>
                    <a:pt x="5835" y="3152"/>
                    <a:pt x="5847" y="3176"/>
                  </a:cubicBezTo>
                  <a:cubicBezTo>
                    <a:pt x="5847" y="3200"/>
                    <a:pt x="5858" y="3212"/>
                    <a:pt x="5882" y="3212"/>
                  </a:cubicBezTo>
                  <a:cubicBezTo>
                    <a:pt x="5882" y="3212"/>
                    <a:pt x="5894" y="3212"/>
                    <a:pt x="5894" y="3224"/>
                  </a:cubicBezTo>
                  <a:cubicBezTo>
                    <a:pt x="5954" y="3212"/>
                    <a:pt x="6013" y="3200"/>
                    <a:pt x="6073" y="3188"/>
                  </a:cubicBezTo>
                  <a:cubicBezTo>
                    <a:pt x="6097" y="3176"/>
                    <a:pt x="6108" y="3152"/>
                    <a:pt x="6108" y="3128"/>
                  </a:cubicBezTo>
                  <a:cubicBezTo>
                    <a:pt x="6097" y="3105"/>
                    <a:pt x="6073" y="3093"/>
                    <a:pt x="6049" y="3093"/>
                  </a:cubicBezTo>
                  <a:close/>
                  <a:moveTo>
                    <a:pt x="4811" y="3036"/>
                  </a:moveTo>
                  <a:cubicBezTo>
                    <a:pt x="4799" y="3036"/>
                    <a:pt x="4787" y="3039"/>
                    <a:pt x="4775" y="3045"/>
                  </a:cubicBezTo>
                  <a:cubicBezTo>
                    <a:pt x="4739" y="3081"/>
                    <a:pt x="4692" y="3117"/>
                    <a:pt x="4644" y="3152"/>
                  </a:cubicBezTo>
                  <a:cubicBezTo>
                    <a:pt x="4620" y="3176"/>
                    <a:pt x="4620" y="3200"/>
                    <a:pt x="4632" y="3224"/>
                  </a:cubicBezTo>
                  <a:cubicBezTo>
                    <a:pt x="4644" y="3236"/>
                    <a:pt x="4656" y="3236"/>
                    <a:pt x="4668" y="3236"/>
                  </a:cubicBezTo>
                  <a:cubicBezTo>
                    <a:pt x="4680" y="3236"/>
                    <a:pt x="4692" y="3236"/>
                    <a:pt x="4692" y="3224"/>
                  </a:cubicBezTo>
                  <a:cubicBezTo>
                    <a:pt x="4751" y="3188"/>
                    <a:pt x="4799" y="3152"/>
                    <a:pt x="4834" y="3117"/>
                  </a:cubicBezTo>
                  <a:cubicBezTo>
                    <a:pt x="4858" y="3093"/>
                    <a:pt x="4858" y="3069"/>
                    <a:pt x="4846" y="3045"/>
                  </a:cubicBezTo>
                  <a:cubicBezTo>
                    <a:pt x="4834" y="3039"/>
                    <a:pt x="4823" y="3036"/>
                    <a:pt x="4811" y="3036"/>
                  </a:cubicBezTo>
                  <a:close/>
                  <a:moveTo>
                    <a:pt x="5192" y="3117"/>
                  </a:moveTo>
                  <a:cubicBezTo>
                    <a:pt x="5168" y="3117"/>
                    <a:pt x="5144" y="3128"/>
                    <a:pt x="5144" y="3152"/>
                  </a:cubicBezTo>
                  <a:cubicBezTo>
                    <a:pt x="5132" y="3176"/>
                    <a:pt x="5144" y="3200"/>
                    <a:pt x="5168" y="3200"/>
                  </a:cubicBezTo>
                  <a:cubicBezTo>
                    <a:pt x="5227" y="3224"/>
                    <a:pt x="5287" y="3236"/>
                    <a:pt x="5346" y="3236"/>
                  </a:cubicBezTo>
                  <a:lnTo>
                    <a:pt x="5358" y="3236"/>
                  </a:lnTo>
                  <a:cubicBezTo>
                    <a:pt x="5382" y="3236"/>
                    <a:pt x="5394" y="3224"/>
                    <a:pt x="5394" y="3200"/>
                  </a:cubicBezTo>
                  <a:cubicBezTo>
                    <a:pt x="5406" y="3176"/>
                    <a:pt x="5382" y="3152"/>
                    <a:pt x="5358" y="3152"/>
                  </a:cubicBezTo>
                  <a:cubicBezTo>
                    <a:pt x="5299" y="3140"/>
                    <a:pt x="5251" y="3128"/>
                    <a:pt x="5192" y="3117"/>
                  </a:cubicBezTo>
                  <a:close/>
                  <a:moveTo>
                    <a:pt x="5704" y="3152"/>
                  </a:moveTo>
                  <a:cubicBezTo>
                    <a:pt x="5644" y="3152"/>
                    <a:pt x="5585" y="3164"/>
                    <a:pt x="5537" y="3164"/>
                  </a:cubicBezTo>
                  <a:cubicBezTo>
                    <a:pt x="5501" y="3164"/>
                    <a:pt x="5489" y="3176"/>
                    <a:pt x="5489" y="3200"/>
                  </a:cubicBezTo>
                  <a:cubicBezTo>
                    <a:pt x="5489" y="3224"/>
                    <a:pt x="5513" y="3248"/>
                    <a:pt x="5537" y="3248"/>
                  </a:cubicBezTo>
                  <a:cubicBezTo>
                    <a:pt x="5585" y="3248"/>
                    <a:pt x="5644" y="3248"/>
                    <a:pt x="5716" y="3236"/>
                  </a:cubicBezTo>
                  <a:cubicBezTo>
                    <a:pt x="5739" y="3236"/>
                    <a:pt x="5751" y="3212"/>
                    <a:pt x="5751" y="3188"/>
                  </a:cubicBezTo>
                  <a:cubicBezTo>
                    <a:pt x="5751" y="3164"/>
                    <a:pt x="5727" y="3152"/>
                    <a:pt x="5704" y="3152"/>
                  </a:cubicBezTo>
                  <a:close/>
                  <a:moveTo>
                    <a:pt x="817" y="3216"/>
                  </a:moveTo>
                  <a:cubicBezTo>
                    <a:pt x="804" y="3216"/>
                    <a:pt x="793" y="3222"/>
                    <a:pt x="786" y="3236"/>
                  </a:cubicBezTo>
                  <a:cubicBezTo>
                    <a:pt x="774" y="3259"/>
                    <a:pt x="774" y="3283"/>
                    <a:pt x="798" y="3295"/>
                  </a:cubicBezTo>
                  <a:cubicBezTo>
                    <a:pt x="834" y="3319"/>
                    <a:pt x="870" y="3343"/>
                    <a:pt x="905" y="3367"/>
                  </a:cubicBezTo>
                  <a:cubicBezTo>
                    <a:pt x="929" y="3378"/>
                    <a:pt x="941" y="3378"/>
                    <a:pt x="953" y="3390"/>
                  </a:cubicBezTo>
                  <a:lnTo>
                    <a:pt x="977" y="3390"/>
                  </a:lnTo>
                  <a:cubicBezTo>
                    <a:pt x="989" y="3390"/>
                    <a:pt x="1013" y="3390"/>
                    <a:pt x="1013" y="3367"/>
                  </a:cubicBezTo>
                  <a:cubicBezTo>
                    <a:pt x="1024" y="3355"/>
                    <a:pt x="1013" y="3319"/>
                    <a:pt x="1001" y="3307"/>
                  </a:cubicBezTo>
                  <a:cubicBezTo>
                    <a:pt x="977" y="3307"/>
                    <a:pt x="965" y="3295"/>
                    <a:pt x="953" y="3283"/>
                  </a:cubicBezTo>
                  <a:cubicBezTo>
                    <a:pt x="917" y="3271"/>
                    <a:pt x="882" y="3248"/>
                    <a:pt x="846" y="3224"/>
                  </a:cubicBezTo>
                  <a:cubicBezTo>
                    <a:pt x="836" y="3219"/>
                    <a:pt x="826" y="3216"/>
                    <a:pt x="817" y="3216"/>
                  </a:cubicBezTo>
                  <a:close/>
                  <a:moveTo>
                    <a:pt x="2230" y="3100"/>
                  </a:moveTo>
                  <a:cubicBezTo>
                    <a:pt x="2214" y="3100"/>
                    <a:pt x="2200" y="3108"/>
                    <a:pt x="2191" y="3117"/>
                  </a:cubicBezTo>
                  <a:cubicBezTo>
                    <a:pt x="2167" y="3152"/>
                    <a:pt x="2156" y="3176"/>
                    <a:pt x="2132" y="3200"/>
                  </a:cubicBezTo>
                  <a:cubicBezTo>
                    <a:pt x="2123" y="3191"/>
                    <a:pt x="2103" y="3183"/>
                    <a:pt x="2088" y="3183"/>
                  </a:cubicBezTo>
                  <a:cubicBezTo>
                    <a:pt x="2081" y="3183"/>
                    <a:pt x="2076" y="3184"/>
                    <a:pt x="2072" y="3188"/>
                  </a:cubicBezTo>
                  <a:cubicBezTo>
                    <a:pt x="2048" y="3200"/>
                    <a:pt x="2037" y="3236"/>
                    <a:pt x="2060" y="3248"/>
                  </a:cubicBezTo>
                  <a:lnTo>
                    <a:pt x="2072" y="3283"/>
                  </a:lnTo>
                  <a:cubicBezTo>
                    <a:pt x="2072" y="3295"/>
                    <a:pt x="2072" y="3307"/>
                    <a:pt x="2084" y="3319"/>
                  </a:cubicBezTo>
                  <a:cubicBezTo>
                    <a:pt x="2096" y="3319"/>
                    <a:pt x="2108" y="3331"/>
                    <a:pt x="2108" y="3331"/>
                  </a:cubicBezTo>
                  <a:cubicBezTo>
                    <a:pt x="2132" y="3355"/>
                    <a:pt x="2156" y="3378"/>
                    <a:pt x="2167" y="3390"/>
                  </a:cubicBezTo>
                  <a:cubicBezTo>
                    <a:pt x="2179" y="3402"/>
                    <a:pt x="2191" y="3414"/>
                    <a:pt x="2203" y="3414"/>
                  </a:cubicBezTo>
                  <a:cubicBezTo>
                    <a:pt x="2215" y="3414"/>
                    <a:pt x="2227" y="3402"/>
                    <a:pt x="2239" y="3390"/>
                  </a:cubicBezTo>
                  <a:cubicBezTo>
                    <a:pt x="2251" y="3378"/>
                    <a:pt x="2251" y="3355"/>
                    <a:pt x="2239" y="3331"/>
                  </a:cubicBezTo>
                  <a:cubicBezTo>
                    <a:pt x="2215" y="3319"/>
                    <a:pt x="2203" y="3295"/>
                    <a:pt x="2179" y="3271"/>
                  </a:cubicBezTo>
                  <a:cubicBezTo>
                    <a:pt x="2215" y="3248"/>
                    <a:pt x="2239" y="3212"/>
                    <a:pt x="2263" y="3176"/>
                  </a:cubicBezTo>
                  <a:cubicBezTo>
                    <a:pt x="2275" y="3152"/>
                    <a:pt x="2275" y="3128"/>
                    <a:pt x="2251" y="3105"/>
                  </a:cubicBezTo>
                  <a:cubicBezTo>
                    <a:pt x="2244" y="3101"/>
                    <a:pt x="2237" y="3100"/>
                    <a:pt x="2230" y="3100"/>
                  </a:cubicBezTo>
                  <a:close/>
                  <a:moveTo>
                    <a:pt x="4528" y="3246"/>
                  </a:moveTo>
                  <a:cubicBezTo>
                    <a:pt x="4519" y="3246"/>
                    <a:pt x="4510" y="3250"/>
                    <a:pt x="4501" y="3259"/>
                  </a:cubicBezTo>
                  <a:cubicBezTo>
                    <a:pt x="4453" y="3283"/>
                    <a:pt x="4406" y="3307"/>
                    <a:pt x="4346" y="3343"/>
                  </a:cubicBezTo>
                  <a:cubicBezTo>
                    <a:pt x="4334" y="3355"/>
                    <a:pt x="4323" y="3378"/>
                    <a:pt x="4334" y="3402"/>
                  </a:cubicBezTo>
                  <a:cubicBezTo>
                    <a:pt x="4346" y="3414"/>
                    <a:pt x="4358" y="3426"/>
                    <a:pt x="4370" y="3426"/>
                  </a:cubicBezTo>
                  <a:cubicBezTo>
                    <a:pt x="4382" y="3426"/>
                    <a:pt x="4382" y="3426"/>
                    <a:pt x="4394" y="3414"/>
                  </a:cubicBezTo>
                  <a:cubicBezTo>
                    <a:pt x="4442" y="3390"/>
                    <a:pt x="4501" y="3367"/>
                    <a:pt x="4549" y="3331"/>
                  </a:cubicBezTo>
                  <a:cubicBezTo>
                    <a:pt x="4573" y="3319"/>
                    <a:pt x="4573" y="3295"/>
                    <a:pt x="4561" y="3271"/>
                  </a:cubicBezTo>
                  <a:cubicBezTo>
                    <a:pt x="4553" y="3257"/>
                    <a:pt x="4541" y="3246"/>
                    <a:pt x="4528" y="3246"/>
                  </a:cubicBezTo>
                  <a:close/>
                  <a:moveTo>
                    <a:pt x="1980" y="3354"/>
                  </a:moveTo>
                  <a:cubicBezTo>
                    <a:pt x="1971" y="3354"/>
                    <a:pt x="1962" y="3357"/>
                    <a:pt x="1953" y="3367"/>
                  </a:cubicBezTo>
                  <a:cubicBezTo>
                    <a:pt x="1906" y="3390"/>
                    <a:pt x="1858" y="3414"/>
                    <a:pt x="1810" y="3438"/>
                  </a:cubicBezTo>
                  <a:cubicBezTo>
                    <a:pt x="1786" y="3450"/>
                    <a:pt x="1775" y="3474"/>
                    <a:pt x="1786" y="3498"/>
                  </a:cubicBezTo>
                  <a:cubicBezTo>
                    <a:pt x="1786" y="3509"/>
                    <a:pt x="1810" y="3521"/>
                    <a:pt x="1822" y="3521"/>
                  </a:cubicBezTo>
                  <a:lnTo>
                    <a:pt x="1834" y="3521"/>
                  </a:lnTo>
                  <a:cubicBezTo>
                    <a:pt x="1894" y="3498"/>
                    <a:pt x="1953" y="3474"/>
                    <a:pt x="2001" y="3438"/>
                  </a:cubicBezTo>
                  <a:cubicBezTo>
                    <a:pt x="2025" y="3426"/>
                    <a:pt x="2037" y="3390"/>
                    <a:pt x="2025" y="3378"/>
                  </a:cubicBezTo>
                  <a:cubicBezTo>
                    <a:pt x="2010" y="3364"/>
                    <a:pt x="1995" y="3354"/>
                    <a:pt x="1980" y="3354"/>
                  </a:cubicBezTo>
                  <a:close/>
                  <a:moveTo>
                    <a:pt x="1137" y="3386"/>
                  </a:moveTo>
                  <a:cubicBezTo>
                    <a:pt x="1120" y="3386"/>
                    <a:pt x="1105" y="3397"/>
                    <a:pt x="1096" y="3414"/>
                  </a:cubicBezTo>
                  <a:cubicBezTo>
                    <a:pt x="1084" y="3438"/>
                    <a:pt x="1096" y="3462"/>
                    <a:pt x="1120" y="3474"/>
                  </a:cubicBezTo>
                  <a:cubicBezTo>
                    <a:pt x="1179" y="3498"/>
                    <a:pt x="1239" y="3509"/>
                    <a:pt x="1286" y="3533"/>
                  </a:cubicBezTo>
                  <a:lnTo>
                    <a:pt x="1298" y="3533"/>
                  </a:lnTo>
                  <a:cubicBezTo>
                    <a:pt x="1322" y="3533"/>
                    <a:pt x="1346" y="3521"/>
                    <a:pt x="1346" y="3498"/>
                  </a:cubicBezTo>
                  <a:cubicBezTo>
                    <a:pt x="1358" y="3474"/>
                    <a:pt x="1334" y="3450"/>
                    <a:pt x="1310" y="3450"/>
                  </a:cubicBezTo>
                  <a:cubicBezTo>
                    <a:pt x="1263" y="3426"/>
                    <a:pt x="1203" y="3414"/>
                    <a:pt x="1155" y="3390"/>
                  </a:cubicBezTo>
                  <a:cubicBezTo>
                    <a:pt x="1149" y="3387"/>
                    <a:pt x="1143" y="3386"/>
                    <a:pt x="1137" y="3386"/>
                  </a:cubicBezTo>
                  <a:close/>
                  <a:moveTo>
                    <a:pt x="1477" y="3474"/>
                  </a:moveTo>
                  <a:cubicBezTo>
                    <a:pt x="1453" y="3474"/>
                    <a:pt x="1441" y="3498"/>
                    <a:pt x="1429" y="3521"/>
                  </a:cubicBezTo>
                  <a:cubicBezTo>
                    <a:pt x="1429" y="3545"/>
                    <a:pt x="1453" y="3557"/>
                    <a:pt x="1477" y="3569"/>
                  </a:cubicBezTo>
                  <a:lnTo>
                    <a:pt x="1560" y="3569"/>
                  </a:lnTo>
                  <a:cubicBezTo>
                    <a:pt x="1596" y="3569"/>
                    <a:pt x="1632" y="3569"/>
                    <a:pt x="1656" y="3557"/>
                  </a:cubicBezTo>
                  <a:cubicBezTo>
                    <a:pt x="1679" y="3557"/>
                    <a:pt x="1703" y="3533"/>
                    <a:pt x="1703" y="3509"/>
                  </a:cubicBezTo>
                  <a:cubicBezTo>
                    <a:pt x="1691" y="3486"/>
                    <a:pt x="1667" y="3474"/>
                    <a:pt x="1644" y="3474"/>
                  </a:cubicBezTo>
                  <a:cubicBezTo>
                    <a:pt x="1620" y="3480"/>
                    <a:pt x="1593" y="3483"/>
                    <a:pt x="1565" y="3483"/>
                  </a:cubicBezTo>
                  <a:cubicBezTo>
                    <a:pt x="1536" y="3483"/>
                    <a:pt x="1507" y="3480"/>
                    <a:pt x="1477" y="3474"/>
                  </a:cubicBezTo>
                  <a:close/>
                  <a:moveTo>
                    <a:pt x="4210" y="3410"/>
                  </a:moveTo>
                  <a:cubicBezTo>
                    <a:pt x="4204" y="3410"/>
                    <a:pt x="4198" y="3411"/>
                    <a:pt x="4192" y="3414"/>
                  </a:cubicBezTo>
                  <a:cubicBezTo>
                    <a:pt x="4144" y="3438"/>
                    <a:pt x="4084" y="3462"/>
                    <a:pt x="4025" y="3474"/>
                  </a:cubicBezTo>
                  <a:cubicBezTo>
                    <a:pt x="4013" y="3486"/>
                    <a:pt x="4001" y="3509"/>
                    <a:pt x="4001" y="3533"/>
                  </a:cubicBezTo>
                  <a:cubicBezTo>
                    <a:pt x="4013" y="3557"/>
                    <a:pt x="4025" y="3569"/>
                    <a:pt x="4049" y="3569"/>
                  </a:cubicBezTo>
                  <a:lnTo>
                    <a:pt x="4061" y="3569"/>
                  </a:lnTo>
                  <a:cubicBezTo>
                    <a:pt x="4120" y="3545"/>
                    <a:pt x="4180" y="3521"/>
                    <a:pt x="4227" y="3498"/>
                  </a:cubicBezTo>
                  <a:cubicBezTo>
                    <a:pt x="4251" y="3486"/>
                    <a:pt x="4263" y="3462"/>
                    <a:pt x="4251" y="3438"/>
                  </a:cubicBezTo>
                  <a:cubicBezTo>
                    <a:pt x="4242" y="3421"/>
                    <a:pt x="4227" y="3410"/>
                    <a:pt x="4210" y="3410"/>
                  </a:cubicBezTo>
                  <a:close/>
                  <a:moveTo>
                    <a:pt x="2345" y="3433"/>
                  </a:moveTo>
                  <a:cubicBezTo>
                    <a:pt x="2332" y="3433"/>
                    <a:pt x="2315" y="3442"/>
                    <a:pt x="2298" y="3450"/>
                  </a:cubicBezTo>
                  <a:cubicBezTo>
                    <a:pt x="2287" y="3474"/>
                    <a:pt x="2298" y="3498"/>
                    <a:pt x="2310" y="3509"/>
                  </a:cubicBezTo>
                  <a:cubicBezTo>
                    <a:pt x="2358" y="3545"/>
                    <a:pt x="2418" y="3581"/>
                    <a:pt x="2477" y="3605"/>
                  </a:cubicBezTo>
                  <a:cubicBezTo>
                    <a:pt x="2477" y="3617"/>
                    <a:pt x="2489" y="3617"/>
                    <a:pt x="2489" y="3617"/>
                  </a:cubicBezTo>
                  <a:cubicBezTo>
                    <a:pt x="2513" y="3617"/>
                    <a:pt x="2525" y="3605"/>
                    <a:pt x="2525" y="3593"/>
                  </a:cubicBezTo>
                  <a:cubicBezTo>
                    <a:pt x="2537" y="3569"/>
                    <a:pt x="2537" y="3545"/>
                    <a:pt x="2513" y="3533"/>
                  </a:cubicBezTo>
                  <a:cubicBezTo>
                    <a:pt x="2453" y="3509"/>
                    <a:pt x="2406" y="3474"/>
                    <a:pt x="2358" y="3438"/>
                  </a:cubicBezTo>
                  <a:cubicBezTo>
                    <a:pt x="2354" y="3435"/>
                    <a:pt x="2350" y="3433"/>
                    <a:pt x="2345" y="3433"/>
                  </a:cubicBezTo>
                  <a:close/>
                  <a:moveTo>
                    <a:pt x="3884" y="3530"/>
                  </a:moveTo>
                  <a:cubicBezTo>
                    <a:pt x="3879" y="3530"/>
                    <a:pt x="3875" y="3531"/>
                    <a:pt x="3870" y="3533"/>
                  </a:cubicBezTo>
                  <a:cubicBezTo>
                    <a:pt x="3811" y="3545"/>
                    <a:pt x="3763" y="3569"/>
                    <a:pt x="3703" y="3581"/>
                  </a:cubicBezTo>
                  <a:cubicBezTo>
                    <a:pt x="3680" y="3581"/>
                    <a:pt x="3656" y="3605"/>
                    <a:pt x="3668" y="3629"/>
                  </a:cubicBezTo>
                  <a:cubicBezTo>
                    <a:pt x="3668" y="3652"/>
                    <a:pt x="3691" y="3664"/>
                    <a:pt x="3715" y="3664"/>
                  </a:cubicBezTo>
                  <a:lnTo>
                    <a:pt x="3727" y="3664"/>
                  </a:lnTo>
                  <a:cubicBezTo>
                    <a:pt x="3787" y="3652"/>
                    <a:pt x="3834" y="3640"/>
                    <a:pt x="3894" y="3617"/>
                  </a:cubicBezTo>
                  <a:cubicBezTo>
                    <a:pt x="3918" y="3605"/>
                    <a:pt x="3930" y="3593"/>
                    <a:pt x="3918" y="3557"/>
                  </a:cubicBezTo>
                  <a:cubicBezTo>
                    <a:pt x="3918" y="3547"/>
                    <a:pt x="3902" y="3530"/>
                    <a:pt x="3884" y="3530"/>
                  </a:cubicBezTo>
                  <a:close/>
                  <a:moveTo>
                    <a:pt x="2649" y="3588"/>
                  </a:moveTo>
                  <a:cubicBezTo>
                    <a:pt x="2633" y="3588"/>
                    <a:pt x="2620" y="3599"/>
                    <a:pt x="2620" y="3617"/>
                  </a:cubicBezTo>
                  <a:cubicBezTo>
                    <a:pt x="2608" y="3640"/>
                    <a:pt x="2620" y="3664"/>
                    <a:pt x="2644" y="3676"/>
                  </a:cubicBezTo>
                  <a:cubicBezTo>
                    <a:pt x="2703" y="3688"/>
                    <a:pt x="2763" y="3712"/>
                    <a:pt x="2822" y="3724"/>
                  </a:cubicBezTo>
                  <a:lnTo>
                    <a:pt x="2834" y="3724"/>
                  </a:lnTo>
                  <a:cubicBezTo>
                    <a:pt x="2846" y="3724"/>
                    <a:pt x="2870" y="3700"/>
                    <a:pt x="2870" y="3688"/>
                  </a:cubicBezTo>
                  <a:cubicBezTo>
                    <a:pt x="2882" y="3652"/>
                    <a:pt x="2858" y="3640"/>
                    <a:pt x="2834" y="3629"/>
                  </a:cubicBezTo>
                  <a:cubicBezTo>
                    <a:pt x="2787" y="3617"/>
                    <a:pt x="2727" y="3605"/>
                    <a:pt x="2668" y="3593"/>
                  </a:cubicBezTo>
                  <a:cubicBezTo>
                    <a:pt x="2661" y="3590"/>
                    <a:pt x="2655" y="3588"/>
                    <a:pt x="2649" y="3588"/>
                  </a:cubicBezTo>
                  <a:close/>
                  <a:moveTo>
                    <a:pt x="3525" y="3617"/>
                  </a:moveTo>
                  <a:cubicBezTo>
                    <a:pt x="3465" y="3629"/>
                    <a:pt x="3406" y="3640"/>
                    <a:pt x="3358" y="3640"/>
                  </a:cubicBezTo>
                  <a:cubicBezTo>
                    <a:pt x="3334" y="3640"/>
                    <a:pt x="3310" y="3664"/>
                    <a:pt x="3310" y="3688"/>
                  </a:cubicBezTo>
                  <a:cubicBezTo>
                    <a:pt x="3322" y="3712"/>
                    <a:pt x="3334" y="3736"/>
                    <a:pt x="3358" y="3736"/>
                  </a:cubicBezTo>
                  <a:cubicBezTo>
                    <a:pt x="3418" y="3724"/>
                    <a:pt x="3477" y="3712"/>
                    <a:pt x="3549" y="3700"/>
                  </a:cubicBezTo>
                  <a:cubicBezTo>
                    <a:pt x="3561" y="3700"/>
                    <a:pt x="3584" y="3676"/>
                    <a:pt x="3584" y="3652"/>
                  </a:cubicBezTo>
                  <a:cubicBezTo>
                    <a:pt x="3572" y="3629"/>
                    <a:pt x="3549" y="3617"/>
                    <a:pt x="3525" y="3617"/>
                  </a:cubicBezTo>
                  <a:close/>
                  <a:moveTo>
                    <a:pt x="3013" y="3652"/>
                  </a:moveTo>
                  <a:cubicBezTo>
                    <a:pt x="2989" y="3652"/>
                    <a:pt x="2965" y="3664"/>
                    <a:pt x="2965" y="3688"/>
                  </a:cubicBezTo>
                  <a:cubicBezTo>
                    <a:pt x="2965" y="3712"/>
                    <a:pt x="2977" y="3736"/>
                    <a:pt x="3001" y="3736"/>
                  </a:cubicBezTo>
                  <a:cubicBezTo>
                    <a:pt x="3049" y="3748"/>
                    <a:pt x="3084" y="3748"/>
                    <a:pt x="3132" y="3748"/>
                  </a:cubicBezTo>
                  <a:cubicBezTo>
                    <a:pt x="3144" y="3748"/>
                    <a:pt x="3168" y="3748"/>
                    <a:pt x="3180" y="3736"/>
                  </a:cubicBezTo>
                  <a:cubicBezTo>
                    <a:pt x="3203" y="3736"/>
                    <a:pt x="3227" y="3724"/>
                    <a:pt x="3227" y="3700"/>
                  </a:cubicBezTo>
                  <a:cubicBezTo>
                    <a:pt x="3227" y="3676"/>
                    <a:pt x="3203" y="3652"/>
                    <a:pt x="3180" y="365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2840;p55"/>
            <p:cNvSpPr/>
            <p:nvPr/>
          </p:nvSpPr>
          <p:spPr>
            <a:xfrm>
              <a:off x="3022977" y="2384227"/>
              <a:ext cx="105415" cy="59762"/>
            </a:xfrm>
            <a:custGeom>
              <a:avLst/>
              <a:gdLst/>
              <a:ahLst/>
              <a:cxnLst/>
              <a:rect l="l" t="t" r="r" b="b"/>
              <a:pathLst>
                <a:path w="3422" h="1940" extrusionOk="0">
                  <a:moveTo>
                    <a:pt x="2083" y="1"/>
                  </a:moveTo>
                  <a:cubicBezTo>
                    <a:pt x="1925" y="1"/>
                    <a:pt x="1786" y="86"/>
                    <a:pt x="1689" y="199"/>
                  </a:cubicBezTo>
                  <a:lnTo>
                    <a:pt x="1689" y="199"/>
                  </a:lnTo>
                  <a:cubicBezTo>
                    <a:pt x="1625" y="145"/>
                    <a:pt x="1539" y="96"/>
                    <a:pt x="1430" y="58"/>
                  </a:cubicBezTo>
                  <a:cubicBezTo>
                    <a:pt x="1341" y="29"/>
                    <a:pt x="1265" y="16"/>
                    <a:pt x="1201" y="16"/>
                  </a:cubicBezTo>
                  <a:cubicBezTo>
                    <a:pt x="796" y="16"/>
                    <a:pt x="858" y="522"/>
                    <a:pt x="858" y="522"/>
                  </a:cubicBezTo>
                  <a:cubicBezTo>
                    <a:pt x="818" y="497"/>
                    <a:pt x="774" y="486"/>
                    <a:pt x="729" y="486"/>
                  </a:cubicBezTo>
                  <a:cubicBezTo>
                    <a:pt x="393" y="486"/>
                    <a:pt x="1" y="1127"/>
                    <a:pt x="442" y="1463"/>
                  </a:cubicBezTo>
                  <a:cubicBezTo>
                    <a:pt x="581" y="1565"/>
                    <a:pt x="713" y="1612"/>
                    <a:pt x="826" y="1619"/>
                  </a:cubicBezTo>
                  <a:lnTo>
                    <a:pt x="826" y="1619"/>
                  </a:lnTo>
                  <a:cubicBezTo>
                    <a:pt x="863" y="1788"/>
                    <a:pt x="984" y="1935"/>
                    <a:pt x="1239" y="1939"/>
                  </a:cubicBezTo>
                  <a:cubicBezTo>
                    <a:pt x="1253" y="1939"/>
                    <a:pt x="1266" y="1940"/>
                    <a:pt x="1279" y="1940"/>
                  </a:cubicBezTo>
                  <a:cubicBezTo>
                    <a:pt x="1628" y="1940"/>
                    <a:pt x="1864" y="1861"/>
                    <a:pt x="1999" y="1743"/>
                  </a:cubicBezTo>
                  <a:lnTo>
                    <a:pt x="1999" y="1743"/>
                  </a:lnTo>
                  <a:cubicBezTo>
                    <a:pt x="2028" y="1782"/>
                    <a:pt x="2064" y="1820"/>
                    <a:pt x="2109" y="1856"/>
                  </a:cubicBezTo>
                  <a:cubicBezTo>
                    <a:pt x="2169" y="1904"/>
                    <a:pt x="2243" y="1925"/>
                    <a:pt x="2322" y="1925"/>
                  </a:cubicBezTo>
                  <a:cubicBezTo>
                    <a:pt x="2774" y="1925"/>
                    <a:pt x="3422" y="1235"/>
                    <a:pt x="3037" y="820"/>
                  </a:cubicBezTo>
                  <a:cubicBezTo>
                    <a:pt x="2933" y="707"/>
                    <a:pt x="2821" y="665"/>
                    <a:pt x="2716" y="665"/>
                  </a:cubicBezTo>
                  <a:cubicBezTo>
                    <a:pt x="2704" y="665"/>
                    <a:pt x="2692" y="665"/>
                    <a:pt x="2681" y="666"/>
                  </a:cubicBezTo>
                  <a:lnTo>
                    <a:pt x="2681" y="666"/>
                  </a:lnTo>
                  <a:cubicBezTo>
                    <a:pt x="2688" y="468"/>
                    <a:pt x="2592" y="239"/>
                    <a:pt x="2347" y="82"/>
                  </a:cubicBezTo>
                  <a:cubicBezTo>
                    <a:pt x="2256" y="25"/>
                    <a:pt x="2167" y="1"/>
                    <a:pt x="20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2841;p55"/>
            <p:cNvSpPr/>
            <p:nvPr/>
          </p:nvSpPr>
          <p:spPr>
            <a:xfrm>
              <a:off x="3027752" y="2382687"/>
              <a:ext cx="95033" cy="62750"/>
            </a:xfrm>
            <a:custGeom>
              <a:avLst/>
              <a:gdLst/>
              <a:ahLst/>
              <a:cxnLst/>
              <a:rect l="l" t="t" r="r" b="b"/>
              <a:pathLst>
                <a:path w="3085" h="2037" extrusionOk="0">
                  <a:moveTo>
                    <a:pt x="1537" y="310"/>
                  </a:moveTo>
                  <a:cubicBezTo>
                    <a:pt x="1668" y="430"/>
                    <a:pt x="1692" y="572"/>
                    <a:pt x="1656" y="668"/>
                  </a:cubicBezTo>
                  <a:cubicBezTo>
                    <a:pt x="1634" y="719"/>
                    <a:pt x="1603" y="743"/>
                    <a:pt x="1569" y="743"/>
                  </a:cubicBezTo>
                  <a:cubicBezTo>
                    <a:pt x="1547" y="743"/>
                    <a:pt x="1524" y="734"/>
                    <a:pt x="1501" y="715"/>
                  </a:cubicBezTo>
                  <a:cubicBezTo>
                    <a:pt x="1406" y="632"/>
                    <a:pt x="1430" y="465"/>
                    <a:pt x="1537" y="310"/>
                  </a:cubicBezTo>
                  <a:close/>
                  <a:moveTo>
                    <a:pt x="2477" y="775"/>
                  </a:moveTo>
                  <a:cubicBezTo>
                    <a:pt x="2454" y="941"/>
                    <a:pt x="2358" y="1061"/>
                    <a:pt x="2216" y="1084"/>
                  </a:cubicBezTo>
                  <a:lnTo>
                    <a:pt x="2192" y="1084"/>
                  </a:lnTo>
                  <a:cubicBezTo>
                    <a:pt x="2156" y="1084"/>
                    <a:pt x="2156" y="1072"/>
                    <a:pt x="2156" y="1061"/>
                  </a:cubicBezTo>
                  <a:cubicBezTo>
                    <a:pt x="2156" y="989"/>
                    <a:pt x="2287" y="811"/>
                    <a:pt x="2477" y="775"/>
                  </a:cubicBezTo>
                  <a:close/>
                  <a:moveTo>
                    <a:pt x="858" y="1192"/>
                  </a:moveTo>
                  <a:cubicBezTo>
                    <a:pt x="882" y="1192"/>
                    <a:pt x="906" y="1215"/>
                    <a:pt x="918" y="1239"/>
                  </a:cubicBezTo>
                  <a:cubicBezTo>
                    <a:pt x="977" y="1322"/>
                    <a:pt x="1001" y="1406"/>
                    <a:pt x="965" y="1489"/>
                  </a:cubicBezTo>
                  <a:cubicBezTo>
                    <a:pt x="918" y="1573"/>
                    <a:pt x="822" y="1620"/>
                    <a:pt x="703" y="1620"/>
                  </a:cubicBezTo>
                  <a:cubicBezTo>
                    <a:pt x="692" y="1477"/>
                    <a:pt x="727" y="1311"/>
                    <a:pt x="787" y="1239"/>
                  </a:cubicBezTo>
                  <a:cubicBezTo>
                    <a:pt x="811" y="1203"/>
                    <a:pt x="834" y="1192"/>
                    <a:pt x="858" y="1192"/>
                  </a:cubicBezTo>
                  <a:close/>
                  <a:moveTo>
                    <a:pt x="1882" y="1322"/>
                  </a:moveTo>
                  <a:cubicBezTo>
                    <a:pt x="1894" y="1322"/>
                    <a:pt x="1906" y="1346"/>
                    <a:pt x="1918" y="1394"/>
                  </a:cubicBezTo>
                  <a:cubicBezTo>
                    <a:pt x="1965" y="1513"/>
                    <a:pt x="1930" y="1632"/>
                    <a:pt x="1858" y="1727"/>
                  </a:cubicBezTo>
                  <a:cubicBezTo>
                    <a:pt x="1787" y="1596"/>
                    <a:pt x="1787" y="1453"/>
                    <a:pt x="1835" y="1382"/>
                  </a:cubicBezTo>
                  <a:cubicBezTo>
                    <a:pt x="1846" y="1346"/>
                    <a:pt x="1870" y="1322"/>
                    <a:pt x="1882" y="1322"/>
                  </a:cubicBezTo>
                  <a:close/>
                  <a:moveTo>
                    <a:pt x="1934" y="97"/>
                  </a:moveTo>
                  <a:cubicBezTo>
                    <a:pt x="2013" y="97"/>
                    <a:pt x="2092" y="120"/>
                    <a:pt x="2168" y="168"/>
                  </a:cubicBezTo>
                  <a:cubicBezTo>
                    <a:pt x="2358" y="287"/>
                    <a:pt x="2477" y="477"/>
                    <a:pt x="2489" y="680"/>
                  </a:cubicBezTo>
                  <a:cubicBezTo>
                    <a:pt x="2251" y="715"/>
                    <a:pt x="2061" y="930"/>
                    <a:pt x="2073" y="1061"/>
                  </a:cubicBezTo>
                  <a:cubicBezTo>
                    <a:pt x="2073" y="1120"/>
                    <a:pt x="2108" y="1168"/>
                    <a:pt x="2192" y="1168"/>
                  </a:cubicBezTo>
                  <a:lnTo>
                    <a:pt x="2227" y="1168"/>
                  </a:lnTo>
                  <a:cubicBezTo>
                    <a:pt x="2418" y="1144"/>
                    <a:pt x="2549" y="977"/>
                    <a:pt x="2573" y="763"/>
                  </a:cubicBezTo>
                  <a:cubicBezTo>
                    <a:pt x="2668" y="763"/>
                    <a:pt x="2763" y="811"/>
                    <a:pt x="2858" y="906"/>
                  </a:cubicBezTo>
                  <a:cubicBezTo>
                    <a:pt x="3001" y="1061"/>
                    <a:pt x="2966" y="1239"/>
                    <a:pt x="2906" y="1370"/>
                  </a:cubicBezTo>
                  <a:cubicBezTo>
                    <a:pt x="2787" y="1656"/>
                    <a:pt x="2430" y="1930"/>
                    <a:pt x="2168" y="1930"/>
                  </a:cubicBezTo>
                  <a:cubicBezTo>
                    <a:pt x="2096" y="1930"/>
                    <a:pt x="2037" y="1906"/>
                    <a:pt x="1977" y="1870"/>
                  </a:cubicBezTo>
                  <a:cubicBezTo>
                    <a:pt x="1954" y="1846"/>
                    <a:pt x="1930" y="1823"/>
                    <a:pt x="1906" y="1799"/>
                  </a:cubicBezTo>
                  <a:cubicBezTo>
                    <a:pt x="2013" y="1680"/>
                    <a:pt x="2049" y="1525"/>
                    <a:pt x="2001" y="1370"/>
                  </a:cubicBezTo>
                  <a:cubicBezTo>
                    <a:pt x="1965" y="1251"/>
                    <a:pt x="1906" y="1239"/>
                    <a:pt x="1882" y="1239"/>
                  </a:cubicBezTo>
                  <a:cubicBezTo>
                    <a:pt x="1835" y="1239"/>
                    <a:pt x="1787" y="1275"/>
                    <a:pt x="1751" y="1334"/>
                  </a:cubicBezTo>
                  <a:cubicBezTo>
                    <a:pt x="1692" y="1453"/>
                    <a:pt x="1692" y="1620"/>
                    <a:pt x="1787" y="1787"/>
                  </a:cubicBezTo>
                  <a:cubicBezTo>
                    <a:pt x="1692" y="1870"/>
                    <a:pt x="1489" y="1954"/>
                    <a:pt x="1132" y="1954"/>
                  </a:cubicBezTo>
                  <a:lnTo>
                    <a:pt x="1096" y="1954"/>
                  </a:lnTo>
                  <a:cubicBezTo>
                    <a:pt x="870" y="1942"/>
                    <a:pt x="775" y="1834"/>
                    <a:pt x="727" y="1715"/>
                  </a:cubicBezTo>
                  <a:cubicBezTo>
                    <a:pt x="870" y="1703"/>
                    <a:pt x="989" y="1632"/>
                    <a:pt x="1049" y="1525"/>
                  </a:cubicBezTo>
                  <a:cubicBezTo>
                    <a:pt x="1096" y="1418"/>
                    <a:pt x="1073" y="1287"/>
                    <a:pt x="989" y="1180"/>
                  </a:cubicBezTo>
                  <a:cubicBezTo>
                    <a:pt x="942" y="1120"/>
                    <a:pt x="894" y="1108"/>
                    <a:pt x="858" y="1108"/>
                  </a:cubicBezTo>
                  <a:cubicBezTo>
                    <a:pt x="811" y="1108"/>
                    <a:pt x="763" y="1132"/>
                    <a:pt x="727" y="1180"/>
                  </a:cubicBezTo>
                  <a:cubicBezTo>
                    <a:pt x="644" y="1275"/>
                    <a:pt x="608" y="1453"/>
                    <a:pt x="620" y="1620"/>
                  </a:cubicBezTo>
                  <a:cubicBezTo>
                    <a:pt x="525" y="1596"/>
                    <a:pt x="418" y="1549"/>
                    <a:pt x="322" y="1477"/>
                  </a:cubicBezTo>
                  <a:cubicBezTo>
                    <a:pt x="156" y="1346"/>
                    <a:pt x="96" y="1168"/>
                    <a:pt x="168" y="965"/>
                  </a:cubicBezTo>
                  <a:cubicBezTo>
                    <a:pt x="239" y="751"/>
                    <a:pt x="418" y="584"/>
                    <a:pt x="584" y="584"/>
                  </a:cubicBezTo>
                  <a:cubicBezTo>
                    <a:pt x="620" y="584"/>
                    <a:pt x="656" y="596"/>
                    <a:pt x="692" y="608"/>
                  </a:cubicBezTo>
                  <a:cubicBezTo>
                    <a:pt x="697" y="614"/>
                    <a:pt x="703" y="617"/>
                    <a:pt x="711" y="617"/>
                  </a:cubicBezTo>
                  <a:cubicBezTo>
                    <a:pt x="718" y="617"/>
                    <a:pt x="727" y="614"/>
                    <a:pt x="739" y="608"/>
                  </a:cubicBezTo>
                  <a:cubicBezTo>
                    <a:pt x="751" y="608"/>
                    <a:pt x="751" y="584"/>
                    <a:pt x="751" y="572"/>
                  </a:cubicBezTo>
                  <a:cubicBezTo>
                    <a:pt x="751" y="572"/>
                    <a:pt x="727" y="322"/>
                    <a:pt x="834" y="203"/>
                  </a:cubicBezTo>
                  <a:cubicBezTo>
                    <a:pt x="884" y="146"/>
                    <a:pt x="955" y="119"/>
                    <a:pt x="1047" y="119"/>
                  </a:cubicBezTo>
                  <a:cubicBezTo>
                    <a:pt x="1109" y="119"/>
                    <a:pt x="1181" y="132"/>
                    <a:pt x="1263" y="156"/>
                  </a:cubicBezTo>
                  <a:cubicBezTo>
                    <a:pt x="1346" y="179"/>
                    <a:pt x="1418" y="215"/>
                    <a:pt x="1477" y="263"/>
                  </a:cubicBezTo>
                  <a:cubicBezTo>
                    <a:pt x="1346" y="430"/>
                    <a:pt x="1299" y="656"/>
                    <a:pt x="1442" y="775"/>
                  </a:cubicBezTo>
                  <a:cubicBezTo>
                    <a:pt x="1482" y="811"/>
                    <a:pt x="1527" y="828"/>
                    <a:pt x="1571" y="828"/>
                  </a:cubicBezTo>
                  <a:cubicBezTo>
                    <a:pt x="1643" y="828"/>
                    <a:pt x="1710" y="781"/>
                    <a:pt x="1739" y="691"/>
                  </a:cubicBezTo>
                  <a:cubicBezTo>
                    <a:pt x="1775" y="572"/>
                    <a:pt x="1751" y="394"/>
                    <a:pt x="1596" y="251"/>
                  </a:cubicBezTo>
                  <a:cubicBezTo>
                    <a:pt x="1697" y="150"/>
                    <a:pt x="1815" y="97"/>
                    <a:pt x="1934" y="97"/>
                  </a:cubicBezTo>
                  <a:close/>
                  <a:moveTo>
                    <a:pt x="1930" y="1"/>
                  </a:moveTo>
                  <a:cubicBezTo>
                    <a:pt x="1787" y="1"/>
                    <a:pt x="1644" y="72"/>
                    <a:pt x="1525" y="191"/>
                  </a:cubicBezTo>
                  <a:cubicBezTo>
                    <a:pt x="1465" y="144"/>
                    <a:pt x="1382" y="108"/>
                    <a:pt x="1287" y="72"/>
                  </a:cubicBezTo>
                  <a:cubicBezTo>
                    <a:pt x="1194" y="40"/>
                    <a:pt x="1112" y="24"/>
                    <a:pt x="1041" y="24"/>
                  </a:cubicBezTo>
                  <a:cubicBezTo>
                    <a:pt x="928" y="24"/>
                    <a:pt x="840" y="64"/>
                    <a:pt x="775" y="144"/>
                  </a:cubicBezTo>
                  <a:cubicBezTo>
                    <a:pt x="668" y="251"/>
                    <a:pt x="656" y="418"/>
                    <a:pt x="656" y="501"/>
                  </a:cubicBezTo>
                  <a:cubicBezTo>
                    <a:pt x="632" y="501"/>
                    <a:pt x="608" y="489"/>
                    <a:pt x="572" y="489"/>
                  </a:cubicBezTo>
                  <a:cubicBezTo>
                    <a:pt x="382" y="489"/>
                    <a:pt x="156" y="691"/>
                    <a:pt x="72" y="930"/>
                  </a:cubicBezTo>
                  <a:cubicBezTo>
                    <a:pt x="1" y="1180"/>
                    <a:pt x="60" y="1394"/>
                    <a:pt x="263" y="1549"/>
                  </a:cubicBezTo>
                  <a:cubicBezTo>
                    <a:pt x="382" y="1644"/>
                    <a:pt x="513" y="1692"/>
                    <a:pt x="632" y="1715"/>
                  </a:cubicBezTo>
                  <a:cubicBezTo>
                    <a:pt x="692" y="1918"/>
                    <a:pt x="858" y="2037"/>
                    <a:pt x="1084" y="2037"/>
                  </a:cubicBezTo>
                  <a:lnTo>
                    <a:pt x="1132" y="2037"/>
                  </a:lnTo>
                  <a:cubicBezTo>
                    <a:pt x="1442" y="2037"/>
                    <a:pt x="1692" y="1977"/>
                    <a:pt x="1846" y="1858"/>
                  </a:cubicBezTo>
                  <a:cubicBezTo>
                    <a:pt x="1870" y="1894"/>
                    <a:pt x="1894" y="1918"/>
                    <a:pt x="1930" y="1942"/>
                  </a:cubicBezTo>
                  <a:cubicBezTo>
                    <a:pt x="1989" y="1989"/>
                    <a:pt x="2073" y="2025"/>
                    <a:pt x="2168" y="2025"/>
                  </a:cubicBezTo>
                  <a:cubicBezTo>
                    <a:pt x="2466" y="2025"/>
                    <a:pt x="2847" y="1739"/>
                    <a:pt x="2989" y="1406"/>
                  </a:cubicBezTo>
                  <a:cubicBezTo>
                    <a:pt x="3085" y="1192"/>
                    <a:pt x="3061" y="989"/>
                    <a:pt x="2918" y="846"/>
                  </a:cubicBezTo>
                  <a:cubicBezTo>
                    <a:pt x="2811" y="739"/>
                    <a:pt x="2704" y="680"/>
                    <a:pt x="2573" y="680"/>
                  </a:cubicBezTo>
                  <a:cubicBezTo>
                    <a:pt x="2561" y="453"/>
                    <a:pt x="2430" y="239"/>
                    <a:pt x="2216" y="96"/>
                  </a:cubicBezTo>
                  <a:cubicBezTo>
                    <a:pt x="2120" y="37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8" name="Google Shape;2846;p56"/>
          <p:cNvGrpSpPr/>
          <p:nvPr/>
        </p:nvGrpSpPr>
        <p:grpSpPr>
          <a:xfrm>
            <a:off x="927282" y="853504"/>
            <a:ext cx="1414578" cy="1554454"/>
            <a:chOff x="7854064" y="2652261"/>
            <a:chExt cx="540720" cy="597155"/>
          </a:xfrm>
        </p:grpSpPr>
        <p:sp>
          <p:nvSpPr>
            <p:cNvPr id="139" name="Google Shape;2847;p56"/>
            <p:cNvSpPr/>
            <p:nvPr/>
          </p:nvSpPr>
          <p:spPr>
            <a:xfrm>
              <a:off x="7978454" y="3107528"/>
              <a:ext cx="24613" cy="23412"/>
            </a:xfrm>
            <a:custGeom>
              <a:avLst/>
              <a:gdLst/>
              <a:ahLst/>
              <a:cxnLst/>
              <a:rect l="l" t="t" r="r" b="b"/>
              <a:pathLst>
                <a:path w="799" h="760" extrusionOk="0">
                  <a:moveTo>
                    <a:pt x="300" y="1"/>
                  </a:moveTo>
                  <a:cubicBezTo>
                    <a:pt x="289" y="1"/>
                    <a:pt x="280" y="4"/>
                    <a:pt x="274" y="10"/>
                  </a:cubicBezTo>
                  <a:cubicBezTo>
                    <a:pt x="262" y="21"/>
                    <a:pt x="1" y="331"/>
                    <a:pt x="72" y="557"/>
                  </a:cubicBezTo>
                  <a:cubicBezTo>
                    <a:pt x="84" y="641"/>
                    <a:pt x="143" y="700"/>
                    <a:pt x="251" y="736"/>
                  </a:cubicBezTo>
                  <a:cubicBezTo>
                    <a:pt x="298" y="748"/>
                    <a:pt x="346" y="760"/>
                    <a:pt x="393" y="760"/>
                  </a:cubicBezTo>
                  <a:cubicBezTo>
                    <a:pt x="441" y="760"/>
                    <a:pt x="489" y="748"/>
                    <a:pt x="536" y="712"/>
                  </a:cubicBezTo>
                  <a:cubicBezTo>
                    <a:pt x="727" y="605"/>
                    <a:pt x="786" y="319"/>
                    <a:pt x="786" y="307"/>
                  </a:cubicBezTo>
                  <a:cubicBezTo>
                    <a:pt x="798" y="295"/>
                    <a:pt x="774" y="271"/>
                    <a:pt x="763" y="260"/>
                  </a:cubicBezTo>
                  <a:cubicBezTo>
                    <a:pt x="739" y="260"/>
                    <a:pt x="715" y="271"/>
                    <a:pt x="703" y="295"/>
                  </a:cubicBezTo>
                  <a:cubicBezTo>
                    <a:pt x="703" y="295"/>
                    <a:pt x="655" y="557"/>
                    <a:pt x="501" y="641"/>
                  </a:cubicBezTo>
                  <a:cubicBezTo>
                    <a:pt x="466" y="661"/>
                    <a:pt x="423" y="674"/>
                    <a:pt x="377" y="674"/>
                  </a:cubicBezTo>
                  <a:cubicBezTo>
                    <a:pt x="344" y="674"/>
                    <a:pt x="309" y="667"/>
                    <a:pt x="274" y="652"/>
                  </a:cubicBezTo>
                  <a:cubicBezTo>
                    <a:pt x="203" y="629"/>
                    <a:pt x="167" y="581"/>
                    <a:pt x="143" y="533"/>
                  </a:cubicBezTo>
                  <a:cubicBezTo>
                    <a:pt x="108" y="379"/>
                    <a:pt x="274" y="140"/>
                    <a:pt x="334" y="69"/>
                  </a:cubicBezTo>
                  <a:cubicBezTo>
                    <a:pt x="346" y="45"/>
                    <a:pt x="346" y="21"/>
                    <a:pt x="334" y="10"/>
                  </a:cubicBezTo>
                  <a:cubicBezTo>
                    <a:pt x="322" y="4"/>
                    <a:pt x="310" y="1"/>
                    <a:pt x="30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2848;p56"/>
            <p:cNvSpPr/>
            <p:nvPr/>
          </p:nvSpPr>
          <p:spPr>
            <a:xfrm>
              <a:off x="8250586" y="3142646"/>
              <a:ext cx="61672" cy="56897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2849;p56"/>
            <p:cNvSpPr/>
            <p:nvPr/>
          </p:nvSpPr>
          <p:spPr>
            <a:xfrm>
              <a:off x="8264910" y="3169046"/>
              <a:ext cx="13955" cy="22796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2850;p56"/>
            <p:cNvSpPr/>
            <p:nvPr/>
          </p:nvSpPr>
          <p:spPr>
            <a:xfrm>
              <a:off x="8002667" y="2698500"/>
              <a:ext cx="62010" cy="5686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2851;p56"/>
            <p:cNvSpPr/>
            <p:nvPr/>
          </p:nvSpPr>
          <p:spPr>
            <a:xfrm>
              <a:off x="8036398" y="2724900"/>
              <a:ext cx="13985" cy="22765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2852;p56"/>
            <p:cNvSpPr/>
            <p:nvPr/>
          </p:nvSpPr>
          <p:spPr>
            <a:xfrm>
              <a:off x="8262261" y="3032395"/>
              <a:ext cx="101194" cy="57482"/>
            </a:xfrm>
            <a:custGeom>
              <a:avLst/>
              <a:gdLst/>
              <a:ahLst/>
              <a:cxnLst/>
              <a:rect l="l" t="t" r="r" b="b"/>
              <a:pathLst>
                <a:path w="3285" h="1866" extrusionOk="0">
                  <a:moveTo>
                    <a:pt x="1992" y="1"/>
                  </a:moveTo>
                  <a:cubicBezTo>
                    <a:pt x="1843" y="1"/>
                    <a:pt x="1709" y="83"/>
                    <a:pt x="1616" y="193"/>
                  </a:cubicBezTo>
                  <a:lnTo>
                    <a:pt x="1616" y="193"/>
                  </a:lnTo>
                  <a:cubicBezTo>
                    <a:pt x="1555" y="144"/>
                    <a:pt x="1475" y="100"/>
                    <a:pt x="1372" y="67"/>
                  </a:cubicBezTo>
                  <a:cubicBezTo>
                    <a:pt x="1283" y="37"/>
                    <a:pt x="1209" y="24"/>
                    <a:pt x="1146" y="24"/>
                  </a:cubicBezTo>
                  <a:cubicBezTo>
                    <a:pt x="763" y="24"/>
                    <a:pt x="824" y="508"/>
                    <a:pt x="824" y="508"/>
                  </a:cubicBezTo>
                  <a:cubicBezTo>
                    <a:pt x="785" y="484"/>
                    <a:pt x="743" y="473"/>
                    <a:pt x="700" y="473"/>
                  </a:cubicBezTo>
                  <a:cubicBezTo>
                    <a:pt x="377" y="473"/>
                    <a:pt x="1" y="1085"/>
                    <a:pt x="432" y="1401"/>
                  </a:cubicBezTo>
                  <a:cubicBezTo>
                    <a:pt x="562" y="1499"/>
                    <a:pt x="687" y="1544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4" y="1865"/>
                  </a:cubicBezTo>
                  <a:cubicBezTo>
                    <a:pt x="1207" y="1865"/>
                    <a:pt x="1220" y="1865"/>
                    <a:pt x="1233" y="1865"/>
                  </a:cubicBezTo>
                  <a:cubicBezTo>
                    <a:pt x="1572" y="1865"/>
                    <a:pt x="1799" y="1786"/>
                    <a:pt x="1925" y="1666"/>
                  </a:cubicBezTo>
                  <a:lnTo>
                    <a:pt x="1925" y="1666"/>
                  </a:lnTo>
                  <a:cubicBezTo>
                    <a:pt x="1952" y="1702"/>
                    <a:pt x="1985" y="1737"/>
                    <a:pt x="2027" y="1770"/>
                  </a:cubicBezTo>
                  <a:cubicBezTo>
                    <a:pt x="2084" y="1816"/>
                    <a:pt x="2154" y="1837"/>
                    <a:pt x="2231" y="1837"/>
                  </a:cubicBezTo>
                  <a:cubicBezTo>
                    <a:pt x="2660" y="1837"/>
                    <a:pt x="3284" y="1178"/>
                    <a:pt x="2920" y="794"/>
                  </a:cubicBezTo>
                  <a:cubicBezTo>
                    <a:pt x="2815" y="683"/>
                    <a:pt x="2705" y="641"/>
                    <a:pt x="2602" y="641"/>
                  </a:cubicBezTo>
                  <a:cubicBezTo>
                    <a:pt x="2592" y="641"/>
                    <a:pt x="2582" y="642"/>
                    <a:pt x="2572" y="642"/>
                  </a:cubicBezTo>
                  <a:lnTo>
                    <a:pt x="2572" y="642"/>
                  </a:lnTo>
                  <a:cubicBezTo>
                    <a:pt x="2577" y="451"/>
                    <a:pt x="2481" y="231"/>
                    <a:pt x="2241" y="79"/>
                  </a:cubicBezTo>
                  <a:cubicBezTo>
                    <a:pt x="2156" y="24"/>
                    <a:pt x="2072" y="1"/>
                    <a:pt x="1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2853;p56"/>
            <p:cNvSpPr/>
            <p:nvPr/>
          </p:nvSpPr>
          <p:spPr>
            <a:xfrm>
              <a:off x="8266727" y="3031163"/>
              <a:ext cx="90998" cy="59793"/>
            </a:xfrm>
            <a:custGeom>
              <a:avLst/>
              <a:gdLst/>
              <a:ahLst/>
              <a:cxnLst/>
              <a:rect l="l" t="t" r="r" b="b"/>
              <a:pathLst>
                <a:path w="2954" h="1941" extrusionOk="0">
                  <a:moveTo>
                    <a:pt x="1477" y="298"/>
                  </a:moveTo>
                  <a:cubicBezTo>
                    <a:pt x="1596" y="417"/>
                    <a:pt x="1620" y="548"/>
                    <a:pt x="1584" y="631"/>
                  </a:cubicBezTo>
                  <a:cubicBezTo>
                    <a:pt x="1569" y="677"/>
                    <a:pt x="1539" y="704"/>
                    <a:pt x="1503" y="704"/>
                  </a:cubicBezTo>
                  <a:cubicBezTo>
                    <a:pt x="1484" y="704"/>
                    <a:pt x="1463" y="696"/>
                    <a:pt x="1441" y="679"/>
                  </a:cubicBezTo>
                  <a:cubicBezTo>
                    <a:pt x="1358" y="607"/>
                    <a:pt x="1370" y="441"/>
                    <a:pt x="1477" y="298"/>
                  </a:cubicBezTo>
                  <a:close/>
                  <a:moveTo>
                    <a:pt x="2382" y="738"/>
                  </a:moveTo>
                  <a:lnTo>
                    <a:pt x="2382" y="738"/>
                  </a:lnTo>
                  <a:cubicBezTo>
                    <a:pt x="2358" y="893"/>
                    <a:pt x="2263" y="1012"/>
                    <a:pt x="2132" y="1024"/>
                  </a:cubicBezTo>
                  <a:cubicBezTo>
                    <a:pt x="2120" y="1036"/>
                    <a:pt x="2108" y="1036"/>
                    <a:pt x="2108" y="1036"/>
                  </a:cubicBezTo>
                  <a:cubicBezTo>
                    <a:pt x="2073" y="1036"/>
                    <a:pt x="2073" y="1024"/>
                    <a:pt x="2073" y="1012"/>
                  </a:cubicBezTo>
                  <a:cubicBezTo>
                    <a:pt x="2061" y="941"/>
                    <a:pt x="2192" y="774"/>
                    <a:pt x="2382" y="738"/>
                  </a:cubicBezTo>
                  <a:close/>
                  <a:moveTo>
                    <a:pt x="822" y="1131"/>
                  </a:moveTo>
                  <a:cubicBezTo>
                    <a:pt x="846" y="1131"/>
                    <a:pt x="870" y="1155"/>
                    <a:pt x="882" y="1179"/>
                  </a:cubicBezTo>
                  <a:cubicBezTo>
                    <a:pt x="953" y="1262"/>
                    <a:pt x="965" y="1346"/>
                    <a:pt x="930" y="1417"/>
                  </a:cubicBezTo>
                  <a:cubicBezTo>
                    <a:pt x="882" y="1500"/>
                    <a:pt x="799" y="1548"/>
                    <a:pt x="679" y="1548"/>
                  </a:cubicBezTo>
                  <a:cubicBezTo>
                    <a:pt x="656" y="1405"/>
                    <a:pt x="703" y="1250"/>
                    <a:pt x="763" y="1179"/>
                  </a:cubicBezTo>
                  <a:cubicBezTo>
                    <a:pt x="787" y="1155"/>
                    <a:pt x="799" y="1131"/>
                    <a:pt x="822" y="1131"/>
                  </a:cubicBezTo>
                  <a:close/>
                  <a:moveTo>
                    <a:pt x="1799" y="1262"/>
                  </a:moveTo>
                  <a:cubicBezTo>
                    <a:pt x="1811" y="1262"/>
                    <a:pt x="1834" y="1286"/>
                    <a:pt x="1846" y="1334"/>
                  </a:cubicBezTo>
                  <a:cubicBezTo>
                    <a:pt x="1882" y="1441"/>
                    <a:pt x="1858" y="1560"/>
                    <a:pt x="1787" y="1643"/>
                  </a:cubicBezTo>
                  <a:cubicBezTo>
                    <a:pt x="1715" y="1524"/>
                    <a:pt x="1715" y="1393"/>
                    <a:pt x="1763" y="1310"/>
                  </a:cubicBezTo>
                  <a:cubicBezTo>
                    <a:pt x="1775" y="1274"/>
                    <a:pt x="1799" y="1262"/>
                    <a:pt x="1799" y="1262"/>
                  </a:cubicBezTo>
                  <a:close/>
                  <a:moveTo>
                    <a:pt x="1846" y="84"/>
                  </a:moveTo>
                  <a:cubicBezTo>
                    <a:pt x="1923" y="84"/>
                    <a:pt x="2000" y="107"/>
                    <a:pt x="2073" y="155"/>
                  </a:cubicBezTo>
                  <a:cubicBezTo>
                    <a:pt x="2263" y="274"/>
                    <a:pt x="2370" y="453"/>
                    <a:pt x="2382" y="643"/>
                  </a:cubicBezTo>
                  <a:cubicBezTo>
                    <a:pt x="2156" y="679"/>
                    <a:pt x="1977" y="881"/>
                    <a:pt x="1977" y="1012"/>
                  </a:cubicBezTo>
                  <a:cubicBezTo>
                    <a:pt x="1988" y="1056"/>
                    <a:pt x="2019" y="1109"/>
                    <a:pt x="2105" y="1109"/>
                  </a:cubicBezTo>
                  <a:cubicBezTo>
                    <a:pt x="2114" y="1109"/>
                    <a:pt x="2123" y="1108"/>
                    <a:pt x="2132" y="1107"/>
                  </a:cubicBezTo>
                  <a:cubicBezTo>
                    <a:pt x="2311" y="1084"/>
                    <a:pt x="2442" y="929"/>
                    <a:pt x="2465" y="714"/>
                  </a:cubicBezTo>
                  <a:cubicBezTo>
                    <a:pt x="2561" y="726"/>
                    <a:pt x="2656" y="774"/>
                    <a:pt x="2739" y="857"/>
                  </a:cubicBezTo>
                  <a:cubicBezTo>
                    <a:pt x="2870" y="1000"/>
                    <a:pt x="2835" y="1179"/>
                    <a:pt x="2787" y="1298"/>
                  </a:cubicBezTo>
                  <a:cubicBezTo>
                    <a:pt x="2668" y="1584"/>
                    <a:pt x="2323" y="1834"/>
                    <a:pt x="2073" y="1834"/>
                  </a:cubicBezTo>
                  <a:cubicBezTo>
                    <a:pt x="2001" y="1834"/>
                    <a:pt x="1953" y="1822"/>
                    <a:pt x="1906" y="1786"/>
                  </a:cubicBezTo>
                  <a:cubicBezTo>
                    <a:pt x="1870" y="1762"/>
                    <a:pt x="1846" y="1738"/>
                    <a:pt x="1834" y="1715"/>
                  </a:cubicBezTo>
                  <a:cubicBezTo>
                    <a:pt x="1930" y="1596"/>
                    <a:pt x="1965" y="1453"/>
                    <a:pt x="1918" y="1298"/>
                  </a:cubicBezTo>
                  <a:cubicBezTo>
                    <a:pt x="1894" y="1191"/>
                    <a:pt x="1834" y="1179"/>
                    <a:pt x="1799" y="1179"/>
                  </a:cubicBezTo>
                  <a:cubicBezTo>
                    <a:pt x="1751" y="1179"/>
                    <a:pt x="1715" y="1215"/>
                    <a:pt x="1680" y="1274"/>
                  </a:cubicBezTo>
                  <a:cubicBezTo>
                    <a:pt x="1632" y="1381"/>
                    <a:pt x="1620" y="1548"/>
                    <a:pt x="1715" y="1703"/>
                  </a:cubicBezTo>
                  <a:cubicBezTo>
                    <a:pt x="1620" y="1774"/>
                    <a:pt x="1430" y="1857"/>
                    <a:pt x="1084" y="1857"/>
                  </a:cubicBezTo>
                  <a:lnTo>
                    <a:pt x="1049" y="1857"/>
                  </a:lnTo>
                  <a:cubicBezTo>
                    <a:pt x="834" y="1857"/>
                    <a:pt x="739" y="1738"/>
                    <a:pt x="703" y="1631"/>
                  </a:cubicBezTo>
                  <a:cubicBezTo>
                    <a:pt x="834" y="1631"/>
                    <a:pt x="953" y="1560"/>
                    <a:pt x="1001" y="1453"/>
                  </a:cubicBezTo>
                  <a:cubicBezTo>
                    <a:pt x="1049" y="1346"/>
                    <a:pt x="1037" y="1226"/>
                    <a:pt x="953" y="1119"/>
                  </a:cubicBezTo>
                  <a:cubicBezTo>
                    <a:pt x="906" y="1060"/>
                    <a:pt x="858" y="1048"/>
                    <a:pt x="822" y="1048"/>
                  </a:cubicBezTo>
                  <a:cubicBezTo>
                    <a:pt x="775" y="1048"/>
                    <a:pt x="739" y="1072"/>
                    <a:pt x="703" y="1119"/>
                  </a:cubicBezTo>
                  <a:cubicBezTo>
                    <a:pt x="620" y="1215"/>
                    <a:pt x="584" y="1381"/>
                    <a:pt x="596" y="1536"/>
                  </a:cubicBezTo>
                  <a:cubicBezTo>
                    <a:pt x="501" y="1524"/>
                    <a:pt x="406" y="1476"/>
                    <a:pt x="310" y="1405"/>
                  </a:cubicBezTo>
                  <a:cubicBezTo>
                    <a:pt x="156" y="1286"/>
                    <a:pt x="96" y="1107"/>
                    <a:pt x="168" y="917"/>
                  </a:cubicBezTo>
                  <a:cubicBezTo>
                    <a:pt x="227" y="714"/>
                    <a:pt x="406" y="548"/>
                    <a:pt x="560" y="548"/>
                  </a:cubicBezTo>
                  <a:cubicBezTo>
                    <a:pt x="596" y="548"/>
                    <a:pt x="632" y="560"/>
                    <a:pt x="668" y="584"/>
                  </a:cubicBezTo>
                  <a:lnTo>
                    <a:pt x="703" y="584"/>
                  </a:lnTo>
                  <a:cubicBezTo>
                    <a:pt x="715" y="572"/>
                    <a:pt x="727" y="548"/>
                    <a:pt x="727" y="536"/>
                  </a:cubicBezTo>
                  <a:cubicBezTo>
                    <a:pt x="727" y="536"/>
                    <a:pt x="703" y="310"/>
                    <a:pt x="810" y="179"/>
                  </a:cubicBezTo>
                  <a:cubicBezTo>
                    <a:pt x="852" y="130"/>
                    <a:pt x="918" y="106"/>
                    <a:pt x="1004" y="106"/>
                  </a:cubicBezTo>
                  <a:cubicBezTo>
                    <a:pt x="1065" y="106"/>
                    <a:pt x="1136" y="118"/>
                    <a:pt x="1215" y="143"/>
                  </a:cubicBezTo>
                  <a:cubicBezTo>
                    <a:pt x="1287" y="167"/>
                    <a:pt x="1358" y="203"/>
                    <a:pt x="1418" y="238"/>
                  </a:cubicBezTo>
                  <a:cubicBezTo>
                    <a:pt x="1299" y="405"/>
                    <a:pt x="1251" y="619"/>
                    <a:pt x="1382" y="738"/>
                  </a:cubicBezTo>
                  <a:cubicBezTo>
                    <a:pt x="1418" y="774"/>
                    <a:pt x="1465" y="786"/>
                    <a:pt x="1513" y="786"/>
                  </a:cubicBezTo>
                  <a:cubicBezTo>
                    <a:pt x="1572" y="786"/>
                    <a:pt x="1644" y="738"/>
                    <a:pt x="1668" y="655"/>
                  </a:cubicBezTo>
                  <a:cubicBezTo>
                    <a:pt x="1703" y="548"/>
                    <a:pt x="1680" y="369"/>
                    <a:pt x="1537" y="226"/>
                  </a:cubicBezTo>
                  <a:cubicBezTo>
                    <a:pt x="1622" y="134"/>
                    <a:pt x="1733" y="84"/>
                    <a:pt x="1846" y="84"/>
                  </a:cubicBezTo>
                  <a:close/>
                  <a:moveTo>
                    <a:pt x="1846" y="0"/>
                  </a:moveTo>
                  <a:cubicBezTo>
                    <a:pt x="1715" y="0"/>
                    <a:pt x="1572" y="60"/>
                    <a:pt x="1465" y="179"/>
                  </a:cubicBezTo>
                  <a:cubicBezTo>
                    <a:pt x="1406" y="131"/>
                    <a:pt x="1322" y="95"/>
                    <a:pt x="1239" y="72"/>
                  </a:cubicBezTo>
                  <a:cubicBezTo>
                    <a:pt x="1149" y="38"/>
                    <a:pt x="1069" y="22"/>
                    <a:pt x="997" y="22"/>
                  </a:cubicBezTo>
                  <a:cubicBezTo>
                    <a:pt x="890" y="22"/>
                    <a:pt x="804" y="59"/>
                    <a:pt x="739" y="131"/>
                  </a:cubicBezTo>
                  <a:cubicBezTo>
                    <a:pt x="644" y="238"/>
                    <a:pt x="632" y="393"/>
                    <a:pt x="632" y="476"/>
                  </a:cubicBezTo>
                  <a:cubicBezTo>
                    <a:pt x="608" y="476"/>
                    <a:pt x="584" y="464"/>
                    <a:pt x="560" y="464"/>
                  </a:cubicBezTo>
                  <a:cubicBezTo>
                    <a:pt x="370" y="464"/>
                    <a:pt x="156" y="655"/>
                    <a:pt x="84" y="893"/>
                  </a:cubicBezTo>
                  <a:cubicBezTo>
                    <a:pt x="1" y="1119"/>
                    <a:pt x="60" y="1334"/>
                    <a:pt x="251" y="1476"/>
                  </a:cubicBezTo>
                  <a:cubicBezTo>
                    <a:pt x="370" y="1560"/>
                    <a:pt x="501" y="1619"/>
                    <a:pt x="608" y="1631"/>
                  </a:cubicBezTo>
                  <a:cubicBezTo>
                    <a:pt x="668" y="1834"/>
                    <a:pt x="822" y="1941"/>
                    <a:pt x="1049" y="1941"/>
                  </a:cubicBezTo>
                  <a:lnTo>
                    <a:pt x="1084" y="1941"/>
                  </a:lnTo>
                  <a:cubicBezTo>
                    <a:pt x="1382" y="1941"/>
                    <a:pt x="1620" y="1881"/>
                    <a:pt x="1763" y="1774"/>
                  </a:cubicBezTo>
                  <a:cubicBezTo>
                    <a:pt x="1787" y="1798"/>
                    <a:pt x="1822" y="1834"/>
                    <a:pt x="1846" y="1857"/>
                  </a:cubicBezTo>
                  <a:cubicBezTo>
                    <a:pt x="1906" y="1905"/>
                    <a:pt x="1989" y="1929"/>
                    <a:pt x="2073" y="1929"/>
                  </a:cubicBezTo>
                  <a:cubicBezTo>
                    <a:pt x="2358" y="1929"/>
                    <a:pt x="2727" y="1655"/>
                    <a:pt x="2870" y="1346"/>
                  </a:cubicBezTo>
                  <a:cubicBezTo>
                    <a:pt x="2954" y="1143"/>
                    <a:pt x="2930" y="953"/>
                    <a:pt x="2799" y="810"/>
                  </a:cubicBezTo>
                  <a:cubicBezTo>
                    <a:pt x="2692" y="703"/>
                    <a:pt x="2584" y="643"/>
                    <a:pt x="2465" y="643"/>
                  </a:cubicBezTo>
                  <a:cubicBezTo>
                    <a:pt x="2454" y="429"/>
                    <a:pt x="2323" y="214"/>
                    <a:pt x="2120" y="83"/>
                  </a:cubicBezTo>
                  <a:cubicBezTo>
                    <a:pt x="2037" y="24"/>
                    <a:pt x="1942" y="0"/>
                    <a:pt x="18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2854;p56"/>
            <p:cNvSpPr/>
            <p:nvPr/>
          </p:nvSpPr>
          <p:spPr>
            <a:xfrm>
              <a:off x="8093881" y="2653524"/>
              <a:ext cx="100917" cy="57482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2855;p56"/>
            <p:cNvSpPr/>
            <p:nvPr/>
          </p:nvSpPr>
          <p:spPr>
            <a:xfrm>
              <a:off x="8098008" y="2652261"/>
              <a:ext cx="90998" cy="59823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2856;p56"/>
            <p:cNvSpPr/>
            <p:nvPr/>
          </p:nvSpPr>
          <p:spPr>
            <a:xfrm>
              <a:off x="7854064" y="3060274"/>
              <a:ext cx="100856" cy="57482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2857;p56"/>
            <p:cNvSpPr/>
            <p:nvPr/>
          </p:nvSpPr>
          <p:spPr>
            <a:xfrm>
              <a:off x="7858530" y="3059011"/>
              <a:ext cx="90967" cy="59823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2858;p56"/>
            <p:cNvSpPr/>
            <p:nvPr/>
          </p:nvSpPr>
          <p:spPr>
            <a:xfrm>
              <a:off x="7950206" y="2741781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2859;p56"/>
            <p:cNvSpPr/>
            <p:nvPr/>
          </p:nvSpPr>
          <p:spPr>
            <a:xfrm>
              <a:off x="8220520" y="3108915"/>
              <a:ext cx="25722" cy="26061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2860;p56"/>
            <p:cNvSpPr/>
            <p:nvPr/>
          </p:nvSpPr>
          <p:spPr>
            <a:xfrm>
              <a:off x="7940318" y="3127983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298" y="84"/>
                  </a:moveTo>
                  <a:cubicBezTo>
                    <a:pt x="357" y="84"/>
                    <a:pt x="417" y="107"/>
                    <a:pt x="465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36"/>
                    <a:pt x="298" y="536"/>
                  </a:cubicBezTo>
                  <a:cubicBezTo>
                    <a:pt x="179" y="536"/>
                    <a:pt x="84" y="429"/>
                    <a:pt x="84" y="310"/>
                  </a:cubicBezTo>
                  <a:cubicBezTo>
                    <a:pt x="84" y="191"/>
                    <a:pt x="179" y="84"/>
                    <a:pt x="298" y="84"/>
                  </a:cubicBezTo>
                  <a:close/>
                  <a:moveTo>
                    <a:pt x="298" y="0"/>
                  </a:moveTo>
                  <a:cubicBezTo>
                    <a:pt x="131" y="0"/>
                    <a:pt x="0" y="143"/>
                    <a:pt x="0" y="310"/>
                  </a:cubicBezTo>
                  <a:cubicBezTo>
                    <a:pt x="0" y="477"/>
                    <a:pt x="131" y="619"/>
                    <a:pt x="298" y="619"/>
                  </a:cubicBezTo>
                  <a:cubicBezTo>
                    <a:pt x="477" y="619"/>
                    <a:pt x="607" y="477"/>
                    <a:pt x="607" y="310"/>
                  </a:cubicBezTo>
                  <a:cubicBezTo>
                    <a:pt x="607" y="227"/>
                    <a:pt x="584" y="155"/>
                    <a:pt x="524" y="96"/>
                  </a:cubicBezTo>
                  <a:cubicBezTo>
                    <a:pt x="465" y="36"/>
                    <a:pt x="381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2861;p56"/>
            <p:cNvSpPr/>
            <p:nvPr/>
          </p:nvSpPr>
          <p:spPr>
            <a:xfrm>
              <a:off x="8322115" y="2761588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2862;p56"/>
            <p:cNvSpPr/>
            <p:nvPr/>
          </p:nvSpPr>
          <p:spPr>
            <a:xfrm>
              <a:off x="8345958" y="2987512"/>
              <a:ext cx="19099" cy="19099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84"/>
                  </a:moveTo>
                  <a:cubicBezTo>
                    <a:pt x="370" y="84"/>
                    <a:pt x="429" y="107"/>
                    <a:pt x="465" y="155"/>
                  </a:cubicBezTo>
                  <a:cubicBezTo>
                    <a:pt x="513" y="191"/>
                    <a:pt x="536" y="250"/>
                    <a:pt x="536" y="310"/>
                  </a:cubicBezTo>
                  <a:cubicBezTo>
                    <a:pt x="536" y="429"/>
                    <a:pt x="429" y="536"/>
                    <a:pt x="310" y="536"/>
                  </a:cubicBezTo>
                  <a:cubicBezTo>
                    <a:pt x="191" y="536"/>
                    <a:pt x="84" y="429"/>
                    <a:pt x="84" y="310"/>
                  </a:cubicBezTo>
                  <a:cubicBezTo>
                    <a:pt x="84" y="191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1" y="143"/>
                    <a:pt x="1" y="310"/>
                  </a:cubicBezTo>
                  <a:cubicBezTo>
                    <a:pt x="1" y="477"/>
                    <a:pt x="132" y="619"/>
                    <a:pt x="310" y="619"/>
                  </a:cubicBezTo>
                  <a:cubicBezTo>
                    <a:pt x="477" y="619"/>
                    <a:pt x="620" y="477"/>
                    <a:pt x="620" y="310"/>
                  </a:cubicBezTo>
                  <a:cubicBezTo>
                    <a:pt x="620" y="226"/>
                    <a:pt x="584" y="143"/>
                    <a:pt x="524" y="96"/>
                  </a:cubicBezTo>
                  <a:cubicBezTo>
                    <a:pt x="465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2863;p56"/>
            <p:cNvSpPr/>
            <p:nvPr/>
          </p:nvSpPr>
          <p:spPr>
            <a:xfrm>
              <a:off x="7879047" y="3001436"/>
              <a:ext cx="19130" cy="19099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2864;p56"/>
            <p:cNvSpPr/>
            <p:nvPr/>
          </p:nvSpPr>
          <p:spPr>
            <a:xfrm>
              <a:off x="7878708" y="2787988"/>
              <a:ext cx="249058" cy="249058"/>
            </a:xfrm>
            <a:custGeom>
              <a:avLst/>
              <a:gdLst/>
              <a:ahLst/>
              <a:cxnLst/>
              <a:rect l="l" t="t" r="r" b="b"/>
              <a:pathLst>
                <a:path w="8085" h="8085" extrusionOk="0">
                  <a:moveTo>
                    <a:pt x="4036" y="0"/>
                  </a:moveTo>
                  <a:cubicBezTo>
                    <a:pt x="1810" y="0"/>
                    <a:pt x="0" y="1810"/>
                    <a:pt x="0" y="4036"/>
                  </a:cubicBezTo>
                  <a:cubicBezTo>
                    <a:pt x="0" y="6275"/>
                    <a:pt x="1810" y="8085"/>
                    <a:pt x="4036" y="8085"/>
                  </a:cubicBezTo>
                  <a:cubicBezTo>
                    <a:pt x="6275" y="8085"/>
                    <a:pt x="8084" y="6275"/>
                    <a:pt x="8084" y="4036"/>
                  </a:cubicBezTo>
                  <a:cubicBezTo>
                    <a:pt x="8084" y="1810"/>
                    <a:pt x="6275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2865;p56"/>
            <p:cNvSpPr/>
            <p:nvPr/>
          </p:nvSpPr>
          <p:spPr>
            <a:xfrm>
              <a:off x="7877229" y="2786510"/>
              <a:ext cx="251646" cy="251646"/>
            </a:xfrm>
            <a:custGeom>
              <a:avLst/>
              <a:gdLst/>
              <a:ahLst/>
              <a:cxnLst/>
              <a:rect l="l" t="t" r="r" b="b"/>
              <a:pathLst>
                <a:path w="8169" h="8169" extrusionOk="0">
                  <a:moveTo>
                    <a:pt x="4084" y="84"/>
                  </a:moveTo>
                  <a:cubicBezTo>
                    <a:pt x="6287" y="84"/>
                    <a:pt x="8085" y="1882"/>
                    <a:pt x="8085" y="4084"/>
                  </a:cubicBezTo>
                  <a:cubicBezTo>
                    <a:pt x="8085" y="6287"/>
                    <a:pt x="6287" y="8085"/>
                    <a:pt x="4084" y="8085"/>
                  </a:cubicBezTo>
                  <a:cubicBezTo>
                    <a:pt x="1882" y="8085"/>
                    <a:pt x="84" y="6287"/>
                    <a:pt x="84" y="4084"/>
                  </a:cubicBezTo>
                  <a:cubicBezTo>
                    <a:pt x="84" y="1882"/>
                    <a:pt x="1882" y="84"/>
                    <a:pt x="4084" y="84"/>
                  </a:cubicBezTo>
                  <a:close/>
                  <a:moveTo>
                    <a:pt x="4084" y="1"/>
                  </a:moveTo>
                  <a:cubicBezTo>
                    <a:pt x="1834" y="1"/>
                    <a:pt x="0" y="1834"/>
                    <a:pt x="0" y="4084"/>
                  </a:cubicBezTo>
                  <a:cubicBezTo>
                    <a:pt x="0" y="6335"/>
                    <a:pt x="1834" y="8168"/>
                    <a:pt x="4084" y="8168"/>
                  </a:cubicBezTo>
                  <a:cubicBezTo>
                    <a:pt x="6335" y="8168"/>
                    <a:pt x="8168" y="6335"/>
                    <a:pt x="8168" y="4084"/>
                  </a:cubicBezTo>
                  <a:cubicBezTo>
                    <a:pt x="8168" y="1834"/>
                    <a:pt x="6335" y="1"/>
                    <a:pt x="40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2866;p56"/>
            <p:cNvSpPr/>
            <p:nvPr/>
          </p:nvSpPr>
          <p:spPr>
            <a:xfrm>
              <a:off x="7953502" y="2866757"/>
              <a:ext cx="110436" cy="98176"/>
            </a:xfrm>
            <a:custGeom>
              <a:avLst/>
              <a:gdLst/>
              <a:ahLst/>
              <a:cxnLst/>
              <a:rect l="l" t="t" r="r" b="b"/>
              <a:pathLst>
                <a:path w="3585" h="3187" extrusionOk="0">
                  <a:moveTo>
                    <a:pt x="1617" y="1"/>
                  </a:moveTo>
                  <a:cubicBezTo>
                    <a:pt x="1585" y="1"/>
                    <a:pt x="1557" y="5"/>
                    <a:pt x="1537" y="15"/>
                  </a:cubicBezTo>
                  <a:cubicBezTo>
                    <a:pt x="1287" y="146"/>
                    <a:pt x="275" y="1515"/>
                    <a:pt x="275" y="1515"/>
                  </a:cubicBezTo>
                  <a:cubicBezTo>
                    <a:pt x="1" y="1741"/>
                    <a:pt x="680" y="2873"/>
                    <a:pt x="989" y="3134"/>
                  </a:cubicBezTo>
                  <a:cubicBezTo>
                    <a:pt x="1032" y="3171"/>
                    <a:pt x="1116" y="3187"/>
                    <a:pt x="1228" y="3187"/>
                  </a:cubicBezTo>
                  <a:cubicBezTo>
                    <a:pt x="1882" y="3187"/>
                    <a:pt x="3496" y="2637"/>
                    <a:pt x="3537" y="2444"/>
                  </a:cubicBezTo>
                  <a:cubicBezTo>
                    <a:pt x="3585" y="2218"/>
                    <a:pt x="3382" y="956"/>
                    <a:pt x="3204" y="753"/>
                  </a:cubicBezTo>
                  <a:cubicBezTo>
                    <a:pt x="3040" y="567"/>
                    <a:pt x="1983" y="1"/>
                    <a:pt x="161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2867;p56"/>
            <p:cNvSpPr/>
            <p:nvPr/>
          </p:nvSpPr>
          <p:spPr>
            <a:xfrm>
              <a:off x="7950206" y="2788666"/>
              <a:ext cx="72669" cy="35949"/>
            </a:xfrm>
            <a:custGeom>
              <a:avLst/>
              <a:gdLst/>
              <a:ahLst/>
              <a:cxnLst/>
              <a:rect l="l" t="t" r="r" b="b"/>
              <a:pathLst>
                <a:path w="2359" h="1167" extrusionOk="0">
                  <a:moveTo>
                    <a:pt x="1704" y="1"/>
                  </a:moveTo>
                  <a:cubicBezTo>
                    <a:pt x="1161" y="1"/>
                    <a:pt x="295" y="117"/>
                    <a:pt x="1" y="359"/>
                  </a:cubicBezTo>
                  <a:cubicBezTo>
                    <a:pt x="1" y="359"/>
                    <a:pt x="923" y="1166"/>
                    <a:pt x="1292" y="1166"/>
                  </a:cubicBezTo>
                  <a:cubicBezTo>
                    <a:pt x="1334" y="1166"/>
                    <a:pt x="1368" y="1156"/>
                    <a:pt x="1394" y="1133"/>
                  </a:cubicBezTo>
                  <a:cubicBezTo>
                    <a:pt x="1644" y="907"/>
                    <a:pt x="2358" y="181"/>
                    <a:pt x="2132" y="50"/>
                  </a:cubicBezTo>
                  <a:cubicBezTo>
                    <a:pt x="2067" y="17"/>
                    <a:pt x="1908" y="1"/>
                    <a:pt x="170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2868;p56"/>
            <p:cNvSpPr/>
            <p:nvPr/>
          </p:nvSpPr>
          <p:spPr>
            <a:xfrm>
              <a:off x="7988712" y="2804500"/>
              <a:ext cx="16912" cy="78152"/>
            </a:xfrm>
            <a:custGeom>
              <a:avLst/>
              <a:gdLst/>
              <a:ahLst/>
              <a:cxnLst/>
              <a:rect l="l" t="t" r="r" b="b"/>
              <a:pathLst>
                <a:path w="549" h="2537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1" y="60"/>
                    <a:pt x="203" y="1584"/>
                    <a:pt x="453" y="2500"/>
                  </a:cubicBezTo>
                  <a:cubicBezTo>
                    <a:pt x="465" y="2524"/>
                    <a:pt x="477" y="2536"/>
                    <a:pt x="501" y="2536"/>
                  </a:cubicBezTo>
                  <a:lnTo>
                    <a:pt x="513" y="2536"/>
                  </a:lnTo>
                  <a:cubicBezTo>
                    <a:pt x="537" y="2524"/>
                    <a:pt x="549" y="2500"/>
                    <a:pt x="537" y="2488"/>
                  </a:cubicBezTo>
                  <a:cubicBezTo>
                    <a:pt x="287" y="1560"/>
                    <a:pt x="84" y="48"/>
                    <a:pt x="84" y="36"/>
                  </a:cubicBezTo>
                  <a:cubicBezTo>
                    <a:pt x="84" y="12"/>
                    <a:pt x="60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2869;p56"/>
            <p:cNvSpPr/>
            <p:nvPr/>
          </p:nvSpPr>
          <p:spPr>
            <a:xfrm>
              <a:off x="7871715" y="2871316"/>
              <a:ext cx="51383" cy="98976"/>
            </a:xfrm>
            <a:custGeom>
              <a:avLst/>
              <a:gdLst/>
              <a:ahLst/>
              <a:cxnLst/>
              <a:rect l="l" t="t" r="r" b="b"/>
              <a:pathLst>
                <a:path w="1668" h="3213" extrusionOk="0">
                  <a:moveTo>
                    <a:pt x="1201" y="0"/>
                  </a:moveTo>
                  <a:cubicBezTo>
                    <a:pt x="977" y="0"/>
                    <a:pt x="322" y="403"/>
                    <a:pt x="322" y="403"/>
                  </a:cubicBezTo>
                  <a:cubicBezTo>
                    <a:pt x="1" y="1331"/>
                    <a:pt x="608" y="3213"/>
                    <a:pt x="608" y="3213"/>
                  </a:cubicBezTo>
                  <a:cubicBezTo>
                    <a:pt x="608" y="3213"/>
                    <a:pt x="1263" y="3106"/>
                    <a:pt x="1465" y="2903"/>
                  </a:cubicBezTo>
                  <a:cubicBezTo>
                    <a:pt x="1668" y="2701"/>
                    <a:pt x="1620" y="1617"/>
                    <a:pt x="1644" y="1284"/>
                  </a:cubicBezTo>
                  <a:cubicBezTo>
                    <a:pt x="1668" y="962"/>
                    <a:pt x="1358" y="153"/>
                    <a:pt x="1263" y="22"/>
                  </a:cubicBezTo>
                  <a:cubicBezTo>
                    <a:pt x="1251" y="7"/>
                    <a:pt x="1229" y="0"/>
                    <a:pt x="12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2870;p56"/>
            <p:cNvSpPr/>
            <p:nvPr/>
          </p:nvSpPr>
          <p:spPr>
            <a:xfrm>
              <a:off x="7899224" y="2900950"/>
              <a:ext cx="75226" cy="19099"/>
            </a:xfrm>
            <a:custGeom>
              <a:avLst/>
              <a:gdLst/>
              <a:ahLst/>
              <a:cxnLst/>
              <a:rect l="l" t="t" r="r" b="b"/>
              <a:pathLst>
                <a:path w="2442" h="620" extrusionOk="0">
                  <a:moveTo>
                    <a:pt x="48" y="0"/>
                  </a:moveTo>
                  <a:cubicBezTo>
                    <a:pt x="25" y="0"/>
                    <a:pt x="1" y="24"/>
                    <a:pt x="1" y="48"/>
                  </a:cubicBezTo>
                  <a:cubicBezTo>
                    <a:pt x="1" y="72"/>
                    <a:pt x="13" y="84"/>
                    <a:pt x="36" y="84"/>
                  </a:cubicBezTo>
                  <a:cubicBezTo>
                    <a:pt x="60" y="96"/>
                    <a:pt x="1751" y="215"/>
                    <a:pt x="2370" y="608"/>
                  </a:cubicBezTo>
                  <a:cubicBezTo>
                    <a:pt x="2370" y="620"/>
                    <a:pt x="2382" y="620"/>
                    <a:pt x="2394" y="620"/>
                  </a:cubicBezTo>
                  <a:cubicBezTo>
                    <a:pt x="2406" y="620"/>
                    <a:pt x="2418" y="608"/>
                    <a:pt x="2430" y="596"/>
                  </a:cubicBezTo>
                  <a:cubicBezTo>
                    <a:pt x="2442" y="584"/>
                    <a:pt x="2442" y="548"/>
                    <a:pt x="2418" y="536"/>
                  </a:cubicBezTo>
                  <a:cubicBezTo>
                    <a:pt x="1787" y="131"/>
                    <a:pt x="120" y="12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2871;p56"/>
            <p:cNvSpPr/>
            <p:nvPr/>
          </p:nvSpPr>
          <p:spPr>
            <a:xfrm>
              <a:off x="7903999" y="2808381"/>
              <a:ext cx="64228" cy="81233"/>
            </a:xfrm>
            <a:custGeom>
              <a:avLst/>
              <a:gdLst/>
              <a:ahLst/>
              <a:cxnLst/>
              <a:rect l="l" t="t" r="r" b="b"/>
              <a:pathLst>
                <a:path w="2085" h="2637" extrusionOk="0">
                  <a:moveTo>
                    <a:pt x="2036" y="0"/>
                  </a:moveTo>
                  <a:cubicBezTo>
                    <a:pt x="2032" y="0"/>
                    <a:pt x="2028" y="2"/>
                    <a:pt x="2025" y="5"/>
                  </a:cubicBezTo>
                  <a:cubicBezTo>
                    <a:pt x="96" y="862"/>
                    <a:pt x="1" y="2577"/>
                    <a:pt x="1" y="2589"/>
                  </a:cubicBezTo>
                  <a:cubicBezTo>
                    <a:pt x="1" y="2612"/>
                    <a:pt x="12" y="2636"/>
                    <a:pt x="36" y="2636"/>
                  </a:cubicBezTo>
                  <a:cubicBezTo>
                    <a:pt x="60" y="2636"/>
                    <a:pt x="84" y="2624"/>
                    <a:pt x="84" y="2601"/>
                  </a:cubicBezTo>
                  <a:cubicBezTo>
                    <a:pt x="84" y="2577"/>
                    <a:pt x="179" y="922"/>
                    <a:pt x="2048" y="76"/>
                  </a:cubicBezTo>
                  <a:cubicBezTo>
                    <a:pt x="2072" y="76"/>
                    <a:pt x="2084" y="41"/>
                    <a:pt x="2072" y="29"/>
                  </a:cubicBezTo>
                  <a:cubicBezTo>
                    <a:pt x="2064" y="11"/>
                    <a:pt x="2048" y="0"/>
                    <a:pt x="20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2872;p56"/>
            <p:cNvSpPr/>
            <p:nvPr/>
          </p:nvSpPr>
          <p:spPr>
            <a:xfrm>
              <a:off x="7925285" y="2986095"/>
              <a:ext cx="67863" cy="48764"/>
            </a:xfrm>
            <a:custGeom>
              <a:avLst/>
              <a:gdLst/>
              <a:ahLst/>
              <a:cxnLst/>
              <a:rect l="l" t="t" r="r" b="b"/>
              <a:pathLst>
                <a:path w="2203" h="1583" extrusionOk="0">
                  <a:moveTo>
                    <a:pt x="1424" y="0"/>
                  </a:moveTo>
                  <a:cubicBezTo>
                    <a:pt x="1078" y="0"/>
                    <a:pt x="438" y="151"/>
                    <a:pt x="333" y="189"/>
                  </a:cubicBezTo>
                  <a:cubicBezTo>
                    <a:pt x="203" y="237"/>
                    <a:pt x="0" y="642"/>
                    <a:pt x="0" y="642"/>
                  </a:cubicBezTo>
                  <a:cubicBezTo>
                    <a:pt x="560" y="1380"/>
                    <a:pt x="1929" y="1582"/>
                    <a:pt x="1929" y="1582"/>
                  </a:cubicBezTo>
                  <a:cubicBezTo>
                    <a:pt x="1929" y="1582"/>
                    <a:pt x="2203" y="1177"/>
                    <a:pt x="2155" y="915"/>
                  </a:cubicBezTo>
                  <a:cubicBezTo>
                    <a:pt x="2108" y="665"/>
                    <a:pt x="1798" y="165"/>
                    <a:pt x="1619" y="34"/>
                  </a:cubicBezTo>
                  <a:cubicBezTo>
                    <a:pt x="1583" y="10"/>
                    <a:pt x="1513" y="0"/>
                    <a:pt x="14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2873;p56"/>
            <p:cNvSpPr/>
            <p:nvPr/>
          </p:nvSpPr>
          <p:spPr>
            <a:xfrm>
              <a:off x="7907664" y="2953257"/>
              <a:ext cx="32314" cy="47840"/>
            </a:xfrm>
            <a:custGeom>
              <a:avLst/>
              <a:gdLst/>
              <a:ahLst/>
              <a:cxnLst/>
              <a:rect l="l" t="t" r="r" b="b"/>
              <a:pathLst>
                <a:path w="1049" h="1553" extrusionOk="0">
                  <a:moveTo>
                    <a:pt x="43" y="0"/>
                  </a:moveTo>
                  <a:cubicBezTo>
                    <a:pt x="37" y="0"/>
                    <a:pt x="31" y="2"/>
                    <a:pt x="24" y="5"/>
                  </a:cubicBezTo>
                  <a:cubicBezTo>
                    <a:pt x="13" y="17"/>
                    <a:pt x="1" y="41"/>
                    <a:pt x="1" y="65"/>
                  </a:cubicBezTo>
                  <a:cubicBezTo>
                    <a:pt x="24" y="112"/>
                    <a:pt x="572" y="1422"/>
                    <a:pt x="989" y="1553"/>
                  </a:cubicBezTo>
                  <a:lnTo>
                    <a:pt x="1001" y="1553"/>
                  </a:lnTo>
                  <a:cubicBezTo>
                    <a:pt x="1025" y="1553"/>
                    <a:pt x="1036" y="1541"/>
                    <a:pt x="1048" y="1529"/>
                  </a:cubicBezTo>
                  <a:cubicBezTo>
                    <a:pt x="1048" y="1505"/>
                    <a:pt x="1036" y="1481"/>
                    <a:pt x="1013" y="1469"/>
                  </a:cubicBezTo>
                  <a:cubicBezTo>
                    <a:pt x="703" y="1374"/>
                    <a:pt x="239" y="398"/>
                    <a:pt x="84" y="29"/>
                  </a:cubicBezTo>
                  <a:cubicBezTo>
                    <a:pt x="75" y="11"/>
                    <a:pt x="60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2874;p56"/>
            <p:cNvSpPr/>
            <p:nvPr/>
          </p:nvSpPr>
          <p:spPr>
            <a:xfrm>
              <a:off x="7970753" y="2940781"/>
              <a:ext cx="29357" cy="54094"/>
            </a:xfrm>
            <a:custGeom>
              <a:avLst/>
              <a:gdLst/>
              <a:ahLst/>
              <a:cxnLst/>
              <a:rect l="l" t="t" r="r" b="b"/>
              <a:pathLst>
                <a:path w="953" h="1756" extrusionOk="0">
                  <a:moveTo>
                    <a:pt x="898" y="0"/>
                  </a:moveTo>
                  <a:cubicBezTo>
                    <a:pt x="882" y="0"/>
                    <a:pt x="866" y="12"/>
                    <a:pt x="858" y="29"/>
                  </a:cubicBezTo>
                  <a:cubicBezTo>
                    <a:pt x="620" y="874"/>
                    <a:pt x="12" y="1672"/>
                    <a:pt x="12" y="1684"/>
                  </a:cubicBezTo>
                  <a:cubicBezTo>
                    <a:pt x="0" y="1708"/>
                    <a:pt x="0" y="1732"/>
                    <a:pt x="24" y="1743"/>
                  </a:cubicBezTo>
                  <a:cubicBezTo>
                    <a:pt x="24" y="1755"/>
                    <a:pt x="36" y="1755"/>
                    <a:pt x="48" y="1755"/>
                  </a:cubicBezTo>
                  <a:cubicBezTo>
                    <a:pt x="60" y="1755"/>
                    <a:pt x="72" y="1743"/>
                    <a:pt x="72" y="1732"/>
                  </a:cubicBezTo>
                  <a:cubicBezTo>
                    <a:pt x="84" y="1732"/>
                    <a:pt x="691" y="910"/>
                    <a:pt x="941" y="53"/>
                  </a:cubicBezTo>
                  <a:cubicBezTo>
                    <a:pt x="953" y="29"/>
                    <a:pt x="941" y="5"/>
                    <a:pt x="917" y="5"/>
                  </a:cubicBezTo>
                  <a:cubicBezTo>
                    <a:pt x="911" y="2"/>
                    <a:pt x="905" y="0"/>
                    <a:pt x="8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2875;p56"/>
            <p:cNvSpPr/>
            <p:nvPr/>
          </p:nvSpPr>
          <p:spPr>
            <a:xfrm>
              <a:off x="8075644" y="2934959"/>
              <a:ext cx="50643" cy="64690"/>
            </a:xfrm>
            <a:custGeom>
              <a:avLst/>
              <a:gdLst/>
              <a:ahLst/>
              <a:cxnLst/>
              <a:rect l="l" t="t" r="r" b="b"/>
              <a:pathLst>
                <a:path w="1644" h="2100" extrusionOk="0">
                  <a:moveTo>
                    <a:pt x="1207" y="1"/>
                  </a:moveTo>
                  <a:cubicBezTo>
                    <a:pt x="957" y="1"/>
                    <a:pt x="351" y="486"/>
                    <a:pt x="203" y="611"/>
                  </a:cubicBezTo>
                  <a:cubicBezTo>
                    <a:pt x="48" y="742"/>
                    <a:pt x="1" y="1540"/>
                    <a:pt x="1" y="1718"/>
                  </a:cubicBezTo>
                  <a:cubicBezTo>
                    <a:pt x="1" y="1897"/>
                    <a:pt x="405" y="2099"/>
                    <a:pt x="405" y="2099"/>
                  </a:cubicBezTo>
                  <a:cubicBezTo>
                    <a:pt x="1191" y="1802"/>
                    <a:pt x="1644" y="135"/>
                    <a:pt x="1644" y="135"/>
                  </a:cubicBezTo>
                  <a:cubicBezTo>
                    <a:pt x="1644" y="135"/>
                    <a:pt x="1465" y="51"/>
                    <a:pt x="1239" y="4"/>
                  </a:cubicBezTo>
                  <a:cubicBezTo>
                    <a:pt x="1229" y="2"/>
                    <a:pt x="1219" y="1"/>
                    <a:pt x="120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2876;p56"/>
            <p:cNvSpPr/>
            <p:nvPr/>
          </p:nvSpPr>
          <p:spPr>
            <a:xfrm>
              <a:off x="8037507" y="2924393"/>
              <a:ext cx="53570" cy="39307"/>
            </a:xfrm>
            <a:custGeom>
              <a:avLst/>
              <a:gdLst/>
              <a:ahLst/>
              <a:cxnLst/>
              <a:rect l="l" t="t" r="r" b="b"/>
              <a:pathLst>
                <a:path w="1739" h="1276" extrusionOk="0">
                  <a:moveTo>
                    <a:pt x="45" y="0"/>
                  </a:moveTo>
                  <a:cubicBezTo>
                    <a:pt x="32" y="0"/>
                    <a:pt x="20" y="10"/>
                    <a:pt x="12" y="25"/>
                  </a:cubicBezTo>
                  <a:cubicBezTo>
                    <a:pt x="0" y="37"/>
                    <a:pt x="12" y="61"/>
                    <a:pt x="24" y="73"/>
                  </a:cubicBezTo>
                  <a:cubicBezTo>
                    <a:pt x="643" y="478"/>
                    <a:pt x="1584" y="1132"/>
                    <a:pt x="1655" y="1252"/>
                  </a:cubicBezTo>
                  <a:cubicBezTo>
                    <a:pt x="1667" y="1263"/>
                    <a:pt x="1679" y="1275"/>
                    <a:pt x="1691" y="1275"/>
                  </a:cubicBezTo>
                  <a:cubicBezTo>
                    <a:pt x="1703" y="1275"/>
                    <a:pt x="1703" y="1275"/>
                    <a:pt x="1715" y="1263"/>
                  </a:cubicBezTo>
                  <a:cubicBezTo>
                    <a:pt x="1739" y="1252"/>
                    <a:pt x="1739" y="1228"/>
                    <a:pt x="1727" y="1216"/>
                  </a:cubicBezTo>
                  <a:cubicBezTo>
                    <a:pt x="1620" y="1025"/>
                    <a:pt x="227" y="109"/>
                    <a:pt x="72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2877;p56"/>
            <p:cNvSpPr/>
            <p:nvPr/>
          </p:nvSpPr>
          <p:spPr>
            <a:xfrm>
              <a:off x="7977715" y="2983569"/>
              <a:ext cx="106400" cy="35518"/>
            </a:xfrm>
            <a:custGeom>
              <a:avLst/>
              <a:gdLst/>
              <a:ahLst/>
              <a:cxnLst/>
              <a:rect l="l" t="t" r="r" b="b"/>
              <a:pathLst>
                <a:path w="3454" h="1153" extrusionOk="0">
                  <a:moveTo>
                    <a:pt x="3406" y="0"/>
                  </a:moveTo>
                  <a:cubicBezTo>
                    <a:pt x="3394" y="0"/>
                    <a:pt x="3382" y="3"/>
                    <a:pt x="3370" y="9"/>
                  </a:cubicBezTo>
                  <a:cubicBezTo>
                    <a:pt x="2546" y="902"/>
                    <a:pt x="1438" y="1069"/>
                    <a:pt x="736" y="1069"/>
                  </a:cubicBezTo>
                  <a:cubicBezTo>
                    <a:pt x="333" y="1069"/>
                    <a:pt x="65" y="1014"/>
                    <a:pt x="60" y="1009"/>
                  </a:cubicBezTo>
                  <a:cubicBezTo>
                    <a:pt x="36" y="1009"/>
                    <a:pt x="13" y="1021"/>
                    <a:pt x="1" y="1045"/>
                  </a:cubicBezTo>
                  <a:cubicBezTo>
                    <a:pt x="1" y="1069"/>
                    <a:pt x="13" y="1093"/>
                    <a:pt x="36" y="1093"/>
                  </a:cubicBezTo>
                  <a:cubicBezTo>
                    <a:pt x="48" y="1093"/>
                    <a:pt x="322" y="1152"/>
                    <a:pt x="739" y="1152"/>
                  </a:cubicBezTo>
                  <a:cubicBezTo>
                    <a:pt x="1465" y="1152"/>
                    <a:pt x="2584" y="986"/>
                    <a:pt x="3442" y="69"/>
                  </a:cubicBezTo>
                  <a:cubicBezTo>
                    <a:pt x="3454" y="57"/>
                    <a:pt x="3454" y="33"/>
                    <a:pt x="3442" y="9"/>
                  </a:cubicBezTo>
                  <a:cubicBezTo>
                    <a:pt x="3430" y="3"/>
                    <a:pt x="3418" y="0"/>
                    <a:pt x="34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2878;p56"/>
            <p:cNvSpPr/>
            <p:nvPr/>
          </p:nvSpPr>
          <p:spPr>
            <a:xfrm>
              <a:off x="8064647" y="2807426"/>
              <a:ext cx="52492" cy="57205"/>
            </a:xfrm>
            <a:custGeom>
              <a:avLst/>
              <a:gdLst/>
              <a:ahLst/>
              <a:cxnLst/>
              <a:rect l="l" t="t" r="r" b="b"/>
              <a:pathLst>
                <a:path w="1704" h="1857" extrusionOk="0">
                  <a:moveTo>
                    <a:pt x="108" y="0"/>
                  </a:moveTo>
                  <a:lnTo>
                    <a:pt x="108" y="0"/>
                  </a:lnTo>
                  <a:cubicBezTo>
                    <a:pt x="108" y="0"/>
                    <a:pt x="0" y="1465"/>
                    <a:pt x="203" y="1667"/>
                  </a:cubicBezTo>
                  <a:cubicBezTo>
                    <a:pt x="354" y="1818"/>
                    <a:pt x="755" y="1856"/>
                    <a:pt x="1005" y="1856"/>
                  </a:cubicBezTo>
                  <a:cubicBezTo>
                    <a:pt x="1090" y="1856"/>
                    <a:pt x="1158" y="1852"/>
                    <a:pt x="1191" y="1846"/>
                  </a:cubicBezTo>
                  <a:cubicBezTo>
                    <a:pt x="1322" y="1822"/>
                    <a:pt x="1703" y="1739"/>
                    <a:pt x="1703" y="1667"/>
                  </a:cubicBezTo>
                  <a:cubicBezTo>
                    <a:pt x="1703" y="1596"/>
                    <a:pt x="632" y="72"/>
                    <a:pt x="10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2879;p56"/>
            <p:cNvSpPr/>
            <p:nvPr/>
          </p:nvSpPr>
          <p:spPr>
            <a:xfrm>
              <a:off x="8036768" y="2848120"/>
              <a:ext cx="45869" cy="50305"/>
            </a:xfrm>
            <a:custGeom>
              <a:avLst/>
              <a:gdLst/>
              <a:ahLst/>
              <a:cxnLst/>
              <a:rect l="l" t="t" r="r" b="b"/>
              <a:pathLst>
                <a:path w="1489" h="1633" extrusionOk="0">
                  <a:moveTo>
                    <a:pt x="1441" y="1"/>
                  </a:moveTo>
                  <a:cubicBezTo>
                    <a:pt x="1417" y="1"/>
                    <a:pt x="1394" y="13"/>
                    <a:pt x="1394" y="37"/>
                  </a:cubicBezTo>
                  <a:cubicBezTo>
                    <a:pt x="1382" y="334"/>
                    <a:pt x="394" y="1227"/>
                    <a:pt x="24" y="1549"/>
                  </a:cubicBezTo>
                  <a:cubicBezTo>
                    <a:pt x="1" y="1573"/>
                    <a:pt x="1" y="1596"/>
                    <a:pt x="13" y="1608"/>
                  </a:cubicBezTo>
                  <a:cubicBezTo>
                    <a:pt x="24" y="1620"/>
                    <a:pt x="36" y="1632"/>
                    <a:pt x="48" y="1632"/>
                  </a:cubicBezTo>
                  <a:cubicBezTo>
                    <a:pt x="60" y="1632"/>
                    <a:pt x="72" y="1620"/>
                    <a:pt x="72" y="1620"/>
                  </a:cubicBezTo>
                  <a:cubicBezTo>
                    <a:pt x="215" y="1501"/>
                    <a:pt x="1453" y="430"/>
                    <a:pt x="1477" y="49"/>
                  </a:cubicBezTo>
                  <a:cubicBezTo>
                    <a:pt x="1489" y="25"/>
                    <a:pt x="1465" y="1"/>
                    <a:pt x="1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2880;p56"/>
            <p:cNvSpPr/>
            <p:nvPr/>
          </p:nvSpPr>
          <p:spPr>
            <a:xfrm>
              <a:off x="8093634" y="2855975"/>
              <a:ext cx="30096" cy="89026"/>
            </a:xfrm>
            <a:custGeom>
              <a:avLst/>
              <a:gdLst/>
              <a:ahLst/>
              <a:cxnLst/>
              <a:rect l="l" t="t" r="r" b="b"/>
              <a:pathLst>
                <a:path w="977" h="2890" extrusionOk="0">
                  <a:moveTo>
                    <a:pt x="53" y="0"/>
                  </a:moveTo>
                  <a:cubicBezTo>
                    <a:pt x="44" y="0"/>
                    <a:pt x="34" y="3"/>
                    <a:pt x="24" y="8"/>
                  </a:cubicBezTo>
                  <a:cubicBezTo>
                    <a:pt x="12" y="20"/>
                    <a:pt x="0" y="44"/>
                    <a:pt x="12" y="67"/>
                  </a:cubicBezTo>
                  <a:cubicBezTo>
                    <a:pt x="24" y="79"/>
                    <a:pt x="881" y="1556"/>
                    <a:pt x="536" y="2830"/>
                  </a:cubicBezTo>
                  <a:cubicBezTo>
                    <a:pt x="536" y="2853"/>
                    <a:pt x="548" y="2877"/>
                    <a:pt x="572" y="2889"/>
                  </a:cubicBezTo>
                  <a:lnTo>
                    <a:pt x="583" y="2889"/>
                  </a:lnTo>
                  <a:cubicBezTo>
                    <a:pt x="595" y="2889"/>
                    <a:pt x="619" y="2877"/>
                    <a:pt x="619" y="2853"/>
                  </a:cubicBezTo>
                  <a:cubicBezTo>
                    <a:pt x="976" y="1544"/>
                    <a:pt x="95" y="32"/>
                    <a:pt x="83" y="20"/>
                  </a:cubicBezTo>
                  <a:cubicBezTo>
                    <a:pt x="76" y="6"/>
                    <a:pt x="65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2881;p56"/>
            <p:cNvSpPr/>
            <p:nvPr/>
          </p:nvSpPr>
          <p:spPr>
            <a:xfrm>
              <a:off x="7996414" y="2801943"/>
              <a:ext cx="80001" cy="23104"/>
            </a:xfrm>
            <a:custGeom>
              <a:avLst/>
              <a:gdLst/>
              <a:ahLst/>
              <a:cxnLst/>
              <a:rect l="l" t="t" r="r" b="b"/>
              <a:pathLst>
                <a:path w="2597" h="750" extrusionOk="0">
                  <a:moveTo>
                    <a:pt x="363" y="1"/>
                  </a:moveTo>
                  <a:cubicBezTo>
                    <a:pt x="169" y="1"/>
                    <a:pt x="49" y="12"/>
                    <a:pt x="49" y="12"/>
                  </a:cubicBezTo>
                  <a:cubicBezTo>
                    <a:pt x="25" y="12"/>
                    <a:pt x="1" y="35"/>
                    <a:pt x="1" y="59"/>
                  </a:cubicBezTo>
                  <a:cubicBezTo>
                    <a:pt x="1" y="83"/>
                    <a:pt x="25" y="95"/>
                    <a:pt x="49" y="95"/>
                  </a:cubicBezTo>
                  <a:cubicBezTo>
                    <a:pt x="52" y="95"/>
                    <a:pt x="168" y="85"/>
                    <a:pt x="352" y="85"/>
                  </a:cubicBezTo>
                  <a:cubicBezTo>
                    <a:pt x="860" y="85"/>
                    <a:pt x="1888" y="162"/>
                    <a:pt x="2525" y="738"/>
                  </a:cubicBezTo>
                  <a:cubicBezTo>
                    <a:pt x="2525" y="750"/>
                    <a:pt x="2537" y="750"/>
                    <a:pt x="2549" y="750"/>
                  </a:cubicBezTo>
                  <a:cubicBezTo>
                    <a:pt x="2561" y="750"/>
                    <a:pt x="2573" y="750"/>
                    <a:pt x="2585" y="738"/>
                  </a:cubicBezTo>
                  <a:cubicBezTo>
                    <a:pt x="2596" y="726"/>
                    <a:pt x="2596" y="690"/>
                    <a:pt x="2573" y="678"/>
                  </a:cubicBezTo>
                  <a:cubicBezTo>
                    <a:pt x="2108" y="250"/>
                    <a:pt x="1453" y="95"/>
                    <a:pt x="977" y="35"/>
                  </a:cubicBezTo>
                  <a:cubicBezTo>
                    <a:pt x="739" y="8"/>
                    <a:pt x="526" y="1"/>
                    <a:pt x="3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2882;p56"/>
            <p:cNvSpPr/>
            <p:nvPr/>
          </p:nvSpPr>
          <p:spPr>
            <a:xfrm>
              <a:off x="8120034" y="2765347"/>
              <a:ext cx="274750" cy="259963"/>
            </a:xfrm>
            <a:custGeom>
              <a:avLst/>
              <a:gdLst/>
              <a:ahLst/>
              <a:cxnLst/>
              <a:rect l="l" t="t" r="r" b="b"/>
              <a:pathLst>
                <a:path w="8919" h="8439" extrusionOk="0">
                  <a:moveTo>
                    <a:pt x="3424" y="0"/>
                  </a:moveTo>
                  <a:cubicBezTo>
                    <a:pt x="3304" y="0"/>
                    <a:pt x="3216" y="36"/>
                    <a:pt x="3167" y="116"/>
                  </a:cubicBezTo>
                  <a:cubicBezTo>
                    <a:pt x="2655" y="961"/>
                    <a:pt x="0" y="8439"/>
                    <a:pt x="0" y="8439"/>
                  </a:cubicBezTo>
                  <a:lnTo>
                    <a:pt x="5096" y="4998"/>
                  </a:lnTo>
                  <a:lnTo>
                    <a:pt x="5168" y="4855"/>
                  </a:lnTo>
                  <a:lnTo>
                    <a:pt x="6858" y="6712"/>
                  </a:lnTo>
                  <a:cubicBezTo>
                    <a:pt x="6858" y="6712"/>
                    <a:pt x="8918" y="4248"/>
                    <a:pt x="8644" y="3319"/>
                  </a:cubicBezTo>
                  <a:cubicBezTo>
                    <a:pt x="8644" y="3319"/>
                    <a:pt x="4574" y="0"/>
                    <a:pt x="3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2883;p56"/>
            <p:cNvSpPr/>
            <p:nvPr/>
          </p:nvSpPr>
          <p:spPr>
            <a:xfrm>
              <a:off x="8012555" y="3118742"/>
              <a:ext cx="24244" cy="23566"/>
            </a:xfrm>
            <a:custGeom>
              <a:avLst/>
              <a:gdLst/>
              <a:ahLst/>
              <a:cxnLst/>
              <a:rect l="l" t="t" r="r" b="b"/>
              <a:pathLst>
                <a:path w="787" h="765" extrusionOk="0">
                  <a:moveTo>
                    <a:pt x="293" y="1"/>
                  </a:moveTo>
                  <a:cubicBezTo>
                    <a:pt x="280" y="1"/>
                    <a:pt x="270" y="8"/>
                    <a:pt x="263" y="15"/>
                  </a:cubicBezTo>
                  <a:cubicBezTo>
                    <a:pt x="251" y="26"/>
                    <a:pt x="1" y="336"/>
                    <a:pt x="60" y="550"/>
                  </a:cubicBezTo>
                  <a:cubicBezTo>
                    <a:pt x="84" y="634"/>
                    <a:pt x="144" y="693"/>
                    <a:pt x="239" y="729"/>
                  </a:cubicBezTo>
                  <a:cubicBezTo>
                    <a:pt x="287" y="753"/>
                    <a:pt x="334" y="765"/>
                    <a:pt x="382" y="765"/>
                  </a:cubicBezTo>
                  <a:cubicBezTo>
                    <a:pt x="429" y="765"/>
                    <a:pt x="489" y="741"/>
                    <a:pt x="537" y="717"/>
                  </a:cubicBezTo>
                  <a:cubicBezTo>
                    <a:pt x="727" y="610"/>
                    <a:pt x="787" y="324"/>
                    <a:pt x="787" y="312"/>
                  </a:cubicBezTo>
                  <a:cubicBezTo>
                    <a:pt x="787" y="288"/>
                    <a:pt x="775" y="265"/>
                    <a:pt x="751" y="265"/>
                  </a:cubicBezTo>
                  <a:cubicBezTo>
                    <a:pt x="727" y="265"/>
                    <a:pt x="703" y="277"/>
                    <a:pt x="703" y="300"/>
                  </a:cubicBezTo>
                  <a:cubicBezTo>
                    <a:pt x="703" y="300"/>
                    <a:pt x="644" y="550"/>
                    <a:pt x="489" y="646"/>
                  </a:cubicBezTo>
                  <a:cubicBezTo>
                    <a:pt x="456" y="665"/>
                    <a:pt x="420" y="674"/>
                    <a:pt x="378" y="674"/>
                  </a:cubicBezTo>
                  <a:cubicBezTo>
                    <a:pt x="344" y="674"/>
                    <a:pt x="306" y="668"/>
                    <a:pt x="263" y="658"/>
                  </a:cubicBezTo>
                  <a:cubicBezTo>
                    <a:pt x="203" y="622"/>
                    <a:pt x="156" y="586"/>
                    <a:pt x="144" y="527"/>
                  </a:cubicBezTo>
                  <a:cubicBezTo>
                    <a:pt x="96" y="384"/>
                    <a:pt x="263" y="146"/>
                    <a:pt x="322" y="74"/>
                  </a:cubicBezTo>
                  <a:cubicBezTo>
                    <a:pt x="346" y="50"/>
                    <a:pt x="334" y="26"/>
                    <a:pt x="322" y="15"/>
                  </a:cubicBezTo>
                  <a:cubicBezTo>
                    <a:pt x="312" y="5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2884;p56"/>
            <p:cNvSpPr/>
            <p:nvPr/>
          </p:nvSpPr>
          <p:spPr>
            <a:xfrm>
              <a:off x="8048874" y="3130663"/>
              <a:ext cx="24244" cy="23381"/>
            </a:xfrm>
            <a:custGeom>
              <a:avLst/>
              <a:gdLst/>
              <a:ahLst/>
              <a:cxnLst/>
              <a:rect l="l" t="t" r="r" b="b"/>
              <a:pathLst>
                <a:path w="787" h="759" extrusionOk="0">
                  <a:moveTo>
                    <a:pt x="293" y="1"/>
                  </a:moveTo>
                  <a:cubicBezTo>
                    <a:pt x="280" y="1"/>
                    <a:pt x="269" y="7"/>
                    <a:pt x="262" y="20"/>
                  </a:cubicBezTo>
                  <a:cubicBezTo>
                    <a:pt x="251" y="32"/>
                    <a:pt x="1" y="330"/>
                    <a:pt x="60" y="556"/>
                  </a:cubicBezTo>
                  <a:cubicBezTo>
                    <a:pt x="84" y="640"/>
                    <a:pt x="143" y="699"/>
                    <a:pt x="239" y="735"/>
                  </a:cubicBezTo>
                  <a:cubicBezTo>
                    <a:pt x="286" y="747"/>
                    <a:pt x="334" y="759"/>
                    <a:pt x="382" y="759"/>
                  </a:cubicBezTo>
                  <a:cubicBezTo>
                    <a:pt x="441" y="759"/>
                    <a:pt x="489" y="747"/>
                    <a:pt x="536" y="723"/>
                  </a:cubicBezTo>
                  <a:cubicBezTo>
                    <a:pt x="727" y="616"/>
                    <a:pt x="774" y="330"/>
                    <a:pt x="786" y="318"/>
                  </a:cubicBezTo>
                  <a:cubicBezTo>
                    <a:pt x="786" y="294"/>
                    <a:pt x="774" y="271"/>
                    <a:pt x="751" y="271"/>
                  </a:cubicBezTo>
                  <a:cubicBezTo>
                    <a:pt x="744" y="267"/>
                    <a:pt x="738" y="266"/>
                    <a:pt x="732" y="266"/>
                  </a:cubicBezTo>
                  <a:cubicBezTo>
                    <a:pt x="716" y="266"/>
                    <a:pt x="703" y="277"/>
                    <a:pt x="703" y="294"/>
                  </a:cubicBezTo>
                  <a:cubicBezTo>
                    <a:pt x="703" y="306"/>
                    <a:pt x="643" y="556"/>
                    <a:pt x="489" y="652"/>
                  </a:cubicBezTo>
                  <a:cubicBezTo>
                    <a:pt x="459" y="669"/>
                    <a:pt x="426" y="678"/>
                    <a:pt x="389" y="678"/>
                  </a:cubicBezTo>
                  <a:cubicBezTo>
                    <a:pt x="352" y="678"/>
                    <a:pt x="310" y="669"/>
                    <a:pt x="262" y="652"/>
                  </a:cubicBezTo>
                  <a:cubicBezTo>
                    <a:pt x="203" y="628"/>
                    <a:pt x="155" y="592"/>
                    <a:pt x="143" y="532"/>
                  </a:cubicBezTo>
                  <a:cubicBezTo>
                    <a:pt x="96" y="378"/>
                    <a:pt x="262" y="151"/>
                    <a:pt x="322" y="68"/>
                  </a:cubicBezTo>
                  <a:cubicBezTo>
                    <a:pt x="346" y="56"/>
                    <a:pt x="334" y="20"/>
                    <a:pt x="322" y="9"/>
                  </a:cubicBezTo>
                  <a:cubicBezTo>
                    <a:pt x="312" y="4"/>
                    <a:pt x="302" y="1"/>
                    <a:pt x="2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2885;p56"/>
            <p:cNvSpPr/>
            <p:nvPr/>
          </p:nvSpPr>
          <p:spPr>
            <a:xfrm>
              <a:off x="8080788" y="3141322"/>
              <a:ext cx="24244" cy="23350"/>
            </a:xfrm>
            <a:custGeom>
              <a:avLst/>
              <a:gdLst/>
              <a:ahLst/>
              <a:cxnLst/>
              <a:rect l="l" t="t" r="r" b="b"/>
              <a:pathLst>
                <a:path w="787" h="758" extrusionOk="0">
                  <a:moveTo>
                    <a:pt x="298" y="0"/>
                  </a:moveTo>
                  <a:cubicBezTo>
                    <a:pt x="284" y="0"/>
                    <a:pt x="269" y="6"/>
                    <a:pt x="262" y="20"/>
                  </a:cubicBezTo>
                  <a:cubicBezTo>
                    <a:pt x="250" y="32"/>
                    <a:pt x="0" y="329"/>
                    <a:pt x="60" y="556"/>
                  </a:cubicBezTo>
                  <a:cubicBezTo>
                    <a:pt x="84" y="639"/>
                    <a:pt x="143" y="698"/>
                    <a:pt x="238" y="734"/>
                  </a:cubicBezTo>
                  <a:cubicBezTo>
                    <a:pt x="286" y="746"/>
                    <a:pt x="334" y="758"/>
                    <a:pt x="381" y="758"/>
                  </a:cubicBezTo>
                  <a:cubicBezTo>
                    <a:pt x="441" y="758"/>
                    <a:pt x="489" y="746"/>
                    <a:pt x="536" y="722"/>
                  </a:cubicBezTo>
                  <a:cubicBezTo>
                    <a:pt x="727" y="615"/>
                    <a:pt x="786" y="329"/>
                    <a:pt x="786" y="317"/>
                  </a:cubicBezTo>
                  <a:cubicBezTo>
                    <a:pt x="786" y="294"/>
                    <a:pt x="774" y="270"/>
                    <a:pt x="750" y="270"/>
                  </a:cubicBezTo>
                  <a:cubicBezTo>
                    <a:pt x="744" y="267"/>
                    <a:pt x="738" y="265"/>
                    <a:pt x="732" y="265"/>
                  </a:cubicBezTo>
                  <a:cubicBezTo>
                    <a:pt x="716" y="265"/>
                    <a:pt x="703" y="276"/>
                    <a:pt x="703" y="294"/>
                  </a:cubicBezTo>
                  <a:cubicBezTo>
                    <a:pt x="703" y="306"/>
                    <a:pt x="655" y="556"/>
                    <a:pt x="500" y="651"/>
                  </a:cubicBezTo>
                  <a:cubicBezTo>
                    <a:pt x="465" y="669"/>
                    <a:pt x="429" y="678"/>
                    <a:pt x="392" y="678"/>
                  </a:cubicBezTo>
                  <a:cubicBezTo>
                    <a:pt x="355" y="678"/>
                    <a:pt x="316" y="669"/>
                    <a:pt x="274" y="651"/>
                  </a:cubicBezTo>
                  <a:cubicBezTo>
                    <a:pt x="203" y="627"/>
                    <a:pt x="155" y="591"/>
                    <a:pt x="143" y="532"/>
                  </a:cubicBezTo>
                  <a:cubicBezTo>
                    <a:pt x="108" y="377"/>
                    <a:pt x="262" y="151"/>
                    <a:pt x="334" y="67"/>
                  </a:cubicBezTo>
                  <a:cubicBezTo>
                    <a:pt x="346" y="55"/>
                    <a:pt x="346" y="20"/>
                    <a:pt x="322" y="8"/>
                  </a:cubicBezTo>
                  <a:cubicBezTo>
                    <a:pt x="317" y="3"/>
                    <a:pt x="30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2886;p56"/>
            <p:cNvSpPr/>
            <p:nvPr/>
          </p:nvSpPr>
          <p:spPr>
            <a:xfrm>
              <a:off x="8116368" y="3150933"/>
              <a:ext cx="23874" cy="23289"/>
            </a:xfrm>
            <a:custGeom>
              <a:avLst/>
              <a:gdLst/>
              <a:ahLst/>
              <a:cxnLst/>
              <a:rect l="l" t="t" r="r" b="b"/>
              <a:pathLst>
                <a:path w="775" h="756" extrusionOk="0">
                  <a:moveTo>
                    <a:pt x="265" y="1"/>
                  </a:moveTo>
                  <a:cubicBezTo>
                    <a:pt x="249" y="1"/>
                    <a:pt x="235" y="9"/>
                    <a:pt x="226" y="17"/>
                  </a:cubicBezTo>
                  <a:cubicBezTo>
                    <a:pt x="215" y="29"/>
                    <a:pt x="0" y="363"/>
                    <a:pt x="84" y="577"/>
                  </a:cubicBezTo>
                  <a:cubicBezTo>
                    <a:pt x="107" y="660"/>
                    <a:pt x="179" y="708"/>
                    <a:pt x="274" y="732"/>
                  </a:cubicBezTo>
                  <a:cubicBezTo>
                    <a:pt x="310" y="744"/>
                    <a:pt x="346" y="756"/>
                    <a:pt x="381" y="756"/>
                  </a:cubicBezTo>
                  <a:cubicBezTo>
                    <a:pt x="453" y="756"/>
                    <a:pt x="512" y="732"/>
                    <a:pt x="572" y="696"/>
                  </a:cubicBezTo>
                  <a:cubicBezTo>
                    <a:pt x="750" y="565"/>
                    <a:pt x="774" y="279"/>
                    <a:pt x="774" y="267"/>
                  </a:cubicBezTo>
                  <a:cubicBezTo>
                    <a:pt x="774" y="244"/>
                    <a:pt x="762" y="220"/>
                    <a:pt x="738" y="220"/>
                  </a:cubicBezTo>
                  <a:cubicBezTo>
                    <a:pt x="715" y="220"/>
                    <a:pt x="691" y="232"/>
                    <a:pt x="691" y="255"/>
                  </a:cubicBezTo>
                  <a:cubicBezTo>
                    <a:pt x="691" y="255"/>
                    <a:pt x="667" y="517"/>
                    <a:pt x="524" y="625"/>
                  </a:cubicBezTo>
                  <a:cubicBezTo>
                    <a:pt x="482" y="652"/>
                    <a:pt x="440" y="664"/>
                    <a:pt x="396" y="664"/>
                  </a:cubicBezTo>
                  <a:cubicBezTo>
                    <a:pt x="365" y="664"/>
                    <a:pt x="332" y="658"/>
                    <a:pt x="298" y="648"/>
                  </a:cubicBezTo>
                  <a:cubicBezTo>
                    <a:pt x="226" y="636"/>
                    <a:pt x="179" y="601"/>
                    <a:pt x="155" y="541"/>
                  </a:cubicBezTo>
                  <a:cubicBezTo>
                    <a:pt x="107" y="398"/>
                    <a:pt x="238" y="148"/>
                    <a:pt x="298" y="65"/>
                  </a:cubicBezTo>
                  <a:cubicBezTo>
                    <a:pt x="310" y="53"/>
                    <a:pt x="298" y="17"/>
                    <a:pt x="286" y="5"/>
                  </a:cubicBezTo>
                  <a:cubicBezTo>
                    <a:pt x="279" y="2"/>
                    <a:pt x="272" y="1"/>
                    <a:pt x="26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2887;p56"/>
            <p:cNvSpPr/>
            <p:nvPr/>
          </p:nvSpPr>
          <p:spPr>
            <a:xfrm>
              <a:off x="8148991" y="3158172"/>
              <a:ext cx="24244" cy="23011"/>
            </a:xfrm>
            <a:custGeom>
              <a:avLst/>
              <a:gdLst/>
              <a:ahLst/>
              <a:cxnLst/>
              <a:rect l="l" t="t" r="r" b="b"/>
              <a:pathLst>
                <a:path w="787" h="747" extrusionOk="0">
                  <a:moveTo>
                    <a:pt x="270" y="1"/>
                  </a:moveTo>
                  <a:cubicBezTo>
                    <a:pt x="257" y="1"/>
                    <a:pt x="246" y="7"/>
                    <a:pt x="239" y="20"/>
                  </a:cubicBezTo>
                  <a:cubicBezTo>
                    <a:pt x="227" y="32"/>
                    <a:pt x="1" y="366"/>
                    <a:pt x="84" y="580"/>
                  </a:cubicBezTo>
                  <a:cubicBezTo>
                    <a:pt x="120" y="651"/>
                    <a:pt x="180" y="711"/>
                    <a:pt x="287" y="735"/>
                  </a:cubicBezTo>
                  <a:cubicBezTo>
                    <a:pt x="322" y="747"/>
                    <a:pt x="358" y="747"/>
                    <a:pt x="394" y="747"/>
                  </a:cubicBezTo>
                  <a:cubicBezTo>
                    <a:pt x="465" y="747"/>
                    <a:pt x="525" y="735"/>
                    <a:pt x="584" y="687"/>
                  </a:cubicBezTo>
                  <a:cubicBezTo>
                    <a:pt x="763" y="568"/>
                    <a:pt x="787" y="270"/>
                    <a:pt x="787" y="259"/>
                  </a:cubicBezTo>
                  <a:cubicBezTo>
                    <a:pt x="787" y="235"/>
                    <a:pt x="775" y="223"/>
                    <a:pt x="751" y="211"/>
                  </a:cubicBezTo>
                  <a:cubicBezTo>
                    <a:pt x="727" y="211"/>
                    <a:pt x="703" y="235"/>
                    <a:pt x="703" y="259"/>
                  </a:cubicBezTo>
                  <a:cubicBezTo>
                    <a:pt x="703" y="259"/>
                    <a:pt x="680" y="521"/>
                    <a:pt x="525" y="628"/>
                  </a:cubicBezTo>
                  <a:cubicBezTo>
                    <a:pt x="486" y="651"/>
                    <a:pt x="443" y="664"/>
                    <a:pt x="395" y="664"/>
                  </a:cubicBezTo>
                  <a:cubicBezTo>
                    <a:pt x="368" y="664"/>
                    <a:pt x="340" y="660"/>
                    <a:pt x="310" y="651"/>
                  </a:cubicBezTo>
                  <a:cubicBezTo>
                    <a:pt x="239" y="640"/>
                    <a:pt x="191" y="604"/>
                    <a:pt x="168" y="544"/>
                  </a:cubicBezTo>
                  <a:cubicBezTo>
                    <a:pt x="108" y="401"/>
                    <a:pt x="251" y="151"/>
                    <a:pt x="310" y="68"/>
                  </a:cubicBezTo>
                  <a:cubicBezTo>
                    <a:pt x="322" y="44"/>
                    <a:pt x="310" y="20"/>
                    <a:pt x="299" y="9"/>
                  </a:cubicBezTo>
                  <a:cubicBezTo>
                    <a:pt x="289" y="4"/>
                    <a:pt x="279" y="1"/>
                    <a:pt x="2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2888;p56"/>
            <p:cNvSpPr/>
            <p:nvPr/>
          </p:nvSpPr>
          <p:spPr>
            <a:xfrm>
              <a:off x="8102783" y="2878955"/>
              <a:ext cx="174264" cy="214957"/>
            </a:xfrm>
            <a:custGeom>
              <a:avLst/>
              <a:gdLst/>
              <a:ahLst/>
              <a:cxnLst/>
              <a:rect l="l" t="t" r="r" b="b"/>
              <a:pathLst>
                <a:path w="5657" h="6978" extrusionOk="0">
                  <a:moveTo>
                    <a:pt x="2275" y="0"/>
                  </a:moveTo>
                  <a:lnTo>
                    <a:pt x="1" y="5882"/>
                  </a:lnTo>
                  <a:lnTo>
                    <a:pt x="3394" y="6977"/>
                  </a:lnTo>
                  <a:cubicBezTo>
                    <a:pt x="3394" y="6977"/>
                    <a:pt x="3799" y="6060"/>
                    <a:pt x="4001" y="5525"/>
                  </a:cubicBezTo>
                  <a:cubicBezTo>
                    <a:pt x="5001" y="2715"/>
                    <a:pt x="5656" y="1310"/>
                    <a:pt x="5656" y="1310"/>
                  </a:cubicBezTo>
                  <a:cubicBezTo>
                    <a:pt x="5144" y="1060"/>
                    <a:pt x="2275" y="0"/>
                    <a:pt x="22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2889;p56"/>
            <p:cNvSpPr/>
            <p:nvPr/>
          </p:nvSpPr>
          <p:spPr>
            <a:xfrm>
              <a:off x="7946171" y="3059103"/>
              <a:ext cx="261165" cy="114071"/>
            </a:xfrm>
            <a:custGeom>
              <a:avLst/>
              <a:gdLst/>
              <a:ahLst/>
              <a:cxnLst/>
              <a:rect l="l" t="t" r="r" b="b"/>
              <a:pathLst>
                <a:path w="8478" h="3703" extrusionOk="0">
                  <a:moveTo>
                    <a:pt x="5216" y="0"/>
                  </a:moveTo>
                  <a:cubicBezTo>
                    <a:pt x="5153" y="0"/>
                    <a:pt x="5108" y="11"/>
                    <a:pt x="5085" y="34"/>
                  </a:cubicBezTo>
                  <a:cubicBezTo>
                    <a:pt x="4835" y="284"/>
                    <a:pt x="1" y="879"/>
                    <a:pt x="846" y="1558"/>
                  </a:cubicBezTo>
                  <a:cubicBezTo>
                    <a:pt x="1634" y="2190"/>
                    <a:pt x="6777" y="3702"/>
                    <a:pt x="7742" y="3702"/>
                  </a:cubicBezTo>
                  <a:cubicBezTo>
                    <a:pt x="7812" y="3702"/>
                    <a:pt x="7860" y="3694"/>
                    <a:pt x="7883" y="3677"/>
                  </a:cubicBezTo>
                  <a:lnTo>
                    <a:pt x="8478" y="1129"/>
                  </a:lnTo>
                  <a:cubicBezTo>
                    <a:pt x="8478" y="1129"/>
                    <a:pt x="5874" y="0"/>
                    <a:pt x="5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2890;p56"/>
            <p:cNvSpPr/>
            <p:nvPr/>
          </p:nvSpPr>
          <p:spPr>
            <a:xfrm>
              <a:off x="8001188" y="3058672"/>
              <a:ext cx="107509" cy="42203"/>
            </a:xfrm>
            <a:custGeom>
              <a:avLst/>
              <a:gdLst/>
              <a:ahLst/>
              <a:cxnLst/>
              <a:rect l="l" t="t" r="r" b="b"/>
              <a:pathLst>
                <a:path w="3490" h="1370" extrusionOk="0">
                  <a:moveTo>
                    <a:pt x="3287" y="0"/>
                  </a:moveTo>
                  <a:cubicBezTo>
                    <a:pt x="3263" y="12"/>
                    <a:pt x="3251" y="36"/>
                    <a:pt x="3263" y="48"/>
                  </a:cubicBezTo>
                  <a:cubicBezTo>
                    <a:pt x="3263" y="60"/>
                    <a:pt x="3394" y="583"/>
                    <a:pt x="3084" y="941"/>
                  </a:cubicBezTo>
                  <a:cubicBezTo>
                    <a:pt x="2894" y="1169"/>
                    <a:pt x="2574" y="1284"/>
                    <a:pt x="2124" y="1284"/>
                  </a:cubicBezTo>
                  <a:cubicBezTo>
                    <a:pt x="2012" y="1284"/>
                    <a:pt x="1891" y="1276"/>
                    <a:pt x="1763" y="1262"/>
                  </a:cubicBezTo>
                  <a:cubicBezTo>
                    <a:pt x="394" y="1107"/>
                    <a:pt x="84" y="834"/>
                    <a:pt x="84" y="822"/>
                  </a:cubicBezTo>
                  <a:cubicBezTo>
                    <a:pt x="72" y="816"/>
                    <a:pt x="60" y="813"/>
                    <a:pt x="50" y="813"/>
                  </a:cubicBezTo>
                  <a:cubicBezTo>
                    <a:pt x="39" y="813"/>
                    <a:pt x="30" y="816"/>
                    <a:pt x="25" y="822"/>
                  </a:cubicBezTo>
                  <a:cubicBezTo>
                    <a:pt x="1" y="845"/>
                    <a:pt x="1" y="869"/>
                    <a:pt x="25" y="881"/>
                  </a:cubicBezTo>
                  <a:cubicBezTo>
                    <a:pt x="36" y="893"/>
                    <a:pt x="334" y="1179"/>
                    <a:pt x="1763" y="1345"/>
                  </a:cubicBezTo>
                  <a:cubicBezTo>
                    <a:pt x="1894" y="1357"/>
                    <a:pt x="2013" y="1369"/>
                    <a:pt x="2132" y="1369"/>
                  </a:cubicBezTo>
                  <a:cubicBezTo>
                    <a:pt x="2608" y="1369"/>
                    <a:pt x="2942" y="1238"/>
                    <a:pt x="3156" y="1000"/>
                  </a:cubicBezTo>
                  <a:cubicBezTo>
                    <a:pt x="3489" y="607"/>
                    <a:pt x="3346" y="60"/>
                    <a:pt x="3346" y="36"/>
                  </a:cubicBezTo>
                  <a:cubicBezTo>
                    <a:pt x="3334" y="12"/>
                    <a:pt x="3311" y="0"/>
                    <a:pt x="32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2891;p56"/>
            <p:cNvSpPr/>
            <p:nvPr/>
          </p:nvSpPr>
          <p:spPr>
            <a:xfrm>
              <a:off x="8082236" y="3065387"/>
              <a:ext cx="26092" cy="34009"/>
            </a:xfrm>
            <a:custGeom>
              <a:avLst/>
              <a:gdLst/>
              <a:ahLst/>
              <a:cxnLst/>
              <a:rect l="l" t="t" r="r" b="b"/>
              <a:pathLst>
                <a:path w="847" h="1104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37" y="80"/>
                    <a:pt x="763" y="580"/>
                    <a:pt x="763" y="1068"/>
                  </a:cubicBezTo>
                  <a:cubicBezTo>
                    <a:pt x="763" y="1080"/>
                    <a:pt x="775" y="1104"/>
                    <a:pt x="799" y="1104"/>
                  </a:cubicBezTo>
                  <a:cubicBezTo>
                    <a:pt x="823" y="1104"/>
                    <a:pt x="846" y="1092"/>
                    <a:pt x="846" y="1056"/>
                  </a:cubicBezTo>
                  <a:cubicBezTo>
                    <a:pt x="846" y="532"/>
                    <a:pt x="108" y="32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2892;p56"/>
            <p:cNvSpPr/>
            <p:nvPr/>
          </p:nvSpPr>
          <p:spPr>
            <a:xfrm>
              <a:off x="8063538" y="3071702"/>
              <a:ext cx="25353" cy="38321"/>
            </a:xfrm>
            <a:custGeom>
              <a:avLst/>
              <a:gdLst/>
              <a:ahLst/>
              <a:cxnLst/>
              <a:rect l="l" t="t" r="r" b="b"/>
              <a:pathLst>
                <a:path w="823" h="1244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25" y="77"/>
                    <a:pt x="620" y="482"/>
                    <a:pt x="739" y="1208"/>
                  </a:cubicBezTo>
                  <a:cubicBezTo>
                    <a:pt x="739" y="1232"/>
                    <a:pt x="751" y="1244"/>
                    <a:pt x="775" y="1244"/>
                  </a:cubicBezTo>
                  <a:lnTo>
                    <a:pt x="787" y="1244"/>
                  </a:lnTo>
                  <a:cubicBezTo>
                    <a:pt x="810" y="1244"/>
                    <a:pt x="822" y="1220"/>
                    <a:pt x="822" y="1196"/>
                  </a:cubicBezTo>
                  <a:cubicBezTo>
                    <a:pt x="691" y="434"/>
                    <a:pt x="96" y="30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2893;p56"/>
            <p:cNvSpPr/>
            <p:nvPr/>
          </p:nvSpPr>
          <p:spPr>
            <a:xfrm>
              <a:off x="7974419" y="3091787"/>
              <a:ext cx="218253" cy="72885"/>
            </a:xfrm>
            <a:custGeom>
              <a:avLst/>
              <a:gdLst/>
              <a:ahLst/>
              <a:cxnLst/>
              <a:rect l="l" t="t" r="r" b="b"/>
              <a:pathLst>
                <a:path w="7085" h="2366" extrusionOk="0">
                  <a:moveTo>
                    <a:pt x="43" y="1"/>
                  </a:moveTo>
                  <a:cubicBezTo>
                    <a:pt x="30" y="1"/>
                    <a:pt x="19" y="6"/>
                    <a:pt x="12" y="20"/>
                  </a:cubicBezTo>
                  <a:cubicBezTo>
                    <a:pt x="1" y="44"/>
                    <a:pt x="1" y="68"/>
                    <a:pt x="24" y="80"/>
                  </a:cubicBezTo>
                  <a:cubicBezTo>
                    <a:pt x="60" y="92"/>
                    <a:pt x="3513" y="2056"/>
                    <a:pt x="7049" y="2366"/>
                  </a:cubicBezTo>
                  <a:cubicBezTo>
                    <a:pt x="7073" y="2366"/>
                    <a:pt x="7085" y="2342"/>
                    <a:pt x="7085" y="2318"/>
                  </a:cubicBezTo>
                  <a:cubicBezTo>
                    <a:pt x="7085" y="2295"/>
                    <a:pt x="7073" y="2283"/>
                    <a:pt x="7049" y="2283"/>
                  </a:cubicBezTo>
                  <a:cubicBezTo>
                    <a:pt x="3537" y="1973"/>
                    <a:pt x="96" y="20"/>
                    <a:pt x="72" y="9"/>
                  </a:cubicBezTo>
                  <a:cubicBezTo>
                    <a:pt x="62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2894;p56"/>
            <p:cNvSpPr/>
            <p:nvPr/>
          </p:nvSpPr>
          <p:spPr>
            <a:xfrm>
              <a:off x="8267467" y="2880034"/>
              <a:ext cx="13246" cy="35980"/>
            </a:xfrm>
            <a:custGeom>
              <a:avLst/>
              <a:gdLst/>
              <a:ahLst/>
              <a:cxnLst/>
              <a:rect l="l" t="t" r="r" b="b"/>
              <a:pathLst>
                <a:path w="430" h="1168" extrusionOk="0">
                  <a:moveTo>
                    <a:pt x="48" y="1"/>
                  </a:moveTo>
                  <a:cubicBezTo>
                    <a:pt x="24" y="1"/>
                    <a:pt x="1" y="25"/>
                    <a:pt x="13" y="48"/>
                  </a:cubicBezTo>
                  <a:cubicBezTo>
                    <a:pt x="13" y="72"/>
                    <a:pt x="60" y="787"/>
                    <a:pt x="346" y="1156"/>
                  </a:cubicBezTo>
                  <a:cubicBezTo>
                    <a:pt x="346" y="1168"/>
                    <a:pt x="358" y="1168"/>
                    <a:pt x="382" y="1168"/>
                  </a:cubicBezTo>
                  <a:lnTo>
                    <a:pt x="405" y="1168"/>
                  </a:lnTo>
                  <a:cubicBezTo>
                    <a:pt x="417" y="1144"/>
                    <a:pt x="429" y="1120"/>
                    <a:pt x="405" y="1108"/>
                  </a:cubicBezTo>
                  <a:cubicBezTo>
                    <a:pt x="144" y="751"/>
                    <a:pt x="96" y="48"/>
                    <a:pt x="96" y="36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2895;p56"/>
            <p:cNvSpPr/>
            <p:nvPr/>
          </p:nvSpPr>
          <p:spPr>
            <a:xfrm>
              <a:off x="8191902" y="2784538"/>
              <a:ext cx="42603" cy="48210"/>
            </a:xfrm>
            <a:custGeom>
              <a:avLst/>
              <a:gdLst/>
              <a:ahLst/>
              <a:cxnLst/>
              <a:rect l="l" t="t" r="r" b="b"/>
              <a:pathLst>
                <a:path w="1383" h="1565" extrusionOk="0">
                  <a:moveTo>
                    <a:pt x="1339" y="0"/>
                  </a:moveTo>
                  <a:cubicBezTo>
                    <a:pt x="1323" y="0"/>
                    <a:pt x="1307" y="11"/>
                    <a:pt x="1299" y="29"/>
                  </a:cubicBezTo>
                  <a:cubicBezTo>
                    <a:pt x="1168" y="410"/>
                    <a:pt x="751" y="1422"/>
                    <a:pt x="370" y="1470"/>
                  </a:cubicBezTo>
                  <a:cubicBezTo>
                    <a:pt x="362" y="1471"/>
                    <a:pt x="354" y="1471"/>
                    <a:pt x="346" y="1471"/>
                  </a:cubicBezTo>
                  <a:cubicBezTo>
                    <a:pt x="257" y="1471"/>
                    <a:pt x="161" y="1411"/>
                    <a:pt x="84" y="1291"/>
                  </a:cubicBezTo>
                  <a:cubicBezTo>
                    <a:pt x="70" y="1277"/>
                    <a:pt x="56" y="1271"/>
                    <a:pt x="45" y="1271"/>
                  </a:cubicBezTo>
                  <a:cubicBezTo>
                    <a:pt x="37" y="1271"/>
                    <a:pt x="30" y="1274"/>
                    <a:pt x="25" y="1279"/>
                  </a:cubicBezTo>
                  <a:cubicBezTo>
                    <a:pt x="1" y="1291"/>
                    <a:pt x="1" y="1327"/>
                    <a:pt x="13" y="1339"/>
                  </a:cubicBezTo>
                  <a:cubicBezTo>
                    <a:pt x="108" y="1481"/>
                    <a:pt x="227" y="1565"/>
                    <a:pt x="346" y="1565"/>
                  </a:cubicBezTo>
                  <a:cubicBezTo>
                    <a:pt x="358" y="1565"/>
                    <a:pt x="370" y="1553"/>
                    <a:pt x="382" y="1553"/>
                  </a:cubicBezTo>
                  <a:cubicBezTo>
                    <a:pt x="894" y="1481"/>
                    <a:pt x="1358" y="112"/>
                    <a:pt x="1382" y="65"/>
                  </a:cubicBezTo>
                  <a:cubicBezTo>
                    <a:pt x="1382" y="41"/>
                    <a:pt x="1370" y="17"/>
                    <a:pt x="1358" y="5"/>
                  </a:cubicBezTo>
                  <a:cubicBezTo>
                    <a:pt x="1352" y="2"/>
                    <a:pt x="1346" y="0"/>
                    <a:pt x="13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2896;p56"/>
            <p:cNvSpPr/>
            <p:nvPr/>
          </p:nvSpPr>
          <p:spPr>
            <a:xfrm>
              <a:off x="8041543" y="3075368"/>
              <a:ext cx="16173" cy="36874"/>
            </a:xfrm>
            <a:custGeom>
              <a:avLst/>
              <a:gdLst/>
              <a:ahLst/>
              <a:cxnLst/>
              <a:rect l="l" t="t" r="r" b="b"/>
              <a:pathLst>
                <a:path w="525" h="1197" extrusionOk="0">
                  <a:moveTo>
                    <a:pt x="59" y="1"/>
                  </a:moveTo>
                  <a:cubicBezTo>
                    <a:pt x="47" y="1"/>
                    <a:pt x="33" y="9"/>
                    <a:pt x="24" y="18"/>
                  </a:cubicBezTo>
                  <a:cubicBezTo>
                    <a:pt x="0" y="41"/>
                    <a:pt x="12" y="65"/>
                    <a:pt x="36" y="77"/>
                  </a:cubicBezTo>
                  <a:cubicBezTo>
                    <a:pt x="262" y="220"/>
                    <a:pt x="405" y="911"/>
                    <a:pt x="429" y="1161"/>
                  </a:cubicBezTo>
                  <a:cubicBezTo>
                    <a:pt x="441" y="1184"/>
                    <a:pt x="453" y="1196"/>
                    <a:pt x="477" y="1196"/>
                  </a:cubicBezTo>
                  <a:cubicBezTo>
                    <a:pt x="500" y="1196"/>
                    <a:pt x="524" y="1173"/>
                    <a:pt x="512" y="1149"/>
                  </a:cubicBezTo>
                  <a:cubicBezTo>
                    <a:pt x="512" y="1113"/>
                    <a:pt x="393" y="196"/>
                    <a:pt x="72" y="6"/>
                  </a:cubicBezTo>
                  <a:cubicBezTo>
                    <a:pt x="68" y="2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2897;p56"/>
            <p:cNvSpPr/>
            <p:nvPr/>
          </p:nvSpPr>
          <p:spPr>
            <a:xfrm>
              <a:off x="8018069" y="3078941"/>
              <a:ext cx="12876" cy="28156"/>
            </a:xfrm>
            <a:custGeom>
              <a:avLst/>
              <a:gdLst/>
              <a:ahLst/>
              <a:cxnLst/>
              <a:rect l="l" t="t" r="r" b="b"/>
              <a:pathLst>
                <a:path w="418" h="914" extrusionOk="0">
                  <a:moveTo>
                    <a:pt x="36" y="1"/>
                  </a:moveTo>
                  <a:cubicBezTo>
                    <a:pt x="26" y="1"/>
                    <a:pt x="17" y="4"/>
                    <a:pt x="12" y="9"/>
                  </a:cubicBezTo>
                  <a:cubicBezTo>
                    <a:pt x="0" y="33"/>
                    <a:pt x="0" y="56"/>
                    <a:pt x="12" y="68"/>
                  </a:cubicBezTo>
                  <a:cubicBezTo>
                    <a:pt x="12" y="80"/>
                    <a:pt x="334" y="414"/>
                    <a:pt x="322" y="866"/>
                  </a:cubicBezTo>
                  <a:cubicBezTo>
                    <a:pt x="322" y="890"/>
                    <a:pt x="334" y="914"/>
                    <a:pt x="358" y="914"/>
                  </a:cubicBezTo>
                  <a:cubicBezTo>
                    <a:pt x="381" y="914"/>
                    <a:pt x="405" y="890"/>
                    <a:pt x="405" y="866"/>
                  </a:cubicBezTo>
                  <a:cubicBezTo>
                    <a:pt x="417" y="390"/>
                    <a:pt x="84" y="33"/>
                    <a:pt x="72" y="21"/>
                  </a:cubicBezTo>
                  <a:cubicBezTo>
                    <a:pt x="65" y="7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2898;p56"/>
            <p:cNvSpPr/>
            <p:nvPr/>
          </p:nvSpPr>
          <p:spPr>
            <a:xfrm>
              <a:off x="8164393" y="3081991"/>
              <a:ext cx="33054" cy="56281"/>
            </a:xfrm>
            <a:custGeom>
              <a:avLst/>
              <a:gdLst/>
              <a:ahLst/>
              <a:cxnLst/>
              <a:rect l="l" t="t" r="r" b="b"/>
              <a:pathLst>
                <a:path w="1073" h="1827" extrusionOk="0">
                  <a:moveTo>
                    <a:pt x="423" y="0"/>
                  </a:moveTo>
                  <a:cubicBezTo>
                    <a:pt x="406" y="0"/>
                    <a:pt x="391" y="11"/>
                    <a:pt x="382" y="29"/>
                  </a:cubicBezTo>
                  <a:cubicBezTo>
                    <a:pt x="370" y="65"/>
                    <a:pt x="1" y="946"/>
                    <a:pt x="322" y="1458"/>
                  </a:cubicBezTo>
                  <a:cubicBezTo>
                    <a:pt x="465" y="1672"/>
                    <a:pt x="692" y="1803"/>
                    <a:pt x="1025" y="1827"/>
                  </a:cubicBezTo>
                  <a:cubicBezTo>
                    <a:pt x="1049" y="1827"/>
                    <a:pt x="1073" y="1803"/>
                    <a:pt x="1073" y="1779"/>
                  </a:cubicBezTo>
                  <a:cubicBezTo>
                    <a:pt x="1073" y="1755"/>
                    <a:pt x="1049" y="1743"/>
                    <a:pt x="1025" y="1731"/>
                  </a:cubicBezTo>
                  <a:cubicBezTo>
                    <a:pt x="727" y="1720"/>
                    <a:pt x="513" y="1612"/>
                    <a:pt x="394" y="1422"/>
                  </a:cubicBezTo>
                  <a:cubicBezTo>
                    <a:pt x="96" y="934"/>
                    <a:pt x="453" y="77"/>
                    <a:pt x="465" y="65"/>
                  </a:cubicBezTo>
                  <a:cubicBezTo>
                    <a:pt x="465" y="41"/>
                    <a:pt x="465" y="17"/>
                    <a:pt x="442" y="5"/>
                  </a:cubicBezTo>
                  <a:cubicBezTo>
                    <a:pt x="435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2899;p56"/>
            <p:cNvSpPr/>
            <p:nvPr/>
          </p:nvSpPr>
          <p:spPr>
            <a:xfrm>
              <a:off x="8162945" y="2899379"/>
              <a:ext cx="104552" cy="40108"/>
            </a:xfrm>
            <a:custGeom>
              <a:avLst/>
              <a:gdLst/>
              <a:ahLst/>
              <a:cxnLst/>
              <a:rect l="l" t="t" r="r" b="b"/>
              <a:pathLst>
                <a:path w="3394" h="1302" extrusionOk="0">
                  <a:moveTo>
                    <a:pt x="58" y="1"/>
                  </a:moveTo>
                  <a:cubicBezTo>
                    <a:pt x="39" y="1"/>
                    <a:pt x="22" y="18"/>
                    <a:pt x="12" y="28"/>
                  </a:cubicBezTo>
                  <a:cubicBezTo>
                    <a:pt x="0" y="51"/>
                    <a:pt x="12" y="75"/>
                    <a:pt x="36" y="87"/>
                  </a:cubicBezTo>
                  <a:cubicBezTo>
                    <a:pt x="72" y="99"/>
                    <a:pt x="2858" y="992"/>
                    <a:pt x="3322" y="1290"/>
                  </a:cubicBezTo>
                  <a:cubicBezTo>
                    <a:pt x="3334" y="1302"/>
                    <a:pt x="3346" y="1302"/>
                    <a:pt x="3346" y="1302"/>
                  </a:cubicBezTo>
                  <a:cubicBezTo>
                    <a:pt x="3358" y="1302"/>
                    <a:pt x="3382" y="1290"/>
                    <a:pt x="3382" y="1278"/>
                  </a:cubicBezTo>
                  <a:cubicBezTo>
                    <a:pt x="3394" y="1254"/>
                    <a:pt x="3394" y="1230"/>
                    <a:pt x="3370" y="1218"/>
                  </a:cubicBezTo>
                  <a:cubicBezTo>
                    <a:pt x="2894" y="921"/>
                    <a:pt x="179" y="39"/>
                    <a:pt x="72" y="4"/>
                  </a:cubicBezTo>
                  <a:cubicBezTo>
                    <a:pt x="67" y="1"/>
                    <a:pt x="63" y="1"/>
                    <a:pt x="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2900;p56"/>
            <p:cNvSpPr/>
            <p:nvPr/>
          </p:nvSpPr>
          <p:spPr>
            <a:xfrm>
              <a:off x="8155614" y="2918909"/>
              <a:ext cx="107109" cy="38907"/>
            </a:xfrm>
            <a:custGeom>
              <a:avLst/>
              <a:gdLst/>
              <a:ahLst/>
              <a:cxnLst/>
              <a:rect l="l" t="t" r="r" b="b"/>
              <a:pathLst>
                <a:path w="3477" h="1263" extrusionOk="0">
                  <a:moveTo>
                    <a:pt x="60" y="1"/>
                  </a:moveTo>
                  <a:cubicBezTo>
                    <a:pt x="36" y="1"/>
                    <a:pt x="12" y="13"/>
                    <a:pt x="12" y="37"/>
                  </a:cubicBezTo>
                  <a:cubicBezTo>
                    <a:pt x="0" y="60"/>
                    <a:pt x="12" y="84"/>
                    <a:pt x="36" y="84"/>
                  </a:cubicBezTo>
                  <a:cubicBezTo>
                    <a:pt x="60" y="96"/>
                    <a:pt x="2846" y="870"/>
                    <a:pt x="3417" y="1263"/>
                  </a:cubicBezTo>
                  <a:lnTo>
                    <a:pt x="3441" y="1263"/>
                  </a:lnTo>
                  <a:cubicBezTo>
                    <a:pt x="3453" y="1263"/>
                    <a:pt x="3465" y="1263"/>
                    <a:pt x="3465" y="1251"/>
                  </a:cubicBezTo>
                  <a:cubicBezTo>
                    <a:pt x="3477" y="1227"/>
                    <a:pt x="3477" y="1203"/>
                    <a:pt x="3453" y="1191"/>
                  </a:cubicBezTo>
                  <a:cubicBezTo>
                    <a:pt x="2882" y="799"/>
                    <a:pt x="167" y="37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2901;p56"/>
            <p:cNvSpPr/>
            <p:nvPr/>
          </p:nvSpPr>
          <p:spPr>
            <a:xfrm>
              <a:off x="7968905" y="3175145"/>
              <a:ext cx="281712" cy="74271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2902;p56"/>
            <p:cNvSpPr/>
            <p:nvPr/>
          </p:nvSpPr>
          <p:spPr>
            <a:xfrm>
              <a:off x="8067573" y="2730044"/>
              <a:ext cx="183413" cy="50274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5" name="Google Shape;2909;p56"/>
          <p:cNvGrpSpPr/>
          <p:nvPr/>
        </p:nvGrpSpPr>
        <p:grpSpPr>
          <a:xfrm>
            <a:off x="6754929" y="2774853"/>
            <a:ext cx="1461233" cy="1554454"/>
            <a:chOff x="3782936" y="2652261"/>
            <a:chExt cx="556215" cy="597155"/>
          </a:xfrm>
        </p:grpSpPr>
        <p:sp>
          <p:nvSpPr>
            <p:cNvPr id="196" name="Google Shape;2910;p56"/>
            <p:cNvSpPr/>
            <p:nvPr/>
          </p:nvSpPr>
          <p:spPr>
            <a:xfrm>
              <a:off x="4038218" y="2652261"/>
              <a:ext cx="74117" cy="67894"/>
            </a:xfrm>
            <a:custGeom>
              <a:avLst/>
              <a:gdLst/>
              <a:ahLst/>
              <a:cxnLst/>
              <a:rect l="l" t="t" r="r" b="b"/>
              <a:pathLst>
                <a:path w="2406" h="2204" extrusionOk="0">
                  <a:moveTo>
                    <a:pt x="382" y="144"/>
                  </a:moveTo>
                  <a:cubicBezTo>
                    <a:pt x="965" y="275"/>
                    <a:pt x="2144" y="680"/>
                    <a:pt x="2287" y="775"/>
                  </a:cubicBezTo>
                  <a:cubicBezTo>
                    <a:pt x="2227" y="858"/>
                    <a:pt x="1989" y="953"/>
                    <a:pt x="1810" y="1001"/>
                  </a:cubicBezTo>
                  <a:cubicBezTo>
                    <a:pt x="1453" y="775"/>
                    <a:pt x="775" y="358"/>
                    <a:pt x="382" y="144"/>
                  </a:cubicBezTo>
                  <a:close/>
                  <a:moveTo>
                    <a:pt x="191" y="251"/>
                  </a:moveTo>
                  <a:lnTo>
                    <a:pt x="191" y="251"/>
                  </a:lnTo>
                  <a:cubicBezTo>
                    <a:pt x="358" y="430"/>
                    <a:pt x="691" y="739"/>
                    <a:pt x="1382" y="1334"/>
                  </a:cubicBezTo>
                  <a:cubicBezTo>
                    <a:pt x="1310" y="1656"/>
                    <a:pt x="1203" y="2013"/>
                    <a:pt x="1144" y="2096"/>
                  </a:cubicBezTo>
                  <a:cubicBezTo>
                    <a:pt x="989" y="1930"/>
                    <a:pt x="382" y="739"/>
                    <a:pt x="191" y="251"/>
                  </a:cubicBezTo>
                  <a:close/>
                  <a:moveTo>
                    <a:pt x="108" y="1"/>
                  </a:moveTo>
                  <a:cubicBezTo>
                    <a:pt x="84" y="1"/>
                    <a:pt x="72" y="1"/>
                    <a:pt x="60" y="13"/>
                  </a:cubicBezTo>
                  <a:lnTo>
                    <a:pt x="48" y="13"/>
                  </a:lnTo>
                  <a:cubicBezTo>
                    <a:pt x="48" y="13"/>
                    <a:pt x="36" y="25"/>
                    <a:pt x="36" y="25"/>
                  </a:cubicBezTo>
                  <a:cubicBezTo>
                    <a:pt x="13" y="49"/>
                    <a:pt x="1" y="84"/>
                    <a:pt x="120" y="370"/>
                  </a:cubicBezTo>
                  <a:cubicBezTo>
                    <a:pt x="251" y="668"/>
                    <a:pt x="989" y="2204"/>
                    <a:pt x="1132" y="2204"/>
                  </a:cubicBezTo>
                  <a:cubicBezTo>
                    <a:pt x="1179" y="2204"/>
                    <a:pt x="1287" y="2204"/>
                    <a:pt x="1489" y="1323"/>
                  </a:cubicBezTo>
                  <a:cubicBezTo>
                    <a:pt x="1489" y="1311"/>
                    <a:pt x="1489" y="1287"/>
                    <a:pt x="1465" y="1275"/>
                  </a:cubicBezTo>
                  <a:cubicBezTo>
                    <a:pt x="1096" y="953"/>
                    <a:pt x="536" y="453"/>
                    <a:pt x="275" y="203"/>
                  </a:cubicBezTo>
                  <a:lnTo>
                    <a:pt x="275" y="203"/>
                  </a:lnTo>
                  <a:cubicBezTo>
                    <a:pt x="608" y="394"/>
                    <a:pt x="1310" y="811"/>
                    <a:pt x="1775" y="1096"/>
                  </a:cubicBezTo>
                  <a:cubicBezTo>
                    <a:pt x="1787" y="1108"/>
                    <a:pt x="1810" y="1108"/>
                    <a:pt x="1822" y="1108"/>
                  </a:cubicBezTo>
                  <a:cubicBezTo>
                    <a:pt x="1906" y="1084"/>
                    <a:pt x="2334" y="953"/>
                    <a:pt x="2394" y="799"/>
                  </a:cubicBezTo>
                  <a:cubicBezTo>
                    <a:pt x="2406" y="787"/>
                    <a:pt x="2406" y="763"/>
                    <a:pt x="2394" y="739"/>
                  </a:cubicBezTo>
                  <a:cubicBezTo>
                    <a:pt x="2263" y="549"/>
                    <a:pt x="346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2911;p56"/>
            <p:cNvSpPr/>
            <p:nvPr/>
          </p:nvSpPr>
          <p:spPr>
            <a:xfrm>
              <a:off x="4078572" y="2683713"/>
              <a:ext cx="16912" cy="27262"/>
            </a:xfrm>
            <a:custGeom>
              <a:avLst/>
              <a:gdLst/>
              <a:ahLst/>
              <a:cxnLst/>
              <a:rect l="l" t="t" r="r" b="b"/>
              <a:pathLst>
                <a:path w="549" h="885" extrusionOk="0">
                  <a:moveTo>
                    <a:pt x="476" y="1"/>
                  </a:moveTo>
                  <a:cubicBezTo>
                    <a:pt x="457" y="1"/>
                    <a:pt x="441" y="22"/>
                    <a:pt x="441" y="52"/>
                  </a:cubicBezTo>
                  <a:cubicBezTo>
                    <a:pt x="417" y="349"/>
                    <a:pt x="369" y="706"/>
                    <a:pt x="334" y="778"/>
                  </a:cubicBezTo>
                  <a:cubicBezTo>
                    <a:pt x="286" y="766"/>
                    <a:pt x="179" y="659"/>
                    <a:pt x="96" y="552"/>
                  </a:cubicBezTo>
                  <a:cubicBezTo>
                    <a:pt x="82" y="538"/>
                    <a:pt x="68" y="532"/>
                    <a:pt x="54" y="532"/>
                  </a:cubicBezTo>
                  <a:cubicBezTo>
                    <a:pt x="44" y="532"/>
                    <a:pt x="34" y="535"/>
                    <a:pt x="24" y="540"/>
                  </a:cubicBezTo>
                  <a:cubicBezTo>
                    <a:pt x="0" y="563"/>
                    <a:pt x="0" y="587"/>
                    <a:pt x="12" y="611"/>
                  </a:cubicBezTo>
                  <a:cubicBezTo>
                    <a:pt x="72" y="694"/>
                    <a:pt x="238" y="873"/>
                    <a:pt x="334" y="885"/>
                  </a:cubicBezTo>
                  <a:lnTo>
                    <a:pt x="346" y="885"/>
                  </a:lnTo>
                  <a:cubicBezTo>
                    <a:pt x="369" y="885"/>
                    <a:pt x="381" y="873"/>
                    <a:pt x="393" y="873"/>
                  </a:cubicBezTo>
                  <a:cubicBezTo>
                    <a:pt x="465" y="814"/>
                    <a:pt x="512" y="397"/>
                    <a:pt x="536" y="52"/>
                  </a:cubicBezTo>
                  <a:cubicBezTo>
                    <a:pt x="548" y="28"/>
                    <a:pt x="524" y="4"/>
                    <a:pt x="489" y="4"/>
                  </a:cubicBezTo>
                  <a:cubicBezTo>
                    <a:pt x="484" y="2"/>
                    <a:pt x="480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2912;p56"/>
            <p:cNvSpPr/>
            <p:nvPr/>
          </p:nvSpPr>
          <p:spPr>
            <a:xfrm>
              <a:off x="4139812" y="3172712"/>
              <a:ext cx="74486" cy="60193"/>
            </a:xfrm>
            <a:custGeom>
              <a:avLst/>
              <a:gdLst/>
              <a:ahLst/>
              <a:cxnLst/>
              <a:rect l="l" t="t" r="r" b="b"/>
              <a:pathLst>
                <a:path w="2418" h="1954" extrusionOk="0">
                  <a:moveTo>
                    <a:pt x="263" y="108"/>
                  </a:moveTo>
                  <a:lnTo>
                    <a:pt x="263" y="108"/>
                  </a:lnTo>
                  <a:cubicBezTo>
                    <a:pt x="477" y="132"/>
                    <a:pt x="1572" y="668"/>
                    <a:pt x="2072" y="965"/>
                  </a:cubicBezTo>
                  <a:cubicBezTo>
                    <a:pt x="1679" y="858"/>
                    <a:pt x="1037" y="715"/>
                    <a:pt x="453" y="596"/>
                  </a:cubicBezTo>
                  <a:cubicBezTo>
                    <a:pt x="358" y="441"/>
                    <a:pt x="251" y="203"/>
                    <a:pt x="263" y="108"/>
                  </a:cubicBezTo>
                  <a:close/>
                  <a:moveTo>
                    <a:pt x="536" y="1132"/>
                  </a:moveTo>
                  <a:cubicBezTo>
                    <a:pt x="715" y="1144"/>
                    <a:pt x="1596" y="1180"/>
                    <a:pt x="2060" y="1180"/>
                  </a:cubicBezTo>
                  <a:lnTo>
                    <a:pt x="2144" y="1180"/>
                  </a:lnTo>
                  <a:cubicBezTo>
                    <a:pt x="1668" y="1394"/>
                    <a:pt x="417" y="1823"/>
                    <a:pt x="191" y="1858"/>
                  </a:cubicBezTo>
                  <a:cubicBezTo>
                    <a:pt x="203" y="1751"/>
                    <a:pt x="370" y="1418"/>
                    <a:pt x="536" y="1132"/>
                  </a:cubicBezTo>
                  <a:close/>
                  <a:moveTo>
                    <a:pt x="251" y="1"/>
                  </a:moveTo>
                  <a:cubicBezTo>
                    <a:pt x="203" y="1"/>
                    <a:pt x="179" y="37"/>
                    <a:pt x="179" y="49"/>
                  </a:cubicBezTo>
                  <a:cubicBezTo>
                    <a:pt x="120" y="203"/>
                    <a:pt x="334" y="596"/>
                    <a:pt x="382" y="668"/>
                  </a:cubicBezTo>
                  <a:cubicBezTo>
                    <a:pt x="394" y="680"/>
                    <a:pt x="406" y="691"/>
                    <a:pt x="417" y="691"/>
                  </a:cubicBezTo>
                  <a:cubicBezTo>
                    <a:pt x="953" y="811"/>
                    <a:pt x="1751" y="977"/>
                    <a:pt x="2120" y="1084"/>
                  </a:cubicBezTo>
                  <a:lnTo>
                    <a:pt x="2060" y="1084"/>
                  </a:lnTo>
                  <a:cubicBezTo>
                    <a:pt x="1549" y="1084"/>
                    <a:pt x="525" y="1037"/>
                    <a:pt x="513" y="1037"/>
                  </a:cubicBezTo>
                  <a:cubicBezTo>
                    <a:pt x="501" y="1037"/>
                    <a:pt x="477" y="1049"/>
                    <a:pt x="465" y="1061"/>
                  </a:cubicBezTo>
                  <a:cubicBezTo>
                    <a:pt x="1" y="1846"/>
                    <a:pt x="84" y="1918"/>
                    <a:pt x="108" y="1942"/>
                  </a:cubicBezTo>
                  <a:cubicBezTo>
                    <a:pt x="132" y="1954"/>
                    <a:pt x="155" y="1954"/>
                    <a:pt x="167" y="1954"/>
                  </a:cubicBezTo>
                  <a:cubicBezTo>
                    <a:pt x="310" y="1954"/>
                    <a:pt x="906" y="1763"/>
                    <a:pt x="1370" y="1596"/>
                  </a:cubicBezTo>
                  <a:cubicBezTo>
                    <a:pt x="2132" y="1322"/>
                    <a:pt x="2346" y="1215"/>
                    <a:pt x="2394" y="1168"/>
                  </a:cubicBezTo>
                  <a:cubicBezTo>
                    <a:pt x="2406" y="1156"/>
                    <a:pt x="2406" y="1156"/>
                    <a:pt x="2406" y="1156"/>
                  </a:cubicBezTo>
                  <a:cubicBezTo>
                    <a:pt x="2418" y="1132"/>
                    <a:pt x="2418" y="1132"/>
                    <a:pt x="2418" y="1120"/>
                  </a:cubicBezTo>
                  <a:cubicBezTo>
                    <a:pt x="2418" y="1120"/>
                    <a:pt x="2418" y="1108"/>
                    <a:pt x="2418" y="1108"/>
                  </a:cubicBezTo>
                  <a:cubicBezTo>
                    <a:pt x="2418" y="1096"/>
                    <a:pt x="2418" y="1096"/>
                    <a:pt x="2418" y="1096"/>
                  </a:cubicBezTo>
                  <a:cubicBezTo>
                    <a:pt x="2418" y="1096"/>
                    <a:pt x="2418" y="1084"/>
                    <a:pt x="2406" y="1084"/>
                  </a:cubicBezTo>
                  <a:lnTo>
                    <a:pt x="2406" y="1072"/>
                  </a:lnTo>
                  <a:cubicBezTo>
                    <a:pt x="2227" y="882"/>
                    <a:pt x="489" y="1"/>
                    <a:pt x="2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2913;p56"/>
            <p:cNvSpPr/>
            <p:nvPr/>
          </p:nvSpPr>
          <p:spPr>
            <a:xfrm>
              <a:off x="4136886" y="3191380"/>
              <a:ext cx="17282" cy="24644"/>
            </a:xfrm>
            <a:custGeom>
              <a:avLst/>
              <a:gdLst/>
              <a:ahLst/>
              <a:cxnLst/>
              <a:rect l="l" t="t" r="r" b="b"/>
              <a:pathLst>
                <a:path w="561" h="800" extrusionOk="0">
                  <a:moveTo>
                    <a:pt x="506" y="0"/>
                  </a:moveTo>
                  <a:cubicBezTo>
                    <a:pt x="492" y="0"/>
                    <a:pt x="479" y="7"/>
                    <a:pt x="465" y="14"/>
                  </a:cubicBezTo>
                  <a:cubicBezTo>
                    <a:pt x="250" y="288"/>
                    <a:pt x="0" y="621"/>
                    <a:pt x="12" y="705"/>
                  </a:cubicBezTo>
                  <a:cubicBezTo>
                    <a:pt x="12" y="716"/>
                    <a:pt x="24" y="740"/>
                    <a:pt x="48" y="764"/>
                  </a:cubicBezTo>
                  <a:cubicBezTo>
                    <a:pt x="84" y="788"/>
                    <a:pt x="167" y="800"/>
                    <a:pt x="250" y="800"/>
                  </a:cubicBezTo>
                  <a:cubicBezTo>
                    <a:pt x="334" y="800"/>
                    <a:pt x="417" y="788"/>
                    <a:pt x="465" y="788"/>
                  </a:cubicBezTo>
                  <a:cubicBezTo>
                    <a:pt x="489" y="788"/>
                    <a:pt x="512" y="764"/>
                    <a:pt x="512" y="728"/>
                  </a:cubicBezTo>
                  <a:cubicBezTo>
                    <a:pt x="512" y="705"/>
                    <a:pt x="477" y="681"/>
                    <a:pt x="453" y="681"/>
                  </a:cubicBezTo>
                  <a:cubicBezTo>
                    <a:pt x="369" y="695"/>
                    <a:pt x="285" y="701"/>
                    <a:pt x="221" y="701"/>
                  </a:cubicBezTo>
                  <a:cubicBezTo>
                    <a:pt x="175" y="701"/>
                    <a:pt x="139" y="698"/>
                    <a:pt x="120" y="693"/>
                  </a:cubicBezTo>
                  <a:cubicBezTo>
                    <a:pt x="143" y="609"/>
                    <a:pt x="358" y="324"/>
                    <a:pt x="548" y="85"/>
                  </a:cubicBezTo>
                  <a:cubicBezTo>
                    <a:pt x="560" y="62"/>
                    <a:pt x="560" y="26"/>
                    <a:pt x="536" y="14"/>
                  </a:cubicBezTo>
                  <a:cubicBezTo>
                    <a:pt x="526" y="4"/>
                    <a:pt x="516" y="0"/>
                    <a:pt x="5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914;p56"/>
            <p:cNvSpPr/>
            <p:nvPr/>
          </p:nvSpPr>
          <p:spPr>
            <a:xfrm>
              <a:off x="4218150" y="3076292"/>
              <a:ext cx="121002" cy="68603"/>
            </a:xfrm>
            <a:custGeom>
              <a:avLst/>
              <a:gdLst/>
              <a:ahLst/>
              <a:cxnLst/>
              <a:rect l="l" t="t" r="r" b="b"/>
              <a:pathLst>
                <a:path w="3928" h="2227" extrusionOk="0">
                  <a:moveTo>
                    <a:pt x="2386" y="1"/>
                  </a:moveTo>
                  <a:cubicBezTo>
                    <a:pt x="2207" y="1"/>
                    <a:pt x="2047" y="100"/>
                    <a:pt x="1937" y="231"/>
                  </a:cubicBezTo>
                  <a:lnTo>
                    <a:pt x="1937" y="231"/>
                  </a:lnTo>
                  <a:cubicBezTo>
                    <a:pt x="1863" y="169"/>
                    <a:pt x="1764" y="113"/>
                    <a:pt x="1637" y="71"/>
                  </a:cubicBezTo>
                  <a:cubicBezTo>
                    <a:pt x="1532" y="36"/>
                    <a:pt x="1445" y="21"/>
                    <a:pt x="1371" y="21"/>
                  </a:cubicBezTo>
                  <a:cubicBezTo>
                    <a:pt x="914" y="21"/>
                    <a:pt x="994" y="595"/>
                    <a:pt x="994" y="595"/>
                  </a:cubicBezTo>
                  <a:cubicBezTo>
                    <a:pt x="947" y="567"/>
                    <a:pt x="897" y="555"/>
                    <a:pt x="845" y="555"/>
                  </a:cubicBezTo>
                  <a:cubicBezTo>
                    <a:pt x="454" y="555"/>
                    <a:pt x="0" y="1287"/>
                    <a:pt x="506" y="1666"/>
                  </a:cubicBezTo>
                  <a:cubicBezTo>
                    <a:pt x="665" y="1786"/>
                    <a:pt x="817" y="1841"/>
                    <a:pt x="947" y="1849"/>
                  </a:cubicBezTo>
                  <a:lnTo>
                    <a:pt x="947" y="1849"/>
                  </a:lnTo>
                  <a:cubicBezTo>
                    <a:pt x="990" y="2048"/>
                    <a:pt x="1131" y="2222"/>
                    <a:pt x="1434" y="2226"/>
                  </a:cubicBezTo>
                  <a:cubicBezTo>
                    <a:pt x="1448" y="2226"/>
                    <a:pt x="1461" y="2226"/>
                    <a:pt x="1473" y="2226"/>
                  </a:cubicBezTo>
                  <a:cubicBezTo>
                    <a:pt x="1876" y="2226"/>
                    <a:pt x="2147" y="2133"/>
                    <a:pt x="2300" y="1994"/>
                  </a:cubicBezTo>
                  <a:lnTo>
                    <a:pt x="2300" y="1994"/>
                  </a:lnTo>
                  <a:cubicBezTo>
                    <a:pt x="2333" y="2037"/>
                    <a:pt x="2373" y="2079"/>
                    <a:pt x="2423" y="2119"/>
                  </a:cubicBezTo>
                  <a:cubicBezTo>
                    <a:pt x="2490" y="2174"/>
                    <a:pt x="2573" y="2199"/>
                    <a:pt x="2664" y="2199"/>
                  </a:cubicBezTo>
                  <a:cubicBezTo>
                    <a:pt x="3177" y="2199"/>
                    <a:pt x="3928" y="1406"/>
                    <a:pt x="3482" y="940"/>
                  </a:cubicBezTo>
                  <a:cubicBezTo>
                    <a:pt x="3361" y="811"/>
                    <a:pt x="3232" y="762"/>
                    <a:pt x="3111" y="762"/>
                  </a:cubicBezTo>
                  <a:cubicBezTo>
                    <a:pt x="3100" y="762"/>
                    <a:pt x="3089" y="762"/>
                    <a:pt x="3078" y="763"/>
                  </a:cubicBezTo>
                  <a:lnTo>
                    <a:pt x="3078" y="763"/>
                  </a:lnTo>
                  <a:cubicBezTo>
                    <a:pt x="3083" y="536"/>
                    <a:pt x="2969" y="275"/>
                    <a:pt x="2685" y="95"/>
                  </a:cubicBezTo>
                  <a:cubicBezTo>
                    <a:pt x="2582" y="29"/>
                    <a:pt x="2482" y="1"/>
                    <a:pt x="2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915;p56"/>
            <p:cNvSpPr/>
            <p:nvPr/>
          </p:nvSpPr>
          <p:spPr>
            <a:xfrm>
              <a:off x="4223448" y="3074444"/>
              <a:ext cx="108957" cy="71899"/>
            </a:xfrm>
            <a:custGeom>
              <a:avLst/>
              <a:gdLst/>
              <a:ahLst/>
              <a:cxnLst/>
              <a:rect l="l" t="t" r="r" b="b"/>
              <a:pathLst>
                <a:path w="3537" h="2334" extrusionOk="0">
                  <a:moveTo>
                    <a:pt x="1774" y="357"/>
                  </a:moveTo>
                  <a:cubicBezTo>
                    <a:pt x="1917" y="500"/>
                    <a:pt x="1941" y="655"/>
                    <a:pt x="1905" y="762"/>
                  </a:cubicBezTo>
                  <a:cubicBezTo>
                    <a:pt x="1884" y="820"/>
                    <a:pt x="1849" y="851"/>
                    <a:pt x="1809" y="851"/>
                  </a:cubicBezTo>
                  <a:cubicBezTo>
                    <a:pt x="1783" y="851"/>
                    <a:pt x="1755" y="838"/>
                    <a:pt x="1727" y="810"/>
                  </a:cubicBezTo>
                  <a:cubicBezTo>
                    <a:pt x="1620" y="726"/>
                    <a:pt x="1643" y="536"/>
                    <a:pt x="1774" y="357"/>
                  </a:cubicBezTo>
                  <a:close/>
                  <a:moveTo>
                    <a:pt x="2846" y="881"/>
                  </a:moveTo>
                  <a:cubicBezTo>
                    <a:pt x="2822" y="1072"/>
                    <a:pt x="2703" y="1214"/>
                    <a:pt x="2548" y="1238"/>
                  </a:cubicBezTo>
                  <a:lnTo>
                    <a:pt x="2524" y="1238"/>
                  </a:lnTo>
                  <a:cubicBezTo>
                    <a:pt x="2477" y="1238"/>
                    <a:pt x="2477" y="1226"/>
                    <a:pt x="2477" y="1214"/>
                  </a:cubicBezTo>
                  <a:cubicBezTo>
                    <a:pt x="2477" y="1131"/>
                    <a:pt x="2632" y="929"/>
                    <a:pt x="2846" y="881"/>
                  </a:cubicBezTo>
                  <a:close/>
                  <a:moveTo>
                    <a:pt x="989" y="1369"/>
                  </a:moveTo>
                  <a:cubicBezTo>
                    <a:pt x="1012" y="1369"/>
                    <a:pt x="1036" y="1393"/>
                    <a:pt x="1060" y="1417"/>
                  </a:cubicBezTo>
                  <a:cubicBezTo>
                    <a:pt x="1131" y="1512"/>
                    <a:pt x="1155" y="1619"/>
                    <a:pt x="1108" y="1703"/>
                  </a:cubicBezTo>
                  <a:cubicBezTo>
                    <a:pt x="1060" y="1798"/>
                    <a:pt x="953" y="1857"/>
                    <a:pt x="822" y="1857"/>
                  </a:cubicBezTo>
                  <a:cubicBezTo>
                    <a:pt x="798" y="1691"/>
                    <a:pt x="846" y="1500"/>
                    <a:pt x="917" y="1417"/>
                  </a:cubicBezTo>
                  <a:cubicBezTo>
                    <a:pt x="941" y="1381"/>
                    <a:pt x="965" y="1369"/>
                    <a:pt x="989" y="1369"/>
                  </a:cubicBezTo>
                  <a:close/>
                  <a:moveTo>
                    <a:pt x="2155" y="1524"/>
                  </a:moveTo>
                  <a:cubicBezTo>
                    <a:pt x="2167" y="1524"/>
                    <a:pt x="2191" y="1548"/>
                    <a:pt x="2203" y="1595"/>
                  </a:cubicBezTo>
                  <a:cubicBezTo>
                    <a:pt x="2251" y="1738"/>
                    <a:pt x="2227" y="1869"/>
                    <a:pt x="2132" y="1976"/>
                  </a:cubicBezTo>
                  <a:cubicBezTo>
                    <a:pt x="2048" y="1834"/>
                    <a:pt x="2060" y="1667"/>
                    <a:pt x="2108" y="1584"/>
                  </a:cubicBezTo>
                  <a:cubicBezTo>
                    <a:pt x="2132" y="1536"/>
                    <a:pt x="2155" y="1524"/>
                    <a:pt x="2155" y="1524"/>
                  </a:cubicBezTo>
                  <a:close/>
                  <a:moveTo>
                    <a:pt x="2221" y="107"/>
                  </a:moveTo>
                  <a:cubicBezTo>
                    <a:pt x="2312" y="107"/>
                    <a:pt x="2404" y="134"/>
                    <a:pt x="2489" y="191"/>
                  </a:cubicBezTo>
                  <a:cubicBezTo>
                    <a:pt x="2703" y="333"/>
                    <a:pt x="2846" y="548"/>
                    <a:pt x="2846" y="774"/>
                  </a:cubicBezTo>
                  <a:cubicBezTo>
                    <a:pt x="2584" y="822"/>
                    <a:pt x="2370" y="1072"/>
                    <a:pt x="2370" y="1214"/>
                  </a:cubicBezTo>
                  <a:cubicBezTo>
                    <a:pt x="2370" y="1276"/>
                    <a:pt x="2405" y="1338"/>
                    <a:pt x="2508" y="1338"/>
                  </a:cubicBezTo>
                  <a:cubicBezTo>
                    <a:pt x="2524" y="1338"/>
                    <a:pt x="2541" y="1337"/>
                    <a:pt x="2560" y="1334"/>
                  </a:cubicBezTo>
                  <a:cubicBezTo>
                    <a:pt x="2774" y="1310"/>
                    <a:pt x="2929" y="1119"/>
                    <a:pt x="2953" y="869"/>
                  </a:cubicBezTo>
                  <a:cubicBezTo>
                    <a:pt x="3072" y="881"/>
                    <a:pt x="3179" y="929"/>
                    <a:pt x="3275" y="1036"/>
                  </a:cubicBezTo>
                  <a:cubicBezTo>
                    <a:pt x="3441" y="1214"/>
                    <a:pt x="3406" y="1429"/>
                    <a:pt x="3334" y="1572"/>
                  </a:cubicBezTo>
                  <a:cubicBezTo>
                    <a:pt x="3191" y="1905"/>
                    <a:pt x="2786" y="2215"/>
                    <a:pt x="2489" y="2215"/>
                  </a:cubicBezTo>
                  <a:cubicBezTo>
                    <a:pt x="2405" y="2215"/>
                    <a:pt x="2334" y="2191"/>
                    <a:pt x="2274" y="2143"/>
                  </a:cubicBezTo>
                  <a:cubicBezTo>
                    <a:pt x="2251" y="2119"/>
                    <a:pt x="2215" y="2084"/>
                    <a:pt x="2191" y="2060"/>
                  </a:cubicBezTo>
                  <a:cubicBezTo>
                    <a:pt x="2322" y="1929"/>
                    <a:pt x="2358" y="1750"/>
                    <a:pt x="2310" y="1572"/>
                  </a:cubicBezTo>
                  <a:cubicBezTo>
                    <a:pt x="2263" y="1441"/>
                    <a:pt x="2191" y="1417"/>
                    <a:pt x="2155" y="1417"/>
                  </a:cubicBezTo>
                  <a:cubicBezTo>
                    <a:pt x="2108" y="1417"/>
                    <a:pt x="2048" y="1464"/>
                    <a:pt x="2012" y="1536"/>
                  </a:cubicBezTo>
                  <a:cubicBezTo>
                    <a:pt x="1953" y="1655"/>
                    <a:pt x="1941" y="1857"/>
                    <a:pt x="2060" y="2048"/>
                  </a:cubicBezTo>
                  <a:cubicBezTo>
                    <a:pt x="1941" y="2143"/>
                    <a:pt x="1715" y="2238"/>
                    <a:pt x="1298" y="2238"/>
                  </a:cubicBezTo>
                  <a:lnTo>
                    <a:pt x="1262" y="2238"/>
                  </a:lnTo>
                  <a:cubicBezTo>
                    <a:pt x="1000" y="2226"/>
                    <a:pt x="893" y="2096"/>
                    <a:pt x="846" y="1965"/>
                  </a:cubicBezTo>
                  <a:cubicBezTo>
                    <a:pt x="1000" y="1953"/>
                    <a:pt x="1143" y="1881"/>
                    <a:pt x="1203" y="1750"/>
                  </a:cubicBezTo>
                  <a:cubicBezTo>
                    <a:pt x="1262" y="1631"/>
                    <a:pt x="1239" y="1488"/>
                    <a:pt x="1131" y="1357"/>
                  </a:cubicBezTo>
                  <a:cubicBezTo>
                    <a:pt x="1084" y="1286"/>
                    <a:pt x="1024" y="1262"/>
                    <a:pt x="989" y="1262"/>
                  </a:cubicBezTo>
                  <a:cubicBezTo>
                    <a:pt x="929" y="1262"/>
                    <a:pt x="881" y="1298"/>
                    <a:pt x="834" y="1357"/>
                  </a:cubicBezTo>
                  <a:cubicBezTo>
                    <a:pt x="739" y="1464"/>
                    <a:pt x="691" y="1679"/>
                    <a:pt x="715" y="1857"/>
                  </a:cubicBezTo>
                  <a:cubicBezTo>
                    <a:pt x="596" y="1834"/>
                    <a:pt x="477" y="1774"/>
                    <a:pt x="369" y="1691"/>
                  </a:cubicBezTo>
                  <a:cubicBezTo>
                    <a:pt x="179" y="1548"/>
                    <a:pt x="119" y="1334"/>
                    <a:pt x="191" y="1107"/>
                  </a:cubicBezTo>
                  <a:cubicBezTo>
                    <a:pt x="274" y="869"/>
                    <a:pt x="488" y="667"/>
                    <a:pt x="667" y="667"/>
                  </a:cubicBezTo>
                  <a:cubicBezTo>
                    <a:pt x="715" y="667"/>
                    <a:pt x="750" y="679"/>
                    <a:pt x="786" y="703"/>
                  </a:cubicBezTo>
                  <a:cubicBezTo>
                    <a:pt x="798" y="708"/>
                    <a:pt x="810" y="711"/>
                    <a:pt x="820" y="711"/>
                  </a:cubicBezTo>
                  <a:cubicBezTo>
                    <a:pt x="831" y="711"/>
                    <a:pt x="840" y="708"/>
                    <a:pt x="846" y="703"/>
                  </a:cubicBezTo>
                  <a:cubicBezTo>
                    <a:pt x="858" y="691"/>
                    <a:pt x="869" y="679"/>
                    <a:pt x="869" y="655"/>
                  </a:cubicBezTo>
                  <a:cubicBezTo>
                    <a:pt x="869" y="655"/>
                    <a:pt x="834" y="381"/>
                    <a:pt x="965" y="226"/>
                  </a:cubicBezTo>
                  <a:cubicBezTo>
                    <a:pt x="1020" y="164"/>
                    <a:pt x="1100" y="134"/>
                    <a:pt x="1202" y="134"/>
                  </a:cubicBezTo>
                  <a:cubicBezTo>
                    <a:pt x="1275" y="134"/>
                    <a:pt x="1359" y="149"/>
                    <a:pt x="1453" y="179"/>
                  </a:cubicBezTo>
                  <a:cubicBezTo>
                    <a:pt x="1548" y="214"/>
                    <a:pt x="1620" y="250"/>
                    <a:pt x="1691" y="298"/>
                  </a:cubicBezTo>
                  <a:cubicBezTo>
                    <a:pt x="1548" y="488"/>
                    <a:pt x="1501" y="762"/>
                    <a:pt x="1655" y="893"/>
                  </a:cubicBezTo>
                  <a:cubicBezTo>
                    <a:pt x="1703" y="929"/>
                    <a:pt x="1751" y="953"/>
                    <a:pt x="1810" y="953"/>
                  </a:cubicBezTo>
                  <a:cubicBezTo>
                    <a:pt x="1893" y="953"/>
                    <a:pt x="1965" y="893"/>
                    <a:pt x="2001" y="798"/>
                  </a:cubicBezTo>
                  <a:cubicBezTo>
                    <a:pt x="2048" y="655"/>
                    <a:pt x="2012" y="452"/>
                    <a:pt x="1834" y="286"/>
                  </a:cubicBezTo>
                  <a:cubicBezTo>
                    <a:pt x="1942" y="170"/>
                    <a:pt x="2081" y="107"/>
                    <a:pt x="2221" y="107"/>
                  </a:cubicBezTo>
                  <a:close/>
                  <a:moveTo>
                    <a:pt x="2215" y="0"/>
                  </a:moveTo>
                  <a:cubicBezTo>
                    <a:pt x="2048" y="0"/>
                    <a:pt x="1882" y="83"/>
                    <a:pt x="1762" y="214"/>
                  </a:cubicBezTo>
                  <a:cubicBezTo>
                    <a:pt x="1679" y="167"/>
                    <a:pt x="1584" y="119"/>
                    <a:pt x="1489" y="83"/>
                  </a:cubicBezTo>
                  <a:cubicBezTo>
                    <a:pt x="1384" y="47"/>
                    <a:pt x="1289" y="30"/>
                    <a:pt x="1206" y="30"/>
                  </a:cubicBezTo>
                  <a:cubicBezTo>
                    <a:pt x="1072" y="30"/>
                    <a:pt x="967" y="74"/>
                    <a:pt x="893" y="155"/>
                  </a:cubicBezTo>
                  <a:cubicBezTo>
                    <a:pt x="774" y="286"/>
                    <a:pt x="762" y="476"/>
                    <a:pt x="762" y="583"/>
                  </a:cubicBezTo>
                  <a:cubicBezTo>
                    <a:pt x="739" y="572"/>
                    <a:pt x="703" y="572"/>
                    <a:pt x="667" y="572"/>
                  </a:cubicBezTo>
                  <a:cubicBezTo>
                    <a:pt x="441" y="572"/>
                    <a:pt x="191" y="786"/>
                    <a:pt x="96" y="1072"/>
                  </a:cubicBezTo>
                  <a:cubicBezTo>
                    <a:pt x="0" y="1345"/>
                    <a:pt x="84" y="1607"/>
                    <a:pt x="310" y="1774"/>
                  </a:cubicBezTo>
                  <a:cubicBezTo>
                    <a:pt x="441" y="1881"/>
                    <a:pt x="596" y="1941"/>
                    <a:pt x="739" y="1965"/>
                  </a:cubicBezTo>
                  <a:cubicBezTo>
                    <a:pt x="798" y="2191"/>
                    <a:pt x="989" y="2334"/>
                    <a:pt x="1250" y="2334"/>
                  </a:cubicBezTo>
                  <a:lnTo>
                    <a:pt x="1298" y="2334"/>
                  </a:lnTo>
                  <a:cubicBezTo>
                    <a:pt x="1655" y="2334"/>
                    <a:pt x="1941" y="2262"/>
                    <a:pt x="2120" y="2131"/>
                  </a:cubicBezTo>
                  <a:cubicBezTo>
                    <a:pt x="2143" y="2155"/>
                    <a:pt x="2179" y="2191"/>
                    <a:pt x="2215" y="2215"/>
                  </a:cubicBezTo>
                  <a:cubicBezTo>
                    <a:pt x="2286" y="2286"/>
                    <a:pt x="2382" y="2310"/>
                    <a:pt x="2489" y="2310"/>
                  </a:cubicBezTo>
                  <a:cubicBezTo>
                    <a:pt x="2834" y="2310"/>
                    <a:pt x="3275" y="1988"/>
                    <a:pt x="3441" y="1607"/>
                  </a:cubicBezTo>
                  <a:cubicBezTo>
                    <a:pt x="3536" y="1369"/>
                    <a:pt x="3513" y="1131"/>
                    <a:pt x="3358" y="964"/>
                  </a:cubicBezTo>
                  <a:cubicBezTo>
                    <a:pt x="3239" y="845"/>
                    <a:pt x="3096" y="774"/>
                    <a:pt x="2953" y="774"/>
                  </a:cubicBezTo>
                  <a:cubicBezTo>
                    <a:pt x="2941" y="512"/>
                    <a:pt x="2786" y="262"/>
                    <a:pt x="2548" y="107"/>
                  </a:cubicBezTo>
                  <a:cubicBezTo>
                    <a:pt x="2441" y="36"/>
                    <a:pt x="2334" y="0"/>
                    <a:pt x="22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916;p56"/>
            <p:cNvSpPr/>
            <p:nvPr/>
          </p:nvSpPr>
          <p:spPr>
            <a:xfrm>
              <a:off x="3798678" y="2658915"/>
              <a:ext cx="120940" cy="68603"/>
            </a:xfrm>
            <a:custGeom>
              <a:avLst/>
              <a:gdLst/>
              <a:ahLst/>
              <a:cxnLst/>
              <a:rect l="l" t="t" r="r" b="b"/>
              <a:pathLst>
                <a:path w="3926" h="2227" extrusionOk="0">
                  <a:moveTo>
                    <a:pt x="2389" y="1"/>
                  </a:moveTo>
                  <a:cubicBezTo>
                    <a:pt x="2209" y="1"/>
                    <a:pt x="2050" y="97"/>
                    <a:pt x="1939" y="226"/>
                  </a:cubicBezTo>
                  <a:lnTo>
                    <a:pt x="1939" y="226"/>
                  </a:lnTo>
                  <a:cubicBezTo>
                    <a:pt x="1865" y="166"/>
                    <a:pt x="1769" y="112"/>
                    <a:pt x="1645" y="71"/>
                  </a:cubicBezTo>
                  <a:cubicBezTo>
                    <a:pt x="1542" y="36"/>
                    <a:pt x="1455" y="22"/>
                    <a:pt x="1381" y="22"/>
                  </a:cubicBezTo>
                  <a:cubicBezTo>
                    <a:pt x="919" y="22"/>
                    <a:pt x="990" y="606"/>
                    <a:pt x="990" y="606"/>
                  </a:cubicBezTo>
                  <a:cubicBezTo>
                    <a:pt x="941" y="576"/>
                    <a:pt x="889" y="563"/>
                    <a:pt x="835" y="563"/>
                  </a:cubicBezTo>
                  <a:cubicBezTo>
                    <a:pt x="445" y="563"/>
                    <a:pt x="1" y="1289"/>
                    <a:pt x="514" y="1666"/>
                  </a:cubicBezTo>
                  <a:cubicBezTo>
                    <a:pt x="673" y="1785"/>
                    <a:pt x="824" y="1840"/>
                    <a:pt x="952" y="1849"/>
                  </a:cubicBezTo>
                  <a:lnTo>
                    <a:pt x="952" y="1849"/>
                  </a:lnTo>
                  <a:cubicBezTo>
                    <a:pt x="993" y="2048"/>
                    <a:pt x="1132" y="2221"/>
                    <a:pt x="1431" y="2226"/>
                  </a:cubicBezTo>
                  <a:cubicBezTo>
                    <a:pt x="1444" y="2226"/>
                    <a:pt x="1457" y="2226"/>
                    <a:pt x="1470" y="2226"/>
                  </a:cubicBezTo>
                  <a:cubicBezTo>
                    <a:pt x="1873" y="2226"/>
                    <a:pt x="2144" y="2132"/>
                    <a:pt x="2297" y="1993"/>
                  </a:cubicBezTo>
                  <a:lnTo>
                    <a:pt x="2297" y="1993"/>
                  </a:lnTo>
                  <a:cubicBezTo>
                    <a:pt x="2329" y="2037"/>
                    <a:pt x="2369" y="2079"/>
                    <a:pt x="2419" y="2119"/>
                  </a:cubicBezTo>
                  <a:cubicBezTo>
                    <a:pt x="2488" y="2174"/>
                    <a:pt x="2573" y="2198"/>
                    <a:pt x="2664" y="2198"/>
                  </a:cubicBezTo>
                  <a:cubicBezTo>
                    <a:pt x="3182" y="2198"/>
                    <a:pt x="3926" y="1406"/>
                    <a:pt x="3490" y="940"/>
                  </a:cubicBezTo>
                  <a:cubicBezTo>
                    <a:pt x="3369" y="810"/>
                    <a:pt x="3240" y="761"/>
                    <a:pt x="3119" y="761"/>
                  </a:cubicBezTo>
                  <a:cubicBezTo>
                    <a:pt x="3105" y="761"/>
                    <a:pt x="3091" y="762"/>
                    <a:pt x="3077" y="763"/>
                  </a:cubicBezTo>
                  <a:lnTo>
                    <a:pt x="3077" y="763"/>
                  </a:lnTo>
                  <a:cubicBezTo>
                    <a:pt x="3083" y="536"/>
                    <a:pt x="2971" y="274"/>
                    <a:pt x="2693" y="95"/>
                  </a:cubicBezTo>
                  <a:cubicBezTo>
                    <a:pt x="2588" y="29"/>
                    <a:pt x="2486" y="1"/>
                    <a:pt x="2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917;p56"/>
            <p:cNvSpPr/>
            <p:nvPr/>
          </p:nvSpPr>
          <p:spPr>
            <a:xfrm>
              <a:off x="3804223" y="2657406"/>
              <a:ext cx="108957" cy="71560"/>
            </a:xfrm>
            <a:custGeom>
              <a:avLst/>
              <a:gdLst/>
              <a:ahLst/>
              <a:cxnLst/>
              <a:rect l="l" t="t" r="r" b="b"/>
              <a:pathLst>
                <a:path w="3537" h="2323" extrusionOk="0">
                  <a:moveTo>
                    <a:pt x="1763" y="358"/>
                  </a:moveTo>
                  <a:cubicBezTo>
                    <a:pt x="1905" y="489"/>
                    <a:pt x="1929" y="655"/>
                    <a:pt x="1894" y="751"/>
                  </a:cubicBezTo>
                  <a:cubicBezTo>
                    <a:pt x="1871" y="811"/>
                    <a:pt x="1834" y="843"/>
                    <a:pt x="1792" y="843"/>
                  </a:cubicBezTo>
                  <a:cubicBezTo>
                    <a:pt x="1767" y="843"/>
                    <a:pt x="1741" y="832"/>
                    <a:pt x="1715" y="810"/>
                  </a:cubicBezTo>
                  <a:cubicBezTo>
                    <a:pt x="1620" y="727"/>
                    <a:pt x="1644" y="525"/>
                    <a:pt x="1763" y="358"/>
                  </a:cubicBezTo>
                  <a:close/>
                  <a:moveTo>
                    <a:pt x="2846" y="870"/>
                  </a:moveTo>
                  <a:lnTo>
                    <a:pt x="2846" y="870"/>
                  </a:lnTo>
                  <a:cubicBezTo>
                    <a:pt x="2822" y="1060"/>
                    <a:pt x="2703" y="1203"/>
                    <a:pt x="2537" y="1227"/>
                  </a:cubicBezTo>
                  <a:lnTo>
                    <a:pt x="2513" y="1227"/>
                  </a:lnTo>
                  <a:cubicBezTo>
                    <a:pt x="2477" y="1227"/>
                    <a:pt x="2465" y="1215"/>
                    <a:pt x="2465" y="1203"/>
                  </a:cubicBezTo>
                  <a:cubicBezTo>
                    <a:pt x="2465" y="1120"/>
                    <a:pt x="2620" y="917"/>
                    <a:pt x="2846" y="870"/>
                  </a:cubicBezTo>
                  <a:close/>
                  <a:moveTo>
                    <a:pt x="977" y="1358"/>
                  </a:moveTo>
                  <a:cubicBezTo>
                    <a:pt x="1013" y="1358"/>
                    <a:pt x="1036" y="1382"/>
                    <a:pt x="1048" y="1406"/>
                  </a:cubicBezTo>
                  <a:cubicBezTo>
                    <a:pt x="1132" y="1501"/>
                    <a:pt x="1143" y="1608"/>
                    <a:pt x="1108" y="1691"/>
                  </a:cubicBezTo>
                  <a:cubicBezTo>
                    <a:pt x="1060" y="1787"/>
                    <a:pt x="941" y="1846"/>
                    <a:pt x="810" y="1858"/>
                  </a:cubicBezTo>
                  <a:cubicBezTo>
                    <a:pt x="786" y="1679"/>
                    <a:pt x="834" y="1489"/>
                    <a:pt x="905" y="1406"/>
                  </a:cubicBezTo>
                  <a:cubicBezTo>
                    <a:pt x="929" y="1382"/>
                    <a:pt x="965" y="1358"/>
                    <a:pt x="977" y="1358"/>
                  </a:cubicBezTo>
                  <a:close/>
                  <a:moveTo>
                    <a:pt x="2156" y="1513"/>
                  </a:moveTo>
                  <a:cubicBezTo>
                    <a:pt x="2167" y="1513"/>
                    <a:pt x="2191" y="1537"/>
                    <a:pt x="2203" y="1584"/>
                  </a:cubicBezTo>
                  <a:cubicBezTo>
                    <a:pt x="2251" y="1727"/>
                    <a:pt x="2215" y="1858"/>
                    <a:pt x="2132" y="1965"/>
                  </a:cubicBezTo>
                  <a:cubicBezTo>
                    <a:pt x="2048" y="1822"/>
                    <a:pt x="2048" y="1668"/>
                    <a:pt x="2096" y="1572"/>
                  </a:cubicBezTo>
                  <a:cubicBezTo>
                    <a:pt x="2120" y="1525"/>
                    <a:pt x="2144" y="1513"/>
                    <a:pt x="2156" y="1513"/>
                  </a:cubicBezTo>
                  <a:close/>
                  <a:moveTo>
                    <a:pt x="2211" y="101"/>
                  </a:moveTo>
                  <a:cubicBezTo>
                    <a:pt x="2300" y="101"/>
                    <a:pt x="2392" y="127"/>
                    <a:pt x="2477" y="179"/>
                  </a:cubicBezTo>
                  <a:cubicBezTo>
                    <a:pt x="2703" y="322"/>
                    <a:pt x="2834" y="548"/>
                    <a:pt x="2846" y="775"/>
                  </a:cubicBezTo>
                  <a:cubicBezTo>
                    <a:pt x="2572" y="822"/>
                    <a:pt x="2358" y="1060"/>
                    <a:pt x="2370" y="1215"/>
                  </a:cubicBezTo>
                  <a:cubicBezTo>
                    <a:pt x="2370" y="1270"/>
                    <a:pt x="2411" y="1335"/>
                    <a:pt x="2520" y="1335"/>
                  </a:cubicBezTo>
                  <a:cubicBezTo>
                    <a:pt x="2529" y="1335"/>
                    <a:pt x="2539" y="1335"/>
                    <a:pt x="2548" y="1334"/>
                  </a:cubicBezTo>
                  <a:cubicBezTo>
                    <a:pt x="2763" y="1298"/>
                    <a:pt x="2918" y="1120"/>
                    <a:pt x="2941" y="870"/>
                  </a:cubicBezTo>
                  <a:cubicBezTo>
                    <a:pt x="3060" y="870"/>
                    <a:pt x="3168" y="917"/>
                    <a:pt x="3275" y="1025"/>
                  </a:cubicBezTo>
                  <a:cubicBezTo>
                    <a:pt x="3441" y="1203"/>
                    <a:pt x="3394" y="1417"/>
                    <a:pt x="3334" y="1560"/>
                  </a:cubicBezTo>
                  <a:cubicBezTo>
                    <a:pt x="3191" y="1894"/>
                    <a:pt x="2787" y="2203"/>
                    <a:pt x="2477" y="2203"/>
                  </a:cubicBezTo>
                  <a:cubicBezTo>
                    <a:pt x="2394" y="2203"/>
                    <a:pt x="2322" y="2179"/>
                    <a:pt x="2275" y="2132"/>
                  </a:cubicBezTo>
                  <a:cubicBezTo>
                    <a:pt x="2239" y="2108"/>
                    <a:pt x="2215" y="2084"/>
                    <a:pt x="2191" y="2049"/>
                  </a:cubicBezTo>
                  <a:cubicBezTo>
                    <a:pt x="2310" y="1918"/>
                    <a:pt x="2358" y="1739"/>
                    <a:pt x="2298" y="1560"/>
                  </a:cubicBezTo>
                  <a:cubicBezTo>
                    <a:pt x="2263" y="1429"/>
                    <a:pt x="2191" y="1406"/>
                    <a:pt x="2156" y="1406"/>
                  </a:cubicBezTo>
                  <a:cubicBezTo>
                    <a:pt x="2096" y="1406"/>
                    <a:pt x="2048" y="1453"/>
                    <a:pt x="2013" y="1525"/>
                  </a:cubicBezTo>
                  <a:cubicBezTo>
                    <a:pt x="1941" y="1644"/>
                    <a:pt x="1941" y="1846"/>
                    <a:pt x="2048" y="2037"/>
                  </a:cubicBezTo>
                  <a:cubicBezTo>
                    <a:pt x="1929" y="2132"/>
                    <a:pt x="1703" y="2227"/>
                    <a:pt x="1298" y="2227"/>
                  </a:cubicBezTo>
                  <a:lnTo>
                    <a:pt x="1251" y="2227"/>
                  </a:lnTo>
                  <a:cubicBezTo>
                    <a:pt x="989" y="2215"/>
                    <a:pt x="882" y="2084"/>
                    <a:pt x="834" y="1953"/>
                  </a:cubicBezTo>
                  <a:cubicBezTo>
                    <a:pt x="1001" y="1941"/>
                    <a:pt x="1132" y="1870"/>
                    <a:pt x="1191" y="1739"/>
                  </a:cubicBezTo>
                  <a:cubicBezTo>
                    <a:pt x="1251" y="1620"/>
                    <a:pt x="1227" y="1477"/>
                    <a:pt x="1132" y="1346"/>
                  </a:cubicBezTo>
                  <a:cubicBezTo>
                    <a:pt x="1072" y="1275"/>
                    <a:pt x="1013" y="1263"/>
                    <a:pt x="977" y="1263"/>
                  </a:cubicBezTo>
                  <a:cubicBezTo>
                    <a:pt x="929" y="1263"/>
                    <a:pt x="870" y="1287"/>
                    <a:pt x="834" y="1346"/>
                  </a:cubicBezTo>
                  <a:cubicBezTo>
                    <a:pt x="739" y="1453"/>
                    <a:pt x="691" y="1668"/>
                    <a:pt x="715" y="1846"/>
                  </a:cubicBezTo>
                  <a:cubicBezTo>
                    <a:pt x="596" y="1822"/>
                    <a:pt x="477" y="1775"/>
                    <a:pt x="358" y="1679"/>
                  </a:cubicBezTo>
                  <a:cubicBezTo>
                    <a:pt x="167" y="1548"/>
                    <a:pt x="108" y="1322"/>
                    <a:pt x="191" y="1096"/>
                  </a:cubicBezTo>
                  <a:cubicBezTo>
                    <a:pt x="262" y="858"/>
                    <a:pt x="477" y="655"/>
                    <a:pt x="667" y="655"/>
                  </a:cubicBezTo>
                  <a:cubicBezTo>
                    <a:pt x="703" y="655"/>
                    <a:pt x="751" y="667"/>
                    <a:pt x="786" y="691"/>
                  </a:cubicBezTo>
                  <a:cubicBezTo>
                    <a:pt x="792" y="697"/>
                    <a:pt x="801" y="700"/>
                    <a:pt x="812" y="700"/>
                  </a:cubicBezTo>
                  <a:cubicBezTo>
                    <a:pt x="822" y="700"/>
                    <a:pt x="834" y="697"/>
                    <a:pt x="846" y="691"/>
                  </a:cubicBezTo>
                  <a:cubicBezTo>
                    <a:pt x="858" y="679"/>
                    <a:pt x="870" y="667"/>
                    <a:pt x="858" y="644"/>
                  </a:cubicBezTo>
                  <a:cubicBezTo>
                    <a:pt x="858" y="644"/>
                    <a:pt x="834" y="370"/>
                    <a:pt x="965" y="215"/>
                  </a:cubicBezTo>
                  <a:cubicBezTo>
                    <a:pt x="1020" y="152"/>
                    <a:pt x="1096" y="122"/>
                    <a:pt x="1195" y="122"/>
                  </a:cubicBezTo>
                  <a:cubicBezTo>
                    <a:pt x="1265" y="122"/>
                    <a:pt x="1347" y="138"/>
                    <a:pt x="1441" y="167"/>
                  </a:cubicBezTo>
                  <a:cubicBezTo>
                    <a:pt x="1536" y="203"/>
                    <a:pt x="1620" y="239"/>
                    <a:pt x="1691" y="286"/>
                  </a:cubicBezTo>
                  <a:cubicBezTo>
                    <a:pt x="1536" y="489"/>
                    <a:pt x="1489" y="751"/>
                    <a:pt x="1644" y="882"/>
                  </a:cubicBezTo>
                  <a:cubicBezTo>
                    <a:pt x="1691" y="929"/>
                    <a:pt x="1751" y="941"/>
                    <a:pt x="1798" y="941"/>
                  </a:cubicBezTo>
                  <a:cubicBezTo>
                    <a:pt x="1882" y="941"/>
                    <a:pt x="1953" y="882"/>
                    <a:pt x="1989" y="786"/>
                  </a:cubicBezTo>
                  <a:cubicBezTo>
                    <a:pt x="2036" y="655"/>
                    <a:pt x="2013" y="441"/>
                    <a:pt x="1834" y="274"/>
                  </a:cubicBezTo>
                  <a:cubicBezTo>
                    <a:pt x="1941" y="160"/>
                    <a:pt x="2075" y="101"/>
                    <a:pt x="2211" y="101"/>
                  </a:cubicBezTo>
                  <a:close/>
                  <a:moveTo>
                    <a:pt x="2215" y="1"/>
                  </a:moveTo>
                  <a:cubicBezTo>
                    <a:pt x="2048" y="1"/>
                    <a:pt x="1882" y="72"/>
                    <a:pt x="1751" y="215"/>
                  </a:cubicBezTo>
                  <a:cubicBezTo>
                    <a:pt x="1679" y="155"/>
                    <a:pt x="1584" y="108"/>
                    <a:pt x="1477" y="72"/>
                  </a:cubicBezTo>
                  <a:cubicBezTo>
                    <a:pt x="1372" y="36"/>
                    <a:pt x="1277" y="18"/>
                    <a:pt x="1194" y="18"/>
                  </a:cubicBezTo>
                  <a:cubicBezTo>
                    <a:pt x="1060" y="18"/>
                    <a:pt x="955" y="63"/>
                    <a:pt x="882" y="144"/>
                  </a:cubicBezTo>
                  <a:cubicBezTo>
                    <a:pt x="774" y="274"/>
                    <a:pt x="762" y="465"/>
                    <a:pt x="762" y="572"/>
                  </a:cubicBezTo>
                  <a:cubicBezTo>
                    <a:pt x="727" y="560"/>
                    <a:pt x="691" y="560"/>
                    <a:pt x="667" y="560"/>
                  </a:cubicBezTo>
                  <a:cubicBezTo>
                    <a:pt x="441" y="560"/>
                    <a:pt x="179" y="775"/>
                    <a:pt x="96" y="1060"/>
                  </a:cubicBezTo>
                  <a:cubicBezTo>
                    <a:pt x="0" y="1334"/>
                    <a:pt x="72" y="1596"/>
                    <a:pt x="298" y="1763"/>
                  </a:cubicBezTo>
                  <a:cubicBezTo>
                    <a:pt x="441" y="1870"/>
                    <a:pt x="584" y="1929"/>
                    <a:pt x="727" y="1953"/>
                  </a:cubicBezTo>
                  <a:cubicBezTo>
                    <a:pt x="798" y="2179"/>
                    <a:pt x="989" y="2322"/>
                    <a:pt x="1251" y="2322"/>
                  </a:cubicBezTo>
                  <a:lnTo>
                    <a:pt x="1298" y="2322"/>
                  </a:lnTo>
                  <a:cubicBezTo>
                    <a:pt x="1655" y="2322"/>
                    <a:pt x="1929" y="2251"/>
                    <a:pt x="2108" y="2120"/>
                  </a:cubicBezTo>
                  <a:cubicBezTo>
                    <a:pt x="2144" y="2156"/>
                    <a:pt x="2167" y="2179"/>
                    <a:pt x="2203" y="2215"/>
                  </a:cubicBezTo>
                  <a:cubicBezTo>
                    <a:pt x="2286" y="2275"/>
                    <a:pt x="2370" y="2299"/>
                    <a:pt x="2477" y="2299"/>
                  </a:cubicBezTo>
                  <a:cubicBezTo>
                    <a:pt x="2822" y="2299"/>
                    <a:pt x="3263" y="1977"/>
                    <a:pt x="3429" y="1596"/>
                  </a:cubicBezTo>
                  <a:cubicBezTo>
                    <a:pt x="3537" y="1358"/>
                    <a:pt x="3501" y="1132"/>
                    <a:pt x="3346" y="953"/>
                  </a:cubicBezTo>
                  <a:cubicBezTo>
                    <a:pt x="3227" y="834"/>
                    <a:pt x="3096" y="763"/>
                    <a:pt x="2941" y="763"/>
                  </a:cubicBezTo>
                  <a:cubicBezTo>
                    <a:pt x="2929" y="501"/>
                    <a:pt x="2787" y="251"/>
                    <a:pt x="2537" y="96"/>
                  </a:cubicBezTo>
                  <a:cubicBezTo>
                    <a:pt x="2429" y="24"/>
                    <a:pt x="2322" y="1"/>
                    <a:pt x="22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918;p56"/>
            <p:cNvSpPr/>
            <p:nvPr/>
          </p:nvSpPr>
          <p:spPr>
            <a:xfrm>
              <a:off x="3826587" y="2945340"/>
              <a:ext cx="30466" cy="30836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25" y="155"/>
                  </a:moveTo>
                  <a:cubicBezTo>
                    <a:pt x="537" y="191"/>
                    <a:pt x="548" y="238"/>
                    <a:pt x="560" y="274"/>
                  </a:cubicBezTo>
                  <a:cubicBezTo>
                    <a:pt x="584" y="369"/>
                    <a:pt x="584" y="393"/>
                    <a:pt x="596" y="417"/>
                  </a:cubicBezTo>
                  <a:cubicBezTo>
                    <a:pt x="608" y="429"/>
                    <a:pt x="632" y="441"/>
                    <a:pt x="727" y="476"/>
                  </a:cubicBezTo>
                  <a:cubicBezTo>
                    <a:pt x="763" y="476"/>
                    <a:pt x="798" y="500"/>
                    <a:pt x="834" y="512"/>
                  </a:cubicBezTo>
                  <a:cubicBezTo>
                    <a:pt x="787" y="536"/>
                    <a:pt x="703" y="572"/>
                    <a:pt x="632" y="595"/>
                  </a:cubicBezTo>
                  <a:cubicBezTo>
                    <a:pt x="620" y="595"/>
                    <a:pt x="608" y="607"/>
                    <a:pt x="608" y="619"/>
                  </a:cubicBezTo>
                  <a:cubicBezTo>
                    <a:pt x="572" y="703"/>
                    <a:pt x="525" y="798"/>
                    <a:pt x="489" y="857"/>
                  </a:cubicBezTo>
                  <a:cubicBezTo>
                    <a:pt x="477" y="798"/>
                    <a:pt x="441" y="691"/>
                    <a:pt x="417" y="607"/>
                  </a:cubicBezTo>
                  <a:cubicBezTo>
                    <a:pt x="417" y="583"/>
                    <a:pt x="406" y="572"/>
                    <a:pt x="382" y="572"/>
                  </a:cubicBezTo>
                  <a:cubicBezTo>
                    <a:pt x="298" y="560"/>
                    <a:pt x="203" y="536"/>
                    <a:pt x="144" y="512"/>
                  </a:cubicBezTo>
                  <a:cubicBezTo>
                    <a:pt x="203" y="488"/>
                    <a:pt x="310" y="441"/>
                    <a:pt x="406" y="393"/>
                  </a:cubicBezTo>
                  <a:cubicBezTo>
                    <a:pt x="417" y="393"/>
                    <a:pt x="429" y="381"/>
                    <a:pt x="441" y="369"/>
                  </a:cubicBezTo>
                  <a:cubicBezTo>
                    <a:pt x="465" y="298"/>
                    <a:pt x="501" y="214"/>
                    <a:pt x="525" y="155"/>
                  </a:cubicBezTo>
                  <a:close/>
                  <a:moveTo>
                    <a:pt x="537" y="0"/>
                  </a:moveTo>
                  <a:cubicBezTo>
                    <a:pt x="513" y="0"/>
                    <a:pt x="465" y="0"/>
                    <a:pt x="346" y="310"/>
                  </a:cubicBezTo>
                  <a:cubicBezTo>
                    <a:pt x="25" y="441"/>
                    <a:pt x="13" y="488"/>
                    <a:pt x="1" y="512"/>
                  </a:cubicBezTo>
                  <a:cubicBezTo>
                    <a:pt x="1" y="524"/>
                    <a:pt x="1" y="548"/>
                    <a:pt x="13" y="560"/>
                  </a:cubicBezTo>
                  <a:cubicBezTo>
                    <a:pt x="25" y="572"/>
                    <a:pt x="48" y="607"/>
                    <a:pt x="334" y="667"/>
                  </a:cubicBezTo>
                  <a:cubicBezTo>
                    <a:pt x="417" y="1000"/>
                    <a:pt x="453" y="1000"/>
                    <a:pt x="489" y="1000"/>
                  </a:cubicBezTo>
                  <a:cubicBezTo>
                    <a:pt x="525" y="1000"/>
                    <a:pt x="548" y="1000"/>
                    <a:pt x="691" y="679"/>
                  </a:cubicBezTo>
                  <a:cubicBezTo>
                    <a:pt x="775" y="643"/>
                    <a:pt x="941" y="583"/>
                    <a:pt x="977" y="560"/>
                  </a:cubicBezTo>
                  <a:cubicBezTo>
                    <a:pt x="989" y="548"/>
                    <a:pt x="989" y="524"/>
                    <a:pt x="989" y="500"/>
                  </a:cubicBezTo>
                  <a:cubicBezTo>
                    <a:pt x="989" y="464"/>
                    <a:pt x="941" y="441"/>
                    <a:pt x="763" y="381"/>
                  </a:cubicBezTo>
                  <a:cubicBezTo>
                    <a:pt x="739" y="369"/>
                    <a:pt x="703" y="357"/>
                    <a:pt x="679" y="345"/>
                  </a:cubicBezTo>
                  <a:cubicBezTo>
                    <a:pt x="679" y="322"/>
                    <a:pt x="668" y="286"/>
                    <a:pt x="656" y="250"/>
                  </a:cubicBezTo>
                  <a:cubicBezTo>
                    <a:pt x="620" y="107"/>
                    <a:pt x="608" y="48"/>
                    <a:pt x="584" y="24"/>
                  </a:cubicBezTo>
                  <a:cubicBezTo>
                    <a:pt x="572" y="12"/>
                    <a:pt x="560" y="0"/>
                    <a:pt x="5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919;p56"/>
            <p:cNvSpPr/>
            <p:nvPr/>
          </p:nvSpPr>
          <p:spPr>
            <a:xfrm>
              <a:off x="4249848" y="2952672"/>
              <a:ext cx="30836" cy="30836"/>
            </a:xfrm>
            <a:custGeom>
              <a:avLst/>
              <a:gdLst/>
              <a:ahLst/>
              <a:cxnLst/>
              <a:rect l="l" t="t" r="r" b="b"/>
              <a:pathLst>
                <a:path w="1001" h="1001" extrusionOk="0">
                  <a:moveTo>
                    <a:pt x="524" y="155"/>
                  </a:moveTo>
                  <a:cubicBezTo>
                    <a:pt x="536" y="191"/>
                    <a:pt x="548" y="238"/>
                    <a:pt x="560" y="274"/>
                  </a:cubicBezTo>
                  <a:cubicBezTo>
                    <a:pt x="584" y="369"/>
                    <a:pt x="584" y="393"/>
                    <a:pt x="596" y="405"/>
                  </a:cubicBezTo>
                  <a:cubicBezTo>
                    <a:pt x="620" y="429"/>
                    <a:pt x="632" y="429"/>
                    <a:pt x="727" y="465"/>
                  </a:cubicBezTo>
                  <a:cubicBezTo>
                    <a:pt x="763" y="476"/>
                    <a:pt x="810" y="500"/>
                    <a:pt x="846" y="512"/>
                  </a:cubicBezTo>
                  <a:cubicBezTo>
                    <a:pt x="786" y="536"/>
                    <a:pt x="703" y="560"/>
                    <a:pt x="632" y="584"/>
                  </a:cubicBezTo>
                  <a:cubicBezTo>
                    <a:pt x="620" y="595"/>
                    <a:pt x="608" y="607"/>
                    <a:pt x="608" y="619"/>
                  </a:cubicBezTo>
                  <a:cubicBezTo>
                    <a:pt x="572" y="703"/>
                    <a:pt x="524" y="798"/>
                    <a:pt x="501" y="857"/>
                  </a:cubicBezTo>
                  <a:cubicBezTo>
                    <a:pt x="477" y="786"/>
                    <a:pt x="441" y="691"/>
                    <a:pt x="429" y="607"/>
                  </a:cubicBezTo>
                  <a:cubicBezTo>
                    <a:pt x="417" y="584"/>
                    <a:pt x="405" y="572"/>
                    <a:pt x="382" y="572"/>
                  </a:cubicBezTo>
                  <a:cubicBezTo>
                    <a:pt x="298" y="548"/>
                    <a:pt x="203" y="536"/>
                    <a:pt x="143" y="512"/>
                  </a:cubicBezTo>
                  <a:cubicBezTo>
                    <a:pt x="215" y="476"/>
                    <a:pt x="322" y="441"/>
                    <a:pt x="405" y="393"/>
                  </a:cubicBezTo>
                  <a:cubicBezTo>
                    <a:pt x="417" y="393"/>
                    <a:pt x="429" y="381"/>
                    <a:pt x="441" y="369"/>
                  </a:cubicBezTo>
                  <a:cubicBezTo>
                    <a:pt x="465" y="298"/>
                    <a:pt x="501" y="214"/>
                    <a:pt x="524" y="155"/>
                  </a:cubicBezTo>
                  <a:close/>
                  <a:moveTo>
                    <a:pt x="548" y="0"/>
                  </a:moveTo>
                  <a:cubicBezTo>
                    <a:pt x="513" y="0"/>
                    <a:pt x="477" y="0"/>
                    <a:pt x="358" y="310"/>
                  </a:cubicBezTo>
                  <a:cubicBezTo>
                    <a:pt x="24" y="441"/>
                    <a:pt x="12" y="488"/>
                    <a:pt x="1" y="512"/>
                  </a:cubicBezTo>
                  <a:cubicBezTo>
                    <a:pt x="1" y="524"/>
                    <a:pt x="1" y="548"/>
                    <a:pt x="12" y="560"/>
                  </a:cubicBezTo>
                  <a:cubicBezTo>
                    <a:pt x="24" y="572"/>
                    <a:pt x="48" y="607"/>
                    <a:pt x="334" y="667"/>
                  </a:cubicBezTo>
                  <a:cubicBezTo>
                    <a:pt x="417" y="1000"/>
                    <a:pt x="453" y="1000"/>
                    <a:pt x="489" y="1000"/>
                  </a:cubicBezTo>
                  <a:cubicBezTo>
                    <a:pt x="524" y="1000"/>
                    <a:pt x="548" y="1000"/>
                    <a:pt x="691" y="679"/>
                  </a:cubicBezTo>
                  <a:cubicBezTo>
                    <a:pt x="774" y="643"/>
                    <a:pt x="941" y="584"/>
                    <a:pt x="977" y="560"/>
                  </a:cubicBezTo>
                  <a:cubicBezTo>
                    <a:pt x="989" y="548"/>
                    <a:pt x="1001" y="524"/>
                    <a:pt x="1001" y="500"/>
                  </a:cubicBezTo>
                  <a:cubicBezTo>
                    <a:pt x="989" y="453"/>
                    <a:pt x="941" y="441"/>
                    <a:pt x="774" y="369"/>
                  </a:cubicBezTo>
                  <a:cubicBezTo>
                    <a:pt x="739" y="369"/>
                    <a:pt x="703" y="345"/>
                    <a:pt x="691" y="345"/>
                  </a:cubicBezTo>
                  <a:cubicBezTo>
                    <a:pt x="679" y="322"/>
                    <a:pt x="667" y="286"/>
                    <a:pt x="667" y="250"/>
                  </a:cubicBezTo>
                  <a:cubicBezTo>
                    <a:pt x="632" y="107"/>
                    <a:pt x="608" y="48"/>
                    <a:pt x="596" y="24"/>
                  </a:cubicBezTo>
                  <a:cubicBezTo>
                    <a:pt x="584" y="12"/>
                    <a:pt x="560" y="0"/>
                    <a:pt x="5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920;p56"/>
            <p:cNvSpPr/>
            <p:nvPr/>
          </p:nvSpPr>
          <p:spPr>
            <a:xfrm>
              <a:off x="4227114" y="2804839"/>
              <a:ext cx="22765" cy="22796"/>
            </a:xfrm>
            <a:custGeom>
              <a:avLst/>
              <a:gdLst/>
              <a:ahLst/>
              <a:cxnLst/>
              <a:rect l="l" t="t" r="r" b="b"/>
              <a:pathLst>
                <a:path w="739" h="740" extrusionOk="0">
                  <a:moveTo>
                    <a:pt x="369" y="108"/>
                  </a:moveTo>
                  <a:cubicBezTo>
                    <a:pt x="441" y="108"/>
                    <a:pt x="500" y="132"/>
                    <a:pt x="560" y="180"/>
                  </a:cubicBezTo>
                  <a:cubicBezTo>
                    <a:pt x="608" y="239"/>
                    <a:pt x="631" y="299"/>
                    <a:pt x="631" y="370"/>
                  </a:cubicBezTo>
                  <a:cubicBezTo>
                    <a:pt x="631" y="513"/>
                    <a:pt x="512" y="632"/>
                    <a:pt x="369" y="632"/>
                  </a:cubicBezTo>
                  <a:cubicBezTo>
                    <a:pt x="215" y="632"/>
                    <a:pt x="96" y="513"/>
                    <a:pt x="96" y="370"/>
                  </a:cubicBezTo>
                  <a:cubicBezTo>
                    <a:pt x="96" y="227"/>
                    <a:pt x="227" y="108"/>
                    <a:pt x="369" y="108"/>
                  </a:cubicBezTo>
                  <a:close/>
                  <a:moveTo>
                    <a:pt x="369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572"/>
                    <a:pt x="167" y="739"/>
                    <a:pt x="369" y="739"/>
                  </a:cubicBezTo>
                  <a:cubicBezTo>
                    <a:pt x="572" y="739"/>
                    <a:pt x="739" y="572"/>
                    <a:pt x="739" y="370"/>
                  </a:cubicBezTo>
                  <a:cubicBezTo>
                    <a:pt x="739" y="275"/>
                    <a:pt x="703" y="180"/>
                    <a:pt x="631" y="108"/>
                  </a:cubicBezTo>
                  <a:cubicBezTo>
                    <a:pt x="560" y="37"/>
                    <a:pt x="465" y="1"/>
                    <a:pt x="36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921;p56"/>
            <p:cNvSpPr/>
            <p:nvPr/>
          </p:nvSpPr>
          <p:spPr>
            <a:xfrm>
              <a:off x="3782936" y="3100844"/>
              <a:ext cx="22796" cy="22765"/>
            </a:xfrm>
            <a:custGeom>
              <a:avLst/>
              <a:gdLst/>
              <a:ahLst/>
              <a:cxnLst/>
              <a:rect l="l" t="t" r="r" b="b"/>
              <a:pathLst>
                <a:path w="740" h="739" extrusionOk="0">
                  <a:moveTo>
                    <a:pt x="382" y="107"/>
                  </a:moveTo>
                  <a:cubicBezTo>
                    <a:pt x="525" y="107"/>
                    <a:pt x="644" y="227"/>
                    <a:pt x="644" y="369"/>
                  </a:cubicBezTo>
                  <a:cubicBezTo>
                    <a:pt x="644" y="512"/>
                    <a:pt x="525" y="631"/>
                    <a:pt x="370" y="631"/>
                  </a:cubicBezTo>
                  <a:cubicBezTo>
                    <a:pt x="299" y="631"/>
                    <a:pt x="239" y="607"/>
                    <a:pt x="191" y="560"/>
                  </a:cubicBezTo>
                  <a:cubicBezTo>
                    <a:pt x="132" y="512"/>
                    <a:pt x="108" y="441"/>
                    <a:pt x="108" y="369"/>
                  </a:cubicBezTo>
                  <a:cubicBezTo>
                    <a:pt x="108" y="227"/>
                    <a:pt x="227" y="107"/>
                    <a:pt x="382" y="107"/>
                  </a:cubicBezTo>
                  <a:close/>
                  <a:moveTo>
                    <a:pt x="370" y="0"/>
                  </a:moveTo>
                  <a:cubicBezTo>
                    <a:pt x="168" y="0"/>
                    <a:pt x="13" y="167"/>
                    <a:pt x="1" y="369"/>
                  </a:cubicBezTo>
                  <a:cubicBezTo>
                    <a:pt x="1" y="465"/>
                    <a:pt x="49" y="560"/>
                    <a:pt x="108" y="631"/>
                  </a:cubicBezTo>
                  <a:cubicBezTo>
                    <a:pt x="180" y="703"/>
                    <a:pt x="275" y="738"/>
                    <a:pt x="370" y="738"/>
                  </a:cubicBezTo>
                  <a:cubicBezTo>
                    <a:pt x="572" y="738"/>
                    <a:pt x="739" y="572"/>
                    <a:pt x="739" y="369"/>
                  </a:cubicBezTo>
                  <a:cubicBezTo>
                    <a:pt x="739" y="167"/>
                    <a:pt x="584" y="0"/>
                    <a:pt x="37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922;p56"/>
            <p:cNvSpPr/>
            <p:nvPr/>
          </p:nvSpPr>
          <p:spPr>
            <a:xfrm>
              <a:off x="3808258" y="2750190"/>
              <a:ext cx="22765" cy="22796"/>
            </a:xfrm>
            <a:custGeom>
              <a:avLst/>
              <a:gdLst/>
              <a:ahLst/>
              <a:cxnLst/>
              <a:rect l="l" t="t" r="r" b="b"/>
              <a:pathLst>
                <a:path w="739" h="740" extrusionOk="0">
                  <a:moveTo>
                    <a:pt x="370" y="108"/>
                  </a:moveTo>
                  <a:cubicBezTo>
                    <a:pt x="512" y="108"/>
                    <a:pt x="631" y="227"/>
                    <a:pt x="631" y="370"/>
                  </a:cubicBezTo>
                  <a:cubicBezTo>
                    <a:pt x="631" y="525"/>
                    <a:pt x="512" y="632"/>
                    <a:pt x="370" y="632"/>
                  </a:cubicBezTo>
                  <a:cubicBezTo>
                    <a:pt x="298" y="632"/>
                    <a:pt x="227" y="608"/>
                    <a:pt x="179" y="561"/>
                  </a:cubicBezTo>
                  <a:cubicBezTo>
                    <a:pt x="131" y="513"/>
                    <a:pt x="96" y="441"/>
                    <a:pt x="96" y="370"/>
                  </a:cubicBezTo>
                  <a:cubicBezTo>
                    <a:pt x="96" y="227"/>
                    <a:pt x="215" y="108"/>
                    <a:pt x="370" y="108"/>
                  </a:cubicBezTo>
                  <a:close/>
                  <a:moveTo>
                    <a:pt x="370" y="1"/>
                  </a:moveTo>
                  <a:cubicBezTo>
                    <a:pt x="167" y="1"/>
                    <a:pt x="0" y="168"/>
                    <a:pt x="0" y="370"/>
                  </a:cubicBezTo>
                  <a:cubicBezTo>
                    <a:pt x="0" y="465"/>
                    <a:pt x="36" y="561"/>
                    <a:pt x="108" y="632"/>
                  </a:cubicBezTo>
                  <a:cubicBezTo>
                    <a:pt x="179" y="703"/>
                    <a:pt x="262" y="739"/>
                    <a:pt x="370" y="739"/>
                  </a:cubicBezTo>
                  <a:cubicBezTo>
                    <a:pt x="572" y="739"/>
                    <a:pt x="739" y="572"/>
                    <a:pt x="727" y="370"/>
                  </a:cubicBezTo>
                  <a:cubicBezTo>
                    <a:pt x="739" y="168"/>
                    <a:pt x="572" y="1"/>
                    <a:pt x="3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923;p56"/>
            <p:cNvSpPr/>
            <p:nvPr/>
          </p:nvSpPr>
          <p:spPr>
            <a:xfrm>
              <a:off x="3875013" y="2798431"/>
              <a:ext cx="326810" cy="383245"/>
            </a:xfrm>
            <a:custGeom>
              <a:avLst/>
              <a:gdLst/>
              <a:ahLst/>
              <a:cxnLst/>
              <a:rect l="l" t="t" r="r" b="b"/>
              <a:pathLst>
                <a:path w="10609" h="12441" extrusionOk="0">
                  <a:moveTo>
                    <a:pt x="8912" y="1"/>
                  </a:moveTo>
                  <a:cubicBezTo>
                    <a:pt x="8317" y="1"/>
                    <a:pt x="7758" y="32"/>
                    <a:pt x="7239" y="90"/>
                  </a:cubicBezTo>
                  <a:cubicBezTo>
                    <a:pt x="7061" y="114"/>
                    <a:pt x="7013" y="900"/>
                    <a:pt x="6846" y="923"/>
                  </a:cubicBezTo>
                  <a:cubicBezTo>
                    <a:pt x="6844" y="924"/>
                    <a:pt x="6841" y="924"/>
                    <a:pt x="6838" y="924"/>
                  </a:cubicBezTo>
                  <a:cubicBezTo>
                    <a:pt x="6663" y="924"/>
                    <a:pt x="6382" y="255"/>
                    <a:pt x="6216" y="255"/>
                  </a:cubicBezTo>
                  <a:cubicBezTo>
                    <a:pt x="6212" y="255"/>
                    <a:pt x="6208" y="256"/>
                    <a:pt x="6204" y="257"/>
                  </a:cubicBezTo>
                  <a:cubicBezTo>
                    <a:pt x="1370" y="1292"/>
                    <a:pt x="167" y="5162"/>
                    <a:pt x="24" y="8258"/>
                  </a:cubicBezTo>
                  <a:cubicBezTo>
                    <a:pt x="12" y="8460"/>
                    <a:pt x="739" y="8674"/>
                    <a:pt x="739" y="8877"/>
                  </a:cubicBezTo>
                  <a:cubicBezTo>
                    <a:pt x="727" y="9103"/>
                    <a:pt x="0" y="9317"/>
                    <a:pt x="12" y="9543"/>
                  </a:cubicBezTo>
                  <a:cubicBezTo>
                    <a:pt x="72" y="11222"/>
                    <a:pt x="381" y="12437"/>
                    <a:pt x="381" y="12437"/>
                  </a:cubicBezTo>
                  <a:cubicBezTo>
                    <a:pt x="515" y="12439"/>
                    <a:pt x="648" y="12441"/>
                    <a:pt x="778" y="12441"/>
                  </a:cubicBezTo>
                  <a:cubicBezTo>
                    <a:pt x="1806" y="12441"/>
                    <a:pt x="2726" y="12358"/>
                    <a:pt x="3560" y="12210"/>
                  </a:cubicBezTo>
                  <a:cubicBezTo>
                    <a:pt x="3822" y="12175"/>
                    <a:pt x="3870" y="11270"/>
                    <a:pt x="4108" y="11210"/>
                  </a:cubicBezTo>
                  <a:cubicBezTo>
                    <a:pt x="4118" y="11208"/>
                    <a:pt x="4128" y="11207"/>
                    <a:pt x="4138" y="11207"/>
                  </a:cubicBezTo>
                  <a:cubicBezTo>
                    <a:pt x="4392" y="11207"/>
                    <a:pt x="4803" y="11858"/>
                    <a:pt x="5029" y="11858"/>
                  </a:cubicBezTo>
                  <a:cubicBezTo>
                    <a:pt x="5040" y="11858"/>
                    <a:pt x="5051" y="11856"/>
                    <a:pt x="5061" y="11853"/>
                  </a:cubicBezTo>
                  <a:cubicBezTo>
                    <a:pt x="9525" y="10460"/>
                    <a:pt x="10549" y="6841"/>
                    <a:pt x="10597" y="3971"/>
                  </a:cubicBezTo>
                  <a:cubicBezTo>
                    <a:pt x="10609" y="3733"/>
                    <a:pt x="10014" y="3519"/>
                    <a:pt x="10002" y="3293"/>
                  </a:cubicBezTo>
                  <a:cubicBezTo>
                    <a:pt x="10002" y="3114"/>
                    <a:pt x="10585" y="2935"/>
                    <a:pt x="10573" y="2757"/>
                  </a:cubicBezTo>
                  <a:cubicBezTo>
                    <a:pt x="10454" y="1173"/>
                    <a:pt x="10121" y="42"/>
                    <a:pt x="10121" y="42"/>
                  </a:cubicBezTo>
                  <a:cubicBezTo>
                    <a:pt x="9703" y="14"/>
                    <a:pt x="9300" y="1"/>
                    <a:pt x="8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924;p56"/>
            <p:cNvSpPr/>
            <p:nvPr/>
          </p:nvSpPr>
          <p:spPr>
            <a:xfrm>
              <a:off x="3884901" y="2809983"/>
              <a:ext cx="293079" cy="373418"/>
            </a:xfrm>
            <a:custGeom>
              <a:avLst/>
              <a:gdLst/>
              <a:ahLst/>
              <a:cxnLst/>
              <a:rect l="l" t="t" r="r" b="b"/>
              <a:pathLst>
                <a:path w="9514" h="12122" extrusionOk="0">
                  <a:moveTo>
                    <a:pt x="9466" y="1"/>
                  </a:moveTo>
                  <a:cubicBezTo>
                    <a:pt x="9443" y="1"/>
                    <a:pt x="7788" y="155"/>
                    <a:pt x="5799" y="1727"/>
                  </a:cubicBezTo>
                  <a:cubicBezTo>
                    <a:pt x="2489" y="4335"/>
                    <a:pt x="822" y="8776"/>
                    <a:pt x="13" y="12050"/>
                  </a:cubicBezTo>
                  <a:cubicBezTo>
                    <a:pt x="1" y="12085"/>
                    <a:pt x="25" y="12109"/>
                    <a:pt x="48" y="12109"/>
                  </a:cubicBezTo>
                  <a:cubicBezTo>
                    <a:pt x="48" y="12121"/>
                    <a:pt x="48" y="12121"/>
                    <a:pt x="60" y="12121"/>
                  </a:cubicBezTo>
                  <a:cubicBezTo>
                    <a:pt x="84" y="12121"/>
                    <a:pt x="108" y="12097"/>
                    <a:pt x="108" y="12074"/>
                  </a:cubicBezTo>
                  <a:cubicBezTo>
                    <a:pt x="918" y="8823"/>
                    <a:pt x="2573" y="4394"/>
                    <a:pt x="5859" y="1810"/>
                  </a:cubicBezTo>
                  <a:cubicBezTo>
                    <a:pt x="7811" y="263"/>
                    <a:pt x="9454" y="108"/>
                    <a:pt x="9466" y="108"/>
                  </a:cubicBezTo>
                  <a:cubicBezTo>
                    <a:pt x="9502" y="96"/>
                    <a:pt x="9514" y="72"/>
                    <a:pt x="9514" y="48"/>
                  </a:cubicBezTo>
                  <a:cubicBezTo>
                    <a:pt x="9514" y="24"/>
                    <a:pt x="9490" y="1"/>
                    <a:pt x="946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925;p56"/>
            <p:cNvSpPr/>
            <p:nvPr/>
          </p:nvSpPr>
          <p:spPr>
            <a:xfrm>
              <a:off x="3897377" y="2830530"/>
              <a:ext cx="291261" cy="348836"/>
            </a:xfrm>
            <a:custGeom>
              <a:avLst/>
              <a:gdLst/>
              <a:ahLst/>
              <a:cxnLst/>
              <a:rect l="l" t="t" r="r" b="b"/>
              <a:pathLst>
                <a:path w="9455" h="11324" extrusionOk="0">
                  <a:moveTo>
                    <a:pt x="9288" y="0"/>
                  </a:moveTo>
                  <a:cubicBezTo>
                    <a:pt x="9252" y="0"/>
                    <a:pt x="9228" y="24"/>
                    <a:pt x="9240" y="48"/>
                  </a:cubicBezTo>
                  <a:cubicBezTo>
                    <a:pt x="9347" y="3798"/>
                    <a:pt x="6847" y="6644"/>
                    <a:pt x="4727" y="8359"/>
                  </a:cubicBezTo>
                  <a:cubicBezTo>
                    <a:pt x="2430" y="10216"/>
                    <a:pt x="60" y="11204"/>
                    <a:pt x="36" y="11216"/>
                  </a:cubicBezTo>
                  <a:cubicBezTo>
                    <a:pt x="13" y="11228"/>
                    <a:pt x="1" y="11264"/>
                    <a:pt x="13" y="11287"/>
                  </a:cubicBezTo>
                  <a:cubicBezTo>
                    <a:pt x="24" y="11311"/>
                    <a:pt x="36" y="11323"/>
                    <a:pt x="60" y="11323"/>
                  </a:cubicBezTo>
                  <a:cubicBezTo>
                    <a:pt x="60" y="11323"/>
                    <a:pt x="72" y="11323"/>
                    <a:pt x="84" y="11311"/>
                  </a:cubicBezTo>
                  <a:cubicBezTo>
                    <a:pt x="108" y="11299"/>
                    <a:pt x="2477" y="10311"/>
                    <a:pt x="4787" y="8442"/>
                  </a:cubicBezTo>
                  <a:cubicBezTo>
                    <a:pt x="6930" y="6704"/>
                    <a:pt x="9454" y="3846"/>
                    <a:pt x="9335" y="48"/>
                  </a:cubicBezTo>
                  <a:cubicBezTo>
                    <a:pt x="9335" y="12"/>
                    <a:pt x="9311" y="0"/>
                    <a:pt x="928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926;p56"/>
            <p:cNvSpPr/>
            <p:nvPr/>
          </p:nvSpPr>
          <p:spPr>
            <a:xfrm>
              <a:off x="3974759" y="2914658"/>
              <a:ext cx="114841" cy="146231"/>
            </a:xfrm>
            <a:custGeom>
              <a:avLst/>
              <a:gdLst/>
              <a:ahLst/>
              <a:cxnLst/>
              <a:rect l="l" t="t" r="r" b="b"/>
              <a:pathLst>
                <a:path w="3728" h="4747" extrusionOk="0">
                  <a:moveTo>
                    <a:pt x="3677" y="0"/>
                  </a:moveTo>
                  <a:cubicBezTo>
                    <a:pt x="3666" y="0"/>
                    <a:pt x="3654" y="3"/>
                    <a:pt x="3644" y="8"/>
                  </a:cubicBezTo>
                  <a:cubicBezTo>
                    <a:pt x="1668" y="1258"/>
                    <a:pt x="25" y="4639"/>
                    <a:pt x="13" y="4675"/>
                  </a:cubicBezTo>
                  <a:cubicBezTo>
                    <a:pt x="1" y="4699"/>
                    <a:pt x="13" y="4735"/>
                    <a:pt x="37" y="4747"/>
                  </a:cubicBezTo>
                  <a:lnTo>
                    <a:pt x="60" y="4747"/>
                  </a:lnTo>
                  <a:cubicBezTo>
                    <a:pt x="72" y="4747"/>
                    <a:pt x="96" y="4735"/>
                    <a:pt x="108" y="4723"/>
                  </a:cubicBezTo>
                  <a:cubicBezTo>
                    <a:pt x="120" y="4687"/>
                    <a:pt x="1739" y="1329"/>
                    <a:pt x="3704" y="91"/>
                  </a:cubicBezTo>
                  <a:cubicBezTo>
                    <a:pt x="3728" y="79"/>
                    <a:pt x="3728" y="44"/>
                    <a:pt x="3716" y="20"/>
                  </a:cubicBezTo>
                  <a:cubicBezTo>
                    <a:pt x="3709" y="6"/>
                    <a:pt x="3694" y="0"/>
                    <a:pt x="3677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927;p56"/>
            <p:cNvSpPr/>
            <p:nvPr/>
          </p:nvSpPr>
          <p:spPr>
            <a:xfrm>
              <a:off x="4066096" y="2801173"/>
              <a:ext cx="136836" cy="119770"/>
            </a:xfrm>
            <a:custGeom>
              <a:avLst/>
              <a:gdLst/>
              <a:ahLst/>
              <a:cxnLst/>
              <a:rect l="l" t="t" r="r" b="b"/>
              <a:pathLst>
                <a:path w="4442" h="3888" extrusionOk="0">
                  <a:moveTo>
                    <a:pt x="1036" y="1"/>
                  </a:moveTo>
                  <a:cubicBezTo>
                    <a:pt x="560" y="37"/>
                    <a:pt x="1" y="168"/>
                    <a:pt x="1" y="168"/>
                  </a:cubicBezTo>
                  <a:cubicBezTo>
                    <a:pt x="702" y="3655"/>
                    <a:pt x="3488" y="3888"/>
                    <a:pt x="4218" y="3888"/>
                  </a:cubicBezTo>
                  <a:cubicBezTo>
                    <a:pt x="4330" y="3888"/>
                    <a:pt x="4394" y="3882"/>
                    <a:pt x="4394" y="3882"/>
                  </a:cubicBezTo>
                  <a:cubicBezTo>
                    <a:pt x="4442" y="3382"/>
                    <a:pt x="4370" y="2668"/>
                    <a:pt x="4370" y="2668"/>
                  </a:cubicBezTo>
                  <a:cubicBezTo>
                    <a:pt x="4311" y="2670"/>
                    <a:pt x="4252" y="2671"/>
                    <a:pt x="4195" y="2671"/>
                  </a:cubicBezTo>
                  <a:cubicBezTo>
                    <a:pt x="1220" y="2671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928;p56"/>
            <p:cNvSpPr/>
            <p:nvPr/>
          </p:nvSpPr>
          <p:spPr>
            <a:xfrm>
              <a:off x="3873534" y="3052634"/>
              <a:ext cx="157383" cy="121957"/>
            </a:xfrm>
            <a:custGeom>
              <a:avLst/>
              <a:gdLst/>
              <a:ahLst/>
              <a:cxnLst/>
              <a:rect l="l" t="t" r="r" b="b"/>
              <a:pathLst>
                <a:path w="5109" h="3959" extrusionOk="0">
                  <a:moveTo>
                    <a:pt x="367" y="0"/>
                  </a:moveTo>
                  <a:cubicBezTo>
                    <a:pt x="267" y="0"/>
                    <a:pt x="165" y="2"/>
                    <a:pt x="60" y="6"/>
                  </a:cubicBezTo>
                  <a:cubicBezTo>
                    <a:pt x="72" y="17"/>
                    <a:pt x="1" y="672"/>
                    <a:pt x="60" y="1291"/>
                  </a:cubicBezTo>
                  <a:cubicBezTo>
                    <a:pt x="60" y="1291"/>
                    <a:pt x="152" y="1281"/>
                    <a:pt x="308" y="1281"/>
                  </a:cubicBezTo>
                  <a:cubicBezTo>
                    <a:pt x="1028" y="1281"/>
                    <a:pt x="3109" y="1499"/>
                    <a:pt x="3608" y="3958"/>
                  </a:cubicBezTo>
                  <a:cubicBezTo>
                    <a:pt x="3608" y="3958"/>
                    <a:pt x="4466" y="3851"/>
                    <a:pt x="5109" y="3601"/>
                  </a:cubicBezTo>
                  <a:cubicBezTo>
                    <a:pt x="5109" y="3601"/>
                    <a:pt x="4892" y="0"/>
                    <a:pt x="3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929;p56"/>
            <p:cNvSpPr/>
            <p:nvPr/>
          </p:nvSpPr>
          <p:spPr>
            <a:xfrm>
              <a:off x="3965610" y="3036523"/>
              <a:ext cx="39646" cy="6746"/>
            </a:xfrm>
            <a:custGeom>
              <a:avLst/>
              <a:gdLst/>
              <a:ahLst/>
              <a:cxnLst/>
              <a:rect l="l" t="t" r="r" b="b"/>
              <a:pathLst>
                <a:path w="1287" h="219" extrusionOk="0">
                  <a:moveTo>
                    <a:pt x="938" y="1"/>
                  </a:moveTo>
                  <a:cubicBezTo>
                    <a:pt x="532" y="1"/>
                    <a:pt x="64" y="114"/>
                    <a:pt x="36" y="124"/>
                  </a:cubicBezTo>
                  <a:cubicBezTo>
                    <a:pt x="12" y="124"/>
                    <a:pt x="0" y="159"/>
                    <a:pt x="0" y="183"/>
                  </a:cubicBezTo>
                  <a:cubicBezTo>
                    <a:pt x="12" y="207"/>
                    <a:pt x="36" y="219"/>
                    <a:pt x="48" y="219"/>
                  </a:cubicBezTo>
                  <a:lnTo>
                    <a:pt x="60" y="219"/>
                  </a:lnTo>
                  <a:cubicBezTo>
                    <a:pt x="69" y="219"/>
                    <a:pt x="557" y="102"/>
                    <a:pt x="956" y="102"/>
                  </a:cubicBezTo>
                  <a:cubicBezTo>
                    <a:pt x="1050" y="102"/>
                    <a:pt x="1138" y="108"/>
                    <a:pt x="1215" y="124"/>
                  </a:cubicBezTo>
                  <a:cubicBezTo>
                    <a:pt x="1221" y="126"/>
                    <a:pt x="1227" y="127"/>
                    <a:pt x="1233" y="127"/>
                  </a:cubicBezTo>
                  <a:cubicBezTo>
                    <a:pt x="1258" y="127"/>
                    <a:pt x="1274" y="107"/>
                    <a:pt x="1274" y="88"/>
                  </a:cubicBezTo>
                  <a:cubicBezTo>
                    <a:pt x="1286" y="64"/>
                    <a:pt x="1262" y="29"/>
                    <a:pt x="1238" y="29"/>
                  </a:cubicBezTo>
                  <a:cubicBezTo>
                    <a:pt x="1149" y="9"/>
                    <a:pt x="1046" y="1"/>
                    <a:pt x="938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930;p56"/>
            <p:cNvSpPr/>
            <p:nvPr/>
          </p:nvSpPr>
          <p:spPr>
            <a:xfrm>
              <a:off x="3981382" y="3020782"/>
              <a:ext cx="17620" cy="36442"/>
            </a:xfrm>
            <a:custGeom>
              <a:avLst/>
              <a:gdLst/>
              <a:ahLst/>
              <a:cxnLst/>
              <a:rect l="l" t="t" r="r" b="b"/>
              <a:pathLst>
                <a:path w="572" h="1183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12" y="4"/>
                    <a:pt x="0" y="28"/>
                    <a:pt x="0" y="51"/>
                  </a:cubicBezTo>
                  <a:cubicBezTo>
                    <a:pt x="48" y="492"/>
                    <a:pt x="453" y="1135"/>
                    <a:pt x="465" y="1159"/>
                  </a:cubicBezTo>
                  <a:cubicBezTo>
                    <a:pt x="476" y="1182"/>
                    <a:pt x="500" y="1182"/>
                    <a:pt x="512" y="1182"/>
                  </a:cubicBezTo>
                  <a:cubicBezTo>
                    <a:pt x="524" y="1182"/>
                    <a:pt x="524" y="1182"/>
                    <a:pt x="536" y="1171"/>
                  </a:cubicBezTo>
                  <a:cubicBezTo>
                    <a:pt x="560" y="1159"/>
                    <a:pt x="572" y="1135"/>
                    <a:pt x="560" y="1111"/>
                  </a:cubicBezTo>
                  <a:cubicBezTo>
                    <a:pt x="548" y="1099"/>
                    <a:pt x="143" y="456"/>
                    <a:pt x="95" y="39"/>
                  </a:cubicBezTo>
                  <a:cubicBezTo>
                    <a:pt x="95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931;p56"/>
            <p:cNvSpPr/>
            <p:nvPr/>
          </p:nvSpPr>
          <p:spPr>
            <a:xfrm>
              <a:off x="4047767" y="2925040"/>
              <a:ext cx="39646" cy="6746"/>
            </a:xfrm>
            <a:custGeom>
              <a:avLst/>
              <a:gdLst/>
              <a:ahLst/>
              <a:cxnLst/>
              <a:rect l="l" t="t" r="r" b="b"/>
              <a:pathLst>
                <a:path w="1287" h="219" extrusionOk="0">
                  <a:moveTo>
                    <a:pt x="943" y="0"/>
                  </a:moveTo>
                  <a:cubicBezTo>
                    <a:pt x="540" y="0"/>
                    <a:pt x="67" y="114"/>
                    <a:pt x="48" y="123"/>
                  </a:cubicBezTo>
                  <a:cubicBezTo>
                    <a:pt x="12" y="123"/>
                    <a:pt x="0" y="159"/>
                    <a:pt x="12" y="183"/>
                  </a:cubicBezTo>
                  <a:cubicBezTo>
                    <a:pt x="12" y="207"/>
                    <a:pt x="36" y="219"/>
                    <a:pt x="60" y="219"/>
                  </a:cubicBezTo>
                  <a:lnTo>
                    <a:pt x="72" y="219"/>
                  </a:lnTo>
                  <a:cubicBezTo>
                    <a:pt x="72" y="219"/>
                    <a:pt x="539" y="107"/>
                    <a:pt x="935" y="107"/>
                  </a:cubicBezTo>
                  <a:cubicBezTo>
                    <a:pt x="1041" y="107"/>
                    <a:pt x="1141" y="115"/>
                    <a:pt x="1227" y="135"/>
                  </a:cubicBezTo>
                  <a:cubicBezTo>
                    <a:pt x="1250" y="135"/>
                    <a:pt x="1274" y="111"/>
                    <a:pt x="1286" y="88"/>
                  </a:cubicBezTo>
                  <a:cubicBezTo>
                    <a:pt x="1286" y="64"/>
                    <a:pt x="1274" y="40"/>
                    <a:pt x="1238" y="28"/>
                  </a:cubicBezTo>
                  <a:cubicBezTo>
                    <a:pt x="1151" y="8"/>
                    <a:pt x="1050" y="0"/>
                    <a:pt x="943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932;p56"/>
            <p:cNvSpPr/>
            <p:nvPr/>
          </p:nvSpPr>
          <p:spPr>
            <a:xfrm>
              <a:off x="4063539" y="2909391"/>
              <a:ext cx="17620" cy="36689"/>
            </a:xfrm>
            <a:custGeom>
              <a:avLst/>
              <a:gdLst/>
              <a:ahLst/>
              <a:cxnLst/>
              <a:rect l="l" t="t" r="r" b="b"/>
              <a:pathLst>
                <a:path w="572" h="1191" extrusionOk="0">
                  <a:moveTo>
                    <a:pt x="48" y="0"/>
                  </a:moveTo>
                  <a:cubicBezTo>
                    <a:pt x="24" y="0"/>
                    <a:pt x="0" y="24"/>
                    <a:pt x="0" y="60"/>
                  </a:cubicBezTo>
                  <a:cubicBezTo>
                    <a:pt x="48" y="488"/>
                    <a:pt x="453" y="1131"/>
                    <a:pt x="476" y="1167"/>
                  </a:cubicBezTo>
                  <a:cubicBezTo>
                    <a:pt x="476" y="1179"/>
                    <a:pt x="500" y="1191"/>
                    <a:pt x="512" y="1191"/>
                  </a:cubicBezTo>
                  <a:cubicBezTo>
                    <a:pt x="524" y="1191"/>
                    <a:pt x="536" y="1179"/>
                    <a:pt x="536" y="1179"/>
                  </a:cubicBezTo>
                  <a:cubicBezTo>
                    <a:pt x="560" y="1155"/>
                    <a:pt x="572" y="1131"/>
                    <a:pt x="560" y="1108"/>
                  </a:cubicBezTo>
                  <a:cubicBezTo>
                    <a:pt x="548" y="1096"/>
                    <a:pt x="143" y="453"/>
                    <a:pt x="107" y="48"/>
                  </a:cubicBezTo>
                  <a:cubicBezTo>
                    <a:pt x="95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2933;p56"/>
            <p:cNvSpPr/>
            <p:nvPr/>
          </p:nvSpPr>
          <p:spPr>
            <a:xfrm>
              <a:off x="4008152" y="2976915"/>
              <a:ext cx="217576" cy="164530"/>
            </a:xfrm>
            <a:custGeom>
              <a:avLst/>
              <a:gdLst/>
              <a:ahLst/>
              <a:cxnLst/>
              <a:rect l="l" t="t" r="r" b="b"/>
              <a:pathLst>
                <a:path w="7063" h="5341" extrusionOk="0">
                  <a:moveTo>
                    <a:pt x="3959" y="1"/>
                  </a:moveTo>
                  <a:cubicBezTo>
                    <a:pt x="3376" y="1"/>
                    <a:pt x="2465" y="249"/>
                    <a:pt x="2465" y="249"/>
                  </a:cubicBezTo>
                  <a:cubicBezTo>
                    <a:pt x="2465" y="249"/>
                    <a:pt x="965" y="940"/>
                    <a:pt x="477" y="1547"/>
                  </a:cubicBezTo>
                  <a:cubicBezTo>
                    <a:pt x="0" y="2166"/>
                    <a:pt x="2453" y="5190"/>
                    <a:pt x="3251" y="5333"/>
                  </a:cubicBezTo>
                  <a:cubicBezTo>
                    <a:pt x="3280" y="5338"/>
                    <a:pt x="3308" y="5340"/>
                    <a:pt x="3334" y="5340"/>
                  </a:cubicBezTo>
                  <a:cubicBezTo>
                    <a:pt x="3745" y="5340"/>
                    <a:pt x="3882" y="4773"/>
                    <a:pt x="3882" y="4773"/>
                  </a:cubicBezTo>
                  <a:cubicBezTo>
                    <a:pt x="3882" y="4773"/>
                    <a:pt x="4173" y="5046"/>
                    <a:pt x="4541" y="5046"/>
                  </a:cubicBezTo>
                  <a:cubicBezTo>
                    <a:pt x="4683" y="5046"/>
                    <a:pt x="4836" y="5005"/>
                    <a:pt x="4989" y="4892"/>
                  </a:cubicBezTo>
                  <a:cubicBezTo>
                    <a:pt x="5357" y="4613"/>
                    <a:pt x="4931" y="4349"/>
                    <a:pt x="4611" y="4206"/>
                  </a:cubicBezTo>
                  <a:lnTo>
                    <a:pt x="4611" y="4206"/>
                  </a:lnTo>
                  <a:cubicBezTo>
                    <a:pt x="4789" y="4265"/>
                    <a:pt x="5026" y="4324"/>
                    <a:pt x="5252" y="4324"/>
                  </a:cubicBezTo>
                  <a:cubicBezTo>
                    <a:pt x="5463" y="4324"/>
                    <a:pt x="5664" y="4272"/>
                    <a:pt x="5799" y="4119"/>
                  </a:cubicBezTo>
                  <a:cubicBezTo>
                    <a:pt x="5948" y="3939"/>
                    <a:pt x="5927" y="3656"/>
                    <a:pt x="5842" y="3370"/>
                  </a:cubicBezTo>
                  <a:lnTo>
                    <a:pt x="5842" y="3370"/>
                  </a:lnTo>
                  <a:cubicBezTo>
                    <a:pt x="7063" y="1731"/>
                    <a:pt x="4738" y="260"/>
                    <a:pt x="4322" y="59"/>
                  </a:cubicBezTo>
                  <a:cubicBezTo>
                    <a:pt x="4237" y="17"/>
                    <a:pt x="4109" y="1"/>
                    <a:pt x="3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934;p56"/>
            <p:cNvSpPr/>
            <p:nvPr/>
          </p:nvSpPr>
          <p:spPr>
            <a:xfrm>
              <a:off x="3784045" y="2686393"/>
              <a:ext cx="346649" cy="386972"/>
            </a:xfrm>
            <a:custGeom>
              <a:avLst/>
              <a:gdLst/>
              <a:ahLst/>
              <a:cxnLst/>
              <a:rect l="l" t="t" r="r" b="b"/>
              <a:pathLst>
                <a:path w="11253" h="12562" extrusionOk="0">
                  <a:moveTo>
                    <a:pt x="7025" y="0"/>
                  </a:moveTo>
                  <a:cubicBezTo>
                    <a:pt x="7025" y="0"/>
                    <a:pt x="274" y="4394"/>
                    <a:pt x="132" y="4667"/>
                  </a:cubicBezTo>
                  <a:cubicBezTo>
                    <a:pt x="1" y="4941"/>
                    <a:pt x="8514" y="12561"/>
                    <a:pt x="8514" y="12561"/>
                  </a:cubicBezTo>
                  <a:lnTo>
                    <a:pt x="11252" y="10097"/>
                  </a:lnTo>
                  <a:cubicBezTo>
                    <a:pt x="11252" y="10097"/>
                    <a:pt x="5347" y="5084"/>
                    <a:pt x="5561" y="4941"/>
                  </a:cubicBezTo>
                  <a:cubicBezTo>
                    <a:pt x="5763" y="4810"/>
                    <a:pt x="8990" y="3298"/>
                    <a:pt x="8847" y="2953"/>
                  </a:cubicBezTo>
                  <a:cubicBezTo>
                    <a:pt x="8716" y="2608"/>
                    <a:pt x="7025" y="0"/>
                    <a:pt x="70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935;p56"/>
            <p:cNvSpPr/>
            <p:nvPr/>
          </p:nvSpPr>
          <p:spPr>
            <a:xfrm>
              <a:off x="3923777" y="2933449"/>
              <a:ext cx="15094" cy="15587"/>
            </a:xfrm>
            <a:custGeom>
              <a:avLst/>
              <a:gdLst/>
              <a:ahLst/>
              <a:cxnLst/>
              <a:rect l="l" t="t" r="r" b="b"/>
              <a:pathLst>
                <a:path w="490" h="506" extrusionOk="0">
                  <a:moveTo>
                    <a:pt x="58" y="0"/>
                  </a:moveTo>
                  <a:cubicBezTo>
                    <a:pt x="50" y="0"/>
                    <a:pt x="43" y="2"/>
                    <a:pt x="37" y="5"/>
                  </a:cubicBezTo>
                  <a:cubicBezTo>
                    <a:pt x="13" y="17"/>
                    <a:pt x="1" y="53"/>
                    <a:pt x="25" y="76"/>
                  </a:cubicBezTo>
                  <a:cubicBezTo>
                    <a:pt x="60" y="148"/>
                    <a:pt x="275" y="481"/>
                    <a:pt x="430" y="505"/>
                  </a:cubicBezTo>
                  <a:cubicBezTo>
                    <a:pt x="453" y="505"/>
                    <a:pt x="477" y="481"/>
                    <a:pt x="477" y="457"/>
                  </a:cubicBezTo>
                  <a:cubicBezTo>
                    <a:pt x="489" y="422"/>
                    <a:pt x="465" y="398"/>
                    <a:pt x="441" y="398"/>
                  </a:cubicBezTo>
                  <a:cubicBezTo>
                    <a:pt x="370" y="386"/>
                    <a:pt x="215" y="196"/>
                    <a:pt x="108" y="29"/>
                  </a:cubicBezTo>
                  <a:cubicBezTo>
                    <a:pt x="99" y="11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936;p56"/>
            <p:cNvSpPr/>
            <p:nvPr/>
          </p:nvSpPr>
          <p:spPr>
            <a:xfrm>
              <a:off x="3946911" y="2931724"/>
              <a:ext cx="15064" cy="15464"/>
            </a:xfrm>
            <a:custGeom>
              <a:avLst/>
              <a:gdLst/>
              <a:ahLst/>
              <a:cxnLst/>
              <a:rect l="l" t="t" r="r" b="b"/>
              <a:pathLst>
                <a:path w="489" h="502" extrusionOk="0">
                  <a:moveTo>
                    <a:pt x="66" y="0"/>
                  </a:moveTo>
                  <a:cubicBezTo>
                    <a:pt x="56" y="0"/>
                    <a:pt x="45" y="4"/>
                    <a:pt x="36" y="13"/>
                  </a:cubicBezTo>
                  <a:cubicBezTo>
                    <a:pt x="12" y="25"/>
                    <a:pt x="0" y="61"/>
                    <a:pt x="24" y="85"/>
                  </a:cubicBezTo>
                  <a:cubicBezTo>
                    <a:pt x="60" y="144"/>
                    <a:pt x="274" y="490"/>
                    <a:pt x="429" y="502"/>
                  </a:cubicBezTo>
                  <a:cubicBezTo>
                    <a:pt x="452" y="502"/>
                    <a:pt x="476" y="478"/>
                    <a:pt x="476" y="454"/>
                  </a:cubicBezTo>
                  <a:cubicBezTo>
                    <a:pt x="488" y="430"/>
                    <a:pt x="464" y="406"/>
                    <a:pt x="441" y="394"/>
                  </a:cubicBezTo>
                  <a:cubicBezTo>
                    <a:pt x="369" y="394"/>
                    <a:pt x="214" y="204"/>
                    <a:pt x="107" y="25"/>
                  </a:cubicBezTo>
                  <a:cubicBezTo>
                    <a:pt x="100" y="11"/>
                    <a:pt x="83" y="0"/>
                    <a:pt x="6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937;p56"/>
            <p:cNvSpPr/>
            <p:nvPr/>
          </p:nvSpPr>
          <p:spPr>
            <a:xfrm>
              <a:off x="3940658" y="2908128"/>
              <a:ext cx="14694" cy="15587"/>
            </a:xfrm>
            <a:custGeom>
              <a:avLst/>
              <a:gdLst/>
              <a:ahLst/>
              <a:cxnLst/>
              <a:rect l="l" t="t" r="r" b="b"/>
              <a:pathLst>
                <a:path w="477" h="506" extrusionOk="0">
                  <a:moveTo>
                    <a:pt x="55" y="1"/>
                  </a:moveTo>
                  <a:cubicBezTo>
                    <a:pt x="49" y="1"/>
                    <a:pt x="43" y="2"/>
                    <a:pt x="36" y="6"/>
                  </a:cubicBezTo>
                  <a:cubicBezTo>
                    <a:pt x="13" y="29"/>
                    <a:pt x="1" y="53"/>
                    <a:pt x="13" y="77"/>
                  </a:cubicBezTo>
                  <a:cubicBezTo>
                    <a:pt x="48" y="148"/>
                    <a:pt x="263" y="482"/>
                    <a:pt x="417" y="506"/>
                  </a:cubicBezTo>
                  <a:lnTo>
                    <a:pt x="429" y="506"/>
                  </a:lnTo>
                  <a:cubicBezTo>
                    <a:pt x="453" y="506"/>
                    <a:pt x="477" y="482"/>
                    <a:pt x="477" y="458"/>
                  </a:cubicBezTo>
                  <a:cubicBezTo>
                    <a:pt x="477" y="434"/>
                    <a:pt x="453" y="398"/>
                    <a:pt x="429" y="398"/>
                  </a:cubicBezTo>
                  <a:cubicBezTo>
                    <a:pt x="358" y="398"/>
                    <a:pt x="203" y="196"/>
                    <a:pt x="96" y="29"/>
                  </a:cubicBezTo>
                  <a:cubicBezTo>
                    <a:pt x="87" y="12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938;p56"/>
            <p:cNvSpPr/>
            <p:nvPr/>
          </p:nvSpPr>
          <p:spPr>
            <a:xfrm>
              <a:off x="3891154" y="2888320"/>
              <a:ext cx="14694" cy="15587"/>
            </a:xfrm>
            <a:custGeom>
              <a:avLst/>
              <a:gdLst/>
              <a:ahLst/>
              <a:cxnLst/>
              <a:rect l="l" t="t" r="r" b="b"/>
              <a:pathLst>
                <a:path w="477" h="506" extrusionOk="0">
                  <a:moveTo>
                    <a:pt x="55" y="1"/>
                  </a:moveTo>
                  <a:cubicBezTo>
                    <a:pt x="49" y="1"/>
                    <a:pt x="42" y="2"/>
                    <a:pt x="36" y="6"/>
                  </a:cubicBezTo>
                  <a:cubicBezTo>
                    <a:pt x="12" y="17"/>
                    <a:pt x="0" y="53"/>
                    <a:pt x="12" y="77"/>
                  </a:cubicBezTo>
                  <a:cubicBezTo>
                    <a:pt x="60" y="148"/>
                    <a:pt x="262" y="482"/>
                    <a:pt x="417" y="506"/>
                  </a:cubicBezTo>
                  <a:lnTo>
                    <a:pt x="429" y="506"/>
                  </a:lnTo>
                  <a:cubicBezTo>
                    <a:pt x="453" y="506"/>
                    <a:pt x="477" y="482"/>
                    <a:pt x="477" y="458"/>
                  </a:cubicBezTo>
                  <a:cubicBezTo>
                    <a:pt x="477" y="422"/>
                    <a:pt x="465" y="398"/>
                    <a:pt x="429" y="398"/>
                  </a:cubicBezTo>
                  <a:cubicBezTo>
                    <a:pt x="357" y="387"/>
                    <a:pt x="203" y="196"/>
                    <a:pt x="107" y="29"/>
                  </a:cubicBezTo>
                  <a:cubicBezTo>
                    <a:pt x="90" y="12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939;p56"/>
            <p:cNvSpPr/>
            <p:nvPr/>
          </p:nvSpPr>
          <p:spPr>
            <a:xfrm>
              <a:off x="3947990" y="2954366"/>
              <a:ext cx="14694" cy="15557"/>
            </a:xfrm>
            <a:custGeom>
              <a:avLst/>
              <a:gdLst/>
              <a:ahLst/>
              <a:cxnLst/>
              <a:rect l="l" t="t" r="r" b="b"/>
              <a:pathLst>
                <a:path w="477" h="505" extrusionOk="0">
                  <a:moveTo>
                    <a:pt x="56" y="0"/>
                  </a:moveTo>
                  <a:cubicBezTo>
                    <a:pt x="49" y="0"/>
                    <a:pt x="43" y="2"/>
                    <a:pt x="36" y="5"/>
                  </a:cubicBezTo>
                  <a:cubicBezTo>
                    <a:pt x="13" y="17"/>
                    <a:pt x="1" y="52"/>
                    <a:pt x="13" y="76"/>
                  </a:cubicBezTo>
                  <a:cubicBezTo>
                    <a:pt x="60" y="148"/>
                    <a:pt x="263" y="481"/>
                    <a:pt x="417" y="505"/>
                  </a:cubicBezTo>
                  <a:lnTo>
                    <a:pt x="429" y="505"/>
                  </a:lnTo>
                  <a:cubicBezTo>
                    <a:pt x="453" y="505"/>
                    <a:pt x="477" y="481"/>
                    <a:pt x="477" y="457"/>
                  </a:cubicBezTo>
                  <a:cubicBezTo>
                    <a:pt x="477" y="421"/>
                    <a:pt x="465" y="398"/>
                    <a:pt x="429" y="398"/>
                  </a:cubicBezTo>
                  <a:cubicBezTo>
                    <a:pt x="358" y="386"/>
                    <a:pt x="203" y="195"/>
                    <a:pt x="108" y="29"/>
                  </a:cubicBezTo>
                  <a:cubicBezTo>
                    <a:pt x="90" y="11"/>
                    <a:pt x="73" y="0"/>
                    <a:pt x="5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940;p56"/>
            <p:cNvSpPr/>
            <p:nvPr/>
          </p:nvSpPr>
          <p:spPr>
            <a:xfrm>
              <a:off x="3974390" y="2951902"/>
              <a:ext cx="14725" cy="15464"/>
            </a:xfrm>
            <a:custGeom>
              <a:avLst/>
              <a:gdLst/>
              <a:ahLst/>
              <a:cxnLst/>
              <a:rect l="l" t="t" r="r" b="b"/>
              <a:pathLst>
                <a:path w="478" h="502" extrusionOk="0">
                  <a:moveTo>
                    <a:pt x="55" y="0"/>
                  </a:moveTo>
                  <a:cubicBezTo>
                    <a:pt x="45" y="0"/>
                    <a:pt x="34" y="4"/>
                    <a:pt x="25" y="13"/>
                  </a:cubicBezTo>
                  <a:cubicBezTo>
                    <a:pt x="1" y="25"/>
                    <a:pt x="1" y="61"/>
                    <a:pt x="13" y="85"/>
                  </a:cubicBezTo>
                  <a:cubicBezTo>
                    <a:pt x="49" y="144"/>
                    <a:pt x="263" y="490"/>
                    <a:pt x="418" y="501"/>
                  </a:cubicBezTo>
                  <a:cubicBezTo>
                    <a:pt x="453" y="501"/>
                    <a:pt x="465" y="490"/>
                    <a:pt x="477" y="454"/>
                  </a:cubicBezTo>
                  <a:cubicBezTo>
                    <a:pt x="477" y="430"/>
                    <a:pt x="453" y="406"/>
                    <a:pt x="430" y="406"/>
                  </a:cubicBezTo>
                  <a:cubicBezTo>
                    <a:pt x="358" y="394"/>
                    <a:pt x="203" y="204"/>
                    <a:pt x="96" y="25"/>
                  </a:cubicBezTo>
                  <a:cubicBezTo>
                    <a:pt x="89" y="10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941;p56"/>
            <p:cNvSpPr/>
            <p:nvPr/>
          </p:nvSpPr>
          <p:spPr>
            <a:xfrm>
              <a:off x="3967797" y="2974636"/>
              <a:ext cx="14694" cy="15464"/>
            </a:xfrm>
            <a:custGeom>
              <a:avLst/>
              <a:gdLst/>
              <a:ahLst/>
              <a:cxnLst/>
              <a:rect l="l" t="t" r="r" b="b"/>
              <a:pathLst>
                <a:path w="477" h="502" extrusionOk="0">
                  <a:moveTo>
                    <a:pt x="55" y="0"/>
                  </a:moveTo>
                  <a:cubicBezTo>
                    <a:pt x="44" y="0"/>
                    <a:pt x="34" y="4"/>
                    <a:pt x="24" y="13"/>
                  </a:cubicBezTo>
                  <a:cubicBezTo>
                    <a:pt x="1" y="25"/>
                    <a:pt x="1" y="61"/>
                    <a:pt x="13" y="85"/>
                  </a:cubicBezTo>
                  <a:cubicBezTo>
                    <a:pt x="48" y="144"/>
                    <a:pt x="263" y="490"/>
                    <a:pt x="417" y="502"/>
                  </a:cubicBezTo>
                  <a:lnTo>
                    <a:pt x="429" y="502"/>
                  </a:lnTo>
                  <a:cubicBezTo>
                    <a:pt x="453" y="502"/>
                    <a:pt x="477" y="490"/>
                    <a:pt x="477" y="454"/>
                  </a:cubicBezTo>
                  <a:cubicBezTo>
                    <a:pt x="477" y="430"/>
                    <a:pt x="453" y="406"/>
                    <a:pt x="429" y="406"/>
                  </a:cubicBezTo>
                  <a:cubicBezTo>
                    <a:pt x="358" y="394"/>
                    <a:pt x="203" y="204"/>
                    <a:pt x="96" y="25"/>
                  </a:cubicBezTo>
                  <a:cubicBezTo>
                    <a:pt x="89" y="11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942;p56"/>
            <p:cNvSpPr/>
            <p:nvPr/>
          </p:nvSpPr>
          <p:spPr>
            <a:xfrm>
              <a:off x="3899965" y="2908867"/>
              <a:ext cx="14694" cy="15587"/>
            </a:xfrm>
            <a:custGeom>
              <a:avLst/>
              <a:gdLst/>
              <a:ahLst/>
              <a:cxnLst/>
              <a:rect l="l" t="t" r="r" b="b"/>
              <a:pathLst>
                <a:path w="477" h="506" extrusionOk="0">
                  <a:moveTo>
                    <a:pt x="55" y="1"/>
                  </a:moveTo>
                  <a:cubicBezTo>
                    <a:pt x="48" y="1"/>
                    <a:pt x="42" y="2"/>
                    <a:pt x="36" y="5"/>
                  </a:cubicBezTo>
                  <a:cubicBezTo>
                    <a:pt x="12" y="17"/>
                    <a:pt x="0" y="53"/>
                    <a:pt x="12" y="77"/>
                  </a:cubicBezTo>
                  <a:cubicBezTo>
                    <a:pt x="48" y="148"/>
                    <a:pt x="262" y="482"/>
                    <a:pt x="417" y="505"/>
                  </a:cubicBezTo>
                  <a:lnTo>
                    <a:pt x="429" y="505"/>
                  </a:lnTo>
                  <a:cubicBezTo>
                    <a:pt x="452" y="505"/>
                    <a:pt x="476" y="482"/>
                    <a:pt x="476" y="458"/>
                  </a:cubicBezTo>
                  <a:cubicBezTo>
                    <a:pt x="476" y="434"/>
                    <a:pt x="452" y="398"/>
                    <a:pt x="429" y="398"/>
                  </a:cubicBezTo>
                  <a:cubicBezTo>
                    <a:pt x="357" y="398"/>
                    <a:pt x="202" y="196"/>
                    <a:pt x="95" y="29"/>
                  </a:cubicBezTo>
                  <a:cubicBezTo>
                    <a:pt x="87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943;p56"/>
            <p:cNvSpPr/>
            <p:nvPr/>
          </p:nvSpPr>
          <p:spPr>
            <a:xfrm>
              <a:off x="3917924" y="2903107"/>
              <a:ext cx="15064" cy="15464"/>
            </a:xfrm>
            <a:custGeom>
              <a:avLst/>
              <a:gdLst/>
              <a:ahLst/>
              <a:cxnLst/>
              <a:rect l="l" t="t" r="r" b="b"/>
              <a:pathLst>
                <a:path w="489" h="502" extrusionOk="0">
                  <a:moveTo>
                    <a:pt x="67" y="1"/>
                  </a:moveTo>
                  <a:cubicBezTo>
                    <a:pt x="56" y="1"/>
                    <a:pt x="45" y="5"/>
                    <a:pt x="36" y="14"/>
                  </a:cubicBezTo>
                  <a:cubicBezTo>
                    <a:pt x="12" y="26"/>
                    <a:pt x="0" y="61"/>
                    <a:pt x="24" y="85"/>
                  </a:cubicBezTo>
                  <a:cubicBezTo>
                    <a:pt x="60" y="145"/>
                    <a:pt x="274" y="490"/>
                    <a:pt x="429" y="502"/>
                  </a:cubicBezTo>
                  <a:cubicBezTo>
                    <a:pt x="453" y="502"/>
                    <a:pt x="477" y="478"/>
                    <a:pt x="477" y="454"/>
                  </a:cubicBezTo>
                  <a:cubicBezTo>
                    <a:pt x="489" y="430"/>
                    <a:pt x="465" y="407"/>
                    <a:pt x="441" y="395"/>
                  </a:cubicBezTo>
                  <a:cubicBezTo>
                    <a:pt x="370" y="395"/>
                    <a:pt x="215" y="204"/>
                    <a:pt x="108" y="26"/>
                  </a:cubicBezTo>
                  <a:cubicBezTo>
                    <a:pt x="100" y="11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944;p56"/>
            <p:cNvSpPr/>
            <p:nvPr/>
          </p:nvSpPr>
          <p:spPr>
            <a:xfrm>
              <a:off x="4162916" y="3055006"/>
              <a:ext cx="26800" cy="27509"/>
            </a:xfrm>
            <a:custGeom>
              <a:avLst/>
              <a:gdLst/>
              <a:ahLst/>
              <a:cxnLst/>
              <a:rect l="l" t="t" r="r" b="b"/>
              <a:pathLst>
                <a:path w="870" h="893" extrusionOk="0">
                  <a:moveTo>
                    <a:pt x="48" y="0"/>
                  </a:moveTo>
                  <a:cubicBezTo>
                    <a:pt x="25" y="0"/>
                    <a:pt x="1" y="24"/>
                    <a:pt x="1" y="48"/>
                  </a:cubicBezTo>
                  <a:cubicBezTo>
                    <a:pt x="1" y="83"/>
                    <a:pt x="37" y="274"/>
                    <a:pt x="775" y="881"/>
                  </a:cubicBezTo>
                  <a:cubicBezTo>
                    <a:pt x="787" y="893"/>
                    <a:pt x="799" y="893"/>
                    <a:pt x="810" y="893"/>
                  </a:cubicBezTo>
                  <a:cubicBezTo>
                    <a:pt x="822" y="893"/>
                    <a:pt x="846" y="893"/>
                    <a:pt x="846" y="869"/>
                  </a:cubicBezTo>
                  <a:cubicBezTo>
                    <a:pt x="870" y="857"/>
                    <a:pt x="870" y="822"/>
                    <a:pt x="846" y="798"/>
                  </a:cubicBezTo>
                  <a:cubicBezTo>
                    <a:pt x="156" y="238"/>
                    <a:pt x="96" y="60"/>
                    <a:pt x="96" y="48"/>
                  </a:cubicBezTo>
                  <a:cubicBezTo>
                    <a:pt x="96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945;p56"/>
            <p:cNvSpPr/>
            <p:nvPr/>
          </p:nvSpPr>
          <p:spPr>
            <a:xfrm>
              <a:off x="4141291" y="3085688"/>
              <a:ext cx="27909" cy="25445"/>
            </a:xfrm>
            <a:custGeom>
              <a:avLst/>
              <a:gdLst/>
              <a:ahLst/>
              <a:cxnLst/>
              <a:rect l="l" t="t" r="r" b="b"/>
              <a:pathLst>
                <a:path w="906" h="826" extrusionOk="0">
                  <a:moveTo>
                    <a:pt x="61" y="1"/>
                  </a:moveTo>
                  <a:cubicBezTo>
                    <a:pt x="57" y="1"/>
                    <a:pt x="52" y="2"/>
                    <a:pt x="48" y="4"/>
                  </a:cubicBezTo>
                  <a:cubicBezTo>
                    <a:pt x="12" y="16"/>
                    <a:pt x="0" y="52"/>
                    <a:pt x="12" y="76"/>
                  </a:cubicBezTo>
                  <a:cubicBezTo>
                    <a:pt x="24" y="99"/>
                    <a:pt x="262" y="707"/>
                    <a:pt x="834" y="826"/>
                  </a:cubicBezTo>
                  <a:lnTo>
                    <a:pt x="846" y="826"/>
                  </a:lnTo>
                  <a:cubicBezTo>
                    <a:pt x="869" y="826"/>
                    <a:pt x="893" y="802"/>
                    <a:pt x="905" y="778"/>
                  </a:cubicBezTo>
                  <a:cubicBezTo>
                    <a:pt x="905" y="754"/>
                    <a:pt x="881" y="730"/>
                    <a:pt x="858" y="719"/>
                  </a:cubicBezTo>
                  <a:cubicBezTo>
                    <a:pt x="334" y="611"/>
                    <a:pt x="107" y="40"/>
                    <a:pt x="107" y="40"/>
                  </a:cubicBezTo>
                  <a:cubicBezTo>
                    <a:pt x="98" y="20"/>
                    <a:pt x="8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946;p56"/>
            <p:cNvSpPr/>
            <p:nvPr/>
          </p:nvSpPr>
          <p:spPr>
            <a:xfrm>
              <a:off x="4111225" y="3107066"/>
              <a:ext cx="33023" cy="25353"/>
            </a:xfrm>
            <a:custGeom>
              <a:avLst/>
              <a:gdLst/>
              <a:ahLst/>
              <a:cxnLst/>
              <a:rect l="l" t="t" r="r" b="b"/>
              <a:pathLst>
                <a:path w="1072" h="823" extrusionOk="0">
                  <a:moveTo>
                    <a:pt x="48" y="1"/>
                  </a:moveTo>
                  <a:cubicBezTo>
                    <a:pt x="24" y="13"/>
                    <a:pt x="0" y="36"/>
                    <a:pt x="12" y="60"/>
                  </a:cubicBezTo>
                  <a:cubicBezTo>
                    <a:pt x="24" y="84"/>
                    <a:pt x="179" y="608"/>
                    <a:pt x="1000" y="822"/>
                  </a:cubicBezTo>
                  <a:lnTo>
                    <a:pt x="1012" y="822"/>
                  </a:lnTo>
                  <a:cubicBezTo>
                    <a:pt x="1036" y="822"/>
                    <a:pt x="1060" y="810"/>
                    <a:pt x="1060" y="786"/>
                  </a:cubicBezTo>
                  <a:cubicBezTo>
                    <a:pt x="1072" y="763"/>
                    <a:pt x="1048" y="739"/>
                    <a:pt x="1024" y="727"/>
                  </a:cubicBezTo>
                  <a:cubicBezTo>
                    <a:pt x="262" y="536"/>
                    <a:pt x="107" y="48"/>
                    <a:pt x="107" y="36"/>
                  </a:cubicBezTo>
                  <a:cubicBezTo>
                    <a:pt x="107" y="13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947;p56"/>
            <p:cNvSpPr/>
            <p:nvPr/>
          </p:nvSpPr>
          <p:spPr>
            <a:xfrm>
              <a:off x="3813403" y="3129400"/>
              <a:ext cx="295636" cy="120016"/>
            </a:xfrm>
            <a:custGeom>
              <a:avLst/>
              <a:gdLst/>
              <a:ahLst/>
              <a:cxnLst/>
              <a:rect l="l" t="t" r="r" b="b"/>
              <a:pathLst>
                <a:path w="9597" h="3896" extrusionOk="0">
                  <a:moveTo>
                    <a:pt x="541" y="1"/>
                  </a:moveTo>
                  <a:cubicBezTo>
                    <a:pt x="524" y="1"/>
                    <a:pt x="508" y="11"/>
                    <a:pt x="500" y="26"/>
                  </a:cubicBezTo>
                  <a:cubicBezTo>
                    <a:pt x="500" y="26"/>
                    <a:pt x="453" y="85"/>
                    <a:pt x="381" y="192"/>
                  </a:cubicBezTo>
                  <a:cubicBezTo>
                    <a:pt x="369" y="228"/>
                    <a:pt x="381" y="252"/>
                    <a:pt x="405" y="264"/>
                  </a:cubicBezTo>
                  <a:cubicBezTo>
                    <a:pt x="405" y="276"/>
                    <a:pt x="417" y="276"/>
                    <a:pt x="429" y="276"/>
                  </a:cubicBezTo>
                  <a:cubicBezTo>
                    <a:pt x="441" y="276"/>
                    <a:pt x="464" y="264"/>
                    <a:pt x="476" y="252"/>
                  </a:cubicBezTo>
                  <a:cubicBezTo>
                    <a:pt x="536" y="145"/>
                    <a:pt x="584" y="85"/>
                    <a:pt x="584" y="85"/>
                  </a:cubicBezTo>
                  <a:cubicBezTo>
                    <a:pt x="595" y="61"/>
                    <a:pt x="595" y="26"/>
                    <a:pt x="572" y="14"/>
                  </a:cubicBezTo>
                  <a:cubicBezTo>
                    <a:pt x="563" y="5"/>
                    <a:pt x="552" y="1"/>
                    <a:pt x="541" y="1"/>
                  </a:cubicBezTo>
                  <a:close/>
                  <a:moveTo>
                    <a:pt x="336" y="354"/>
                  </a:moveTo>
                  <a:cubicBezTo>
                    <a:pt x="316" y="354"/>
                    <a:pt x="295" y="366"/>
                    <a:pt x="286" y="383"/>
                  </a:cubicBezTo>
                  <a:cubicBezTo>
                    <a:pt x="262" y="431"/>
                    <a:pt x="226" y="502"/>
                    <a:pt x="203" y="562"/>
                  </a:cubicBezTo>
                  <a:cubicBezTo>
                    <a:pt x="191" y="597"/>
                    <a:pt x="203" y="621"/>
                    <a:pt x="226" y="633"/>
                  </a:cubicBezTo>
                  <a:lnTo>
                    <a:pt x="250" y="633"/>
                  </a:lnTo>
                  <a:cubicBezTo>
                    <a:pt x="262" y="633"/>
                    <a:pt x="286" y="621"/>
                    <a:pt x="298" y="609"/>
                  </a:cubicBezTo>
                  <a:cubicBezTo>
                    <a:pt x="322" y="538"/>
                    <a:pt x="345" y="478"/>
                    <a:pt x="381" y="431"/>
                  </a:cubicBezTo>
                  <a:cubicBezTo>
                    <a:pt x="393" y="395"/>
                    <a:pt x="381" y="371"/>
                    <a:pt x="357" y="359"/>
                  </a:cubicBezTo>
                  <a:cubicBezTo>
                    <a:pt x="351" y="356"/>
                    <a:pt x="344" y="354"/>
                    <a:pt x="336" y="354"/>
                  </a:cubicBezTo>
                  <a:close/>
                  <a:moveTo>
                    <a:pt x="177" y="725"/>
                  </a:moveTo>
                  <a:cubicBezTo>
                    <a:pt x="155" y="725"/>
                    <a:pt x="129" y="745"/>
                    <a:pt x="119" y="764"/>
                  </a:cubicBezTo>
                  <a:cubicBezTo>
                    <a:pt x="107" y="823"/>
                    <a:pt x="83" y="895"/>
                    <a:pt x="72" y="966"/>
                  </a:cubicBezTo>
                  <a:cubicBezTo>
                    <a:pt x="60" y="990"/>
                    <a:pt x="72" y="1014"/>
                    <a:pt x="107" y="1026"/>
                  </a:cubicBezTo>
                  <a:lnTo>
                    <a:pt x="119" y="1026"/>
                  </a:lnTo>
                  <a:cubicBezTo>
                    <a:pt x="143" y="1026"/>
                    <a:pt x="155" y="1002"/>
                    <a:pt x="167" y="978"/>
                  </a:cubicBezTo>
                  <a:cubicBezTo>
                    <a:pt x="179" y="919"/>
                    <a:pt x="203" y="859"/>
                    <a:pt x="214" y="788"/>
                  </a:cubicBezTo>
                  <a:cubicBezTo>
                    <a:pt x="226" y="764"/>
                    <a:pt x="214" y="740"/>
                    <a:pt x="191" y="728"/>
                  </a:cubicBezTo>
                  <a:cubicBezTo>
                    <a:pt x="186" y="726"/>
                    <a:pt x="181" y="725"/>
                    <a:pt x="177" y="725"/>
                  </a:cubicBezTo>
                  <a:close/>
                  <a:moveTo>
                    <a:pt x="70" y="1118"/>
                  </a:moveTo>
                  <a:cubicBezTo>
                    <a:pt x="51" y="1118"/>
                    <a:pt x="34" y="1137"/>
                    <a:pt x="24" y="1157"/>
                  </a:cubicBezTo>
                  <a:cubicBezTo>
                    <a:pt x="12" y="1228"/>
                    <a:pt x="12" y="1300"/>
                    <a:pt x="0" y="1371"/>
                  </a:cubicBezTo>
                  <a:cubicBezTo>
                    <a:pt x="0" y="1395"/>
                    <a:pt x="24" y="1419"/>
                    <a:pt x="60" y="1419"/>
                  </a:cubicBezTo>
                  <a:cubicBezTo>
                    <a:pt x="83" y="1419"/>
                    <a:pt x="107" y="1407"/>
                    <a:pt x="107" y="1371"/>
                  </a:cubicBezTo>
                  <a:cubicBezTo>
                    <a:pt x="107" y="1312"/>
                    <a:pt x="119" y="1240"/>
                    <a:pt x="131" y="1181"/>
                  </a:cubicBezTo>
                  <a:cubicBezTo>
                    <a:pt x="131" y="1145"/>
                    <a:pt x="107" y="1121"/>
                    <a:pt x="83" y="1121"/>
                  </a:cubicBezTo>
                  <a:cubicBezTo>
                    <a:pt x="79" y="1119"/>
                    <a:pt x="75" y="1118"/>
                    <a:pt x="70" y="1118"/>
                  </a:cubicBezTo>
                  <a:close/>
                  <a:moveTo>
                    <a:pt x="60" y="1526"/>
                  </a:moveTo>
                  <a:cubicBezTo>
                    <a:pt x="24" y="1526"/>
                    <a:pt x="0" y="1550"/>
                    <a:pt x="12" y="1585"/>
                  </a:cubicBezTo>
                  <a:cubicBezTo>
                    <a:pt x="12" y="1657"/>
                    <a:pt x="24" y="1716"/>
                    <a:pt x="36" y="1788"/>
                  </a:cubicBezTo>
                  <a:cubicBezTo>
                    <a:pt x="48" y="1812"/>
                    <a:pt x="72" y="1824"/>
                    <a:pt x="95" y="1824"/>
                  </a:cubicBezTo>
                  <a:cubicBezTo>
                    <a:pt x="131" y="1824"/>
                    <a:pt x="143" y="1788"/>
                    <a:pt x="143" y="1764"/>
                  </a:cubicBezTo>
                  <a:cubicBezTo>
                    <a:pt x="119" y="1705"/>
                    <a:pt x="119" y="1633"/>
                    <a:pt x="107" y="1574"/>
                  </a:cubicBezTo>
                  <a:cubicBezTo>
                    <a:pt x="107" y="1538"/>
                    <a:pt x="83" y="1526"/>
                    <a:pt x="60" y="1526"/>
                  </a:cubicBezTo>
                  <a:close/>
                  <a:moveTo>
                    <a:pt x="9037" y="2038"/>
                  </a:moveTo>
                  <a:cubicBezTo>
                    <a:pt x="9013" y="2038"/>
                    <a:pt x="8989" y="2074"/>
                    <a:pt x="9001" y="2097"/>
                  </a:cubicBezTo>
                  <a:cubicBezTo>
                    <a:pt x="9001" y="2121"/>
                    <a:pt x="9025" y="2145"/>
                    <a:pt x="9049" y="2145"/>
                  </a:cubicBezTo>
                  <a:cubicBezTo>
                    <a:pt x="9079" y="2139"/>
                    <a:pt x="9111" y="2136"/>
                    <a:pt x="9144" y="2136"/>
                  </a:cubicBezTo>
                  <a:cubicBezTo>
                    <a:pt x="9177" y="2136"/>
                    <a:pt x="9210" y="2139"/>
                    <a:pt x="9239" y="2145"/>
                  </a:cubicBezTo>
                  <a:cubicBezTo>
                    <a:pt x="9275" y="2145"/>
                    <a:pt x="9299" y="2121"/>
                    <a:pt x="9299" y="2097"/>
                  </a:cubicBezTo>
                  <a:cubicBezTo>
                    <a:pt x="9299" y="2062"/>
                    <a:pt x="9287" y="2038"/>
                    <a:pt x="9251" y="2038"/>
                  </a:cubicBezTo>
                  <a:close/>
                  <a:moveTo>
                    <a:pt x="131" y="1919"/>
                  </a:moveTo>
                  <a:cubicBezTo>
                    <a:pt x="107" y="1931"/>
                    <a:pt x="95" y="1966"/>
                    <a:pt x="107" y="1990"/>
                  </a:cubicBezTo>
                  <a:cubicBezTo>
                    <a:pt x="131" y="2050"/>
                    <a:pt x="155" y="2121"/>
                    <a:pt x="191" y="2181"/>
                  </a:cubicBezTo>
                  <a:cubicBezTo>
                    <a:pt x="203" y="2193"/>
                    <a:pt x="226" y="2205"/>
                    <a:pt x="238" y="2205"/>
                  </a:cubicBezTo>
                  <a:lnTo>
                    <a:pt x="262" y="2205"/>
                  </a:lnTo>
                  <a:cubicBezTo>
                    <a:pt x="286" y="2181"/>
                    <a:pt x="298" y="2157"/>
                    <a:pt x="286" y="2133"/>
                  </a:cubicBezTo>
                  <a:cubicBezTo>
                    <a:pt x="250" y="2074"/>
                    <a:pt x="214" y="2014"/>
                    <a:pt x="191" y="1955"/>
                  </a:cubicBezTo>
                  <a:cubicBezTo>
                    <a:pt x="191" y="1931"/>
                    <a:pt x="155" y="1919"/>
                    <a:pt x="131" y="1919"/>
                  </a:cubicBezTo>
                  <a:close/>
                  <a:moveTo>
                    <a:pt x="9466" y="2074"/>
                  </a:moveTo>
                  <a:cubicBezTo>
                    <a:pt x="9430" y="2074"/>
                    <a:pt x="9406" y="2086"/>
                    <a:pt x="9394" y="2109"/>
                  </a:cubicBezTo>
                  <a:cubicBezTo>
                    <a:pt x="9394" y="2145"/>
                    <a:pt x="9406" y="2169"/>
                    <a:pt x="9442" y="2169"/>
                  </a:cubicBezTo>
                  <a:cubicBezTo>
                    <a:pt x="9466" y="2181"/>
                    <a:pt x="9501" y="2193"/>
                    <a:pt x="9525" y="2205"/>
                  </a:cubicBezTo>
                  <a:lnTo>
                    <a:pt x="9549" y="2205"/>
                  </a:lnTo>
                  <a:cubicBezTo>
                    <a:pt x="9573" y="2205"/>
                    <a:pt x="9585" y="2193"/>
                    <a:pt x="9597" y="2169"/>
                  </a:cubicBezTo>
                  <a:cubicBezTo>
                    <a:pt x="9597" y="2145"/>
                    <a:pt x="9585" y="2109"/>
                    <a:pt x="9561" y="2109"/>
                  </a:cubicBezTo>
                  <a:cubicBezTo>
                    <a:pt x="9525" y="2097"/>
                    <a:pt x="9489" y="2086"/>
                    <a:pt x="9466" y="2074"/>
                  </a:cubicBezTo>
                  <a:close/>
                  <a:moveTo>
                    <a:pt x="8835" y="2074"/>
                  </a:moveTo>
                  <a:cubicBezTo>
                    <a:pt x="8775" y="2097"/>
                    <a:pt x="8704" y="2121"/>
                    <a:pt x="8632" y="2145"/>
                  </a:cubicBezTo>
                  <a:cubicBezTo>
                    <a:pt x="8608" y="2169"/>
                    <a:pt x="8596" y="2193"/>
                    <a:pt x="8608" y="2217"/>
                  </a:cubicBezTo>
                  <a:cubicBezTo>
                    <a:pt x="8620" y="2240"/>
                    <a:pt x="8644" y="2252"/>
                    <a:pt x="8656" y="2252"/>
                  </a:cubicBezTo>
                  <a:cubicBezTo>
                    <a:pt x="8668" y="2252"/>
                    <a:pt x="8668" y="2252"/>
                    <a:pt x="8680" y="2240"/>
                  </a:cubicBezTo>
                  <a:cubicBezTo>
                    <a:pt x="8739" y="2217"/>
                    <a:pt x="8799" y="2193"/>
                    <a:pt x="8858" y="2181"/>
                  </a:cubicBezTo>
                  <a:cubicBezTo>
                    <a:pt x="8894" y="2169"/>
                    <a:pt x="8906" y="2145"/>
                    <a:pt x="8894" y="2109"/>
                  </a:cubicBezTo>
                  <a:cubicBezTo>
                    <a:pt x="8894" y="2086"/>
                    <a:pt x="8858" y="2074"/>
                    <a:pt x="8835" y="2074"/>
                  </a:cubicBezTo>
                  <a:close/>
                  <a:moveTo>
                    <a:pt x="8481" y="2239"/>
                  </a:moveTo>
                  <a:cubicBezTo>
                    <a:pt x="8472" y="2239"/>
                    <a:pt x="8463" y="2243"/>
                    <a:pt x="8454" y="2252"/>
                  </a:cubicBezTo>
                  <a:cubicBezTo>
                    <a:pt x="8394" y="2276"/>
                    <a:pt x="8335" y="2312"/>
                    <a:pt x="8275" y="2359"/>
                  </a:cubicBezTo>
                  <a:cubicBezTo>
                    <a:pt x="8251" y="2371"/>
                    <a:pt x="8251" y="2407"/>
                    <a:pt x="8263" y="2431"/>
                  </a:cubicBezTo>
                  <a:cubicBezTo>
                    <a:pt x="8275" y="2443"/>
                    <a:pt x="8287" y="2455"/>
                    <a:pt x="8311" y="2455"/>
                  </a:cubicBezTo>
                  <a:cubicBezTo>
                    <a:pt x="8323" y="2455"/>
                    <a:pt x="8323" y="2455"/>
                    <a:pt x="8335" y="2443"/>
                  </a:cubicBezTo>
                  <a:cubicBezTo>
                    <a:pt x="8394" y="2407"/>
                    <a:pt x="8454" y="2371"/>
                    <a:pt x="8501" y="2336"/>
                  </a:cubicBezTo>
                  <a:cubicBezTo>
                    <a:pt x="8525" y="2324"/>
                    <a:pt x="8537" y="2288"/>
                    <a:pt x="8525" y="2264"/>
                  </a:cubicBezTo>
                  <a:cubicBezTo>
                    <a:pt x="8510" y="2249"/>
                    <a:pt x="8496" y="2239"/>
                    <a:pt x="8481" y="2239"/>
                  </a:cubicBezTo>
                  <a:close/>
                  <a:moveTo>
                    <a:pt x="2358" y="2312"/>
                  </a:moveTo>
                  <a:cubicBezTo>
                    <a:pt x="2286" y="2312"/>
                    <a:pt x="2227" y="2324"/>
                    <a:pt x="2167" y="2371"/>
                  </a:cubicBezTo>
                  <a:cubicBezTo>
                    <a:pt x="2131" y="2383"/>
                    <a:pt x="2131" y="2407"/>
                    <a:pt x="2143" y="2431"/>
                  </a:cubicBezTo>
                  <a:cubicBezTo>
                    <a:pt x="2155" y="2455"/>
                    <a:pt x="2167" y="2467"/>
                    <a:pt x="2191" y="2467"/>
                  </a:cubicBezTo>
                  <a:cubicBezTo>
                    <a:pt x="2191" y="2467"/>
                    <a:pt x="2203" y="2455"/>
                    <a:pt x="2215" y="2455"/>
                  </a:cubicBezTo>
                  <a:cubicBezTo>
                    <a:pt x="2262" y="2419"/>
                    <a:pt x="2310" y="2407"/>
                    <a:pt x="2358" y="2407"/>
                  </a:cubicBezTo>
                  <a:lnTo>
                    <a:pt x="2369" y="2407"/>
                  </a:lnTo>
                  <a:cubicBezTo>
                    <a:pt x="2374" y="2409"/>
                    <a:pt x="2379" y="2410"/>
                    <a:pt x="2383" y="2410"/>
                  </a:cubicBezTo>
                  <a:cubicBezTo>
                    <a:pt x="2405" y="2410"/>
                    <a:pt x="2429" y="2391"/>
                    <a:pt x="2429" y="2371"/>
                  </a:cubicBezTo>
                  <a:cubicBezTo>
                    <a:pt x="2429" y="2347"/>
                    <a:pt x="2417" y="2312"/>
                    <a:pt x="2393" y="2312"/>
                  </a:cubicBezTo>
                  <a:close/>
                  <a:moveTo>
                    <a:pt x="357" y="2270"/>
                  </a:moveTo>
                  <a:cubicBezTo>
                    <a:pt x="345" y="2270"/>
                    <a:pt x="334" y="2276"/>
                    <a:pt x="322" y="2288"/>
                  </a:cubicBezTo>
                  <a:cubicBezTo>
                    <a:pt x="298" y="2300"/>
                    <a:pt x="298" y="2336"/>
                    <a:pt x="310" y="2359"/>
                  </a:cubicBezTo>
                  <a:cubicBezTo>
                    <a:pt x="357" y="2407"/>
                    <a:pt x="405" y="2455"/>
                    <a:pt x="453" y="2514"/>
                  </a:cubicBezTo>
                  <a:cubicBezTo>
                    <a:pt x="464" y="2514"/>
                    <a:pt x="476" y="2526"/>
                    <a:pt x="488" y="2526"/>
                  </a:cubicBezTo>
                  <a:cubicBezTo>
                    <a:pt x="500" y="2526"/>
                    <a:pt x="512" y="2514"/>
                    <a:pt x="524" y="2514"/>
                  </a:cubicBezTo>
                  <a:cubicBezTo>
                    <a:pt x="548" y="2490"/>
                    <a:pt x="548" y="2455"/>
                    <a:pt x="524" y="2443"/>
                  </a:cubicBezTo>
                  <a:cubicBezTo>
                    <a:pt x="476" y="2395"/>
                    <a:pt x="429" y="2347"/>
                    <a:pt x="393" y="2288"/>
                  </a:cubicBezTo>
                  <a:cubicBezTo>
                    <a:pt x="381" y="2276"/>
                    <a:pt x="369" y="2270"/>
                    <a:pt x="357" y="2270"/>
                  </a:cubicBezTo>
                  <a:close/>
                  <a:moveTo>
                    <a:pt x="4703" y="2455"/>
                  </a:moveTo>
                  <a:cubicBezTo>
                    <a:pt x="4655" y="2502"/>
                    <a:pt x="4596" y="2550"/>
                    <a:pt x="4560" y="2598"/>
                  </a:cubicBezTo>
                  <a:cubicBezTo>
                    <a:pt x="4536" y="2609"/>
                    <a:pt x="4536" y="2645"/>
                    <a:pt x="4560" y="2669"/>
                  </a:cubicBezTo>
                  <a:cubicBezTo>
                    <a:pt x="4572" y="2669"/>
                    <a:pt x="4584" y="2681"/>
                    <a:pt x="4596" y="2681"/>
                  </a:cubicBezTo>
                  <a:cubicBezTo>
                    <a:pt x="4608" y="2681"/>
                    <a:pt x="4620" y="2669"/>
                    <a:pt x="4632" y="2657"/>
                  </a:cubicBezTo>
                  <a:cubicBezTo>
                    <a:pt x="4667" y="2621"/>
                    <a:pt x="4715" y="2574"/>
                    <a:pt x="4775" y="2526"/>
                  </a:cubicBezTo>
                  <a:lnTo>
                    <a:pt x="4739" y="2490"/>
                  </a:lnTo>
                  <a:lnTo>
                    <a:pt x="4703" y="2455"/>
                  </a:lnTo>
                  <a:close/>
                  <a:moveTo>
                    <a:pt x="4929" y="2399"/>
                  </a:moveTo>
                  <a:cubicBezTo>
                    <a:pt x="4914" y="2399"/>
                    <a:pt x="4896" y="2405"/>
                    <a:pt x="4882" y="2419"/>
                  </a:cubicBezTo>
                  <a:cubicBezTo>
                    <a:pt x="4870" y="2431"/>
                    <a:pt x="4870" y="2467"/>
                    <a:pt x="4894" y="2490"/>
                  </a:cubicBezTo>
                  <a:cubicBezTo>
                    <a:pt x="4917" y="2502"/>
                    <a:pt x="4929" y="2562"/>
                    <a:pt x="4929" y="2633"/>
                  </a:cubicBezTo>
                  <a:cubicBezTo>
                    <a:pt x="4929" y="2669"/>
                    <a:pt x="4953" y="2681"/>
                    <a:pt x="4989" y="2681"/>
                  </a:cubicBezTo>
                  <a:cubicBezTo>
                    <a:pt x="5013" y="2681"/>
                    <a:pt x="5036" y="2669"/>
                    <a:pt x="5036" y="2633"/>
                  </a:cubicBezTo>
                  <a:cubicBezTo>
                    <a:pt x="5036" y="2526"/>
                    <a:pt x="5013" y="2455"/>
                    <a:pt x="4953" y="2407"/>
                  </a:cubicBezTo>
                  <a:cubicBezTo>
                    <a:pt x="4948" y="2402"/>
                    <a:pt x="4939" y="2399"/>
                    <a:pt x="4929" y="2399"/>
                  </a:cubicBezTo>
                  <a:close/>
                  <a:moveTo>
                    <a:pt x="8141" y="2471"/>
                  </a:moveTo>
                  <a:cubicBezTo>
                    <a:pt x="8130" y="2471"/>
                    <a:pt x="8118" y="2474"/>
                    <a:pt x="8108" y="2478"/>
                  </a:cubicBezTo>
                  <a:cubicBezTo>
                    <a:pt x="8061" y="2526"/>
                    <a:pt x="8001" y="2574"/>
                    <a:pt x="7954" y="2609"/>
                  </a:cubicBezTo>
                  <a:cubicBezTo>
                    <a:pt x="7930" y="2633"/>
                    <a:pt x="7930" y="2669"/>
                    <a:pt x="7942" y="2681"/>
                  </a:cubicBezTo>
                  <a:cubicBezTo>
                    <a:pt x="7954" y="2693"/>
                    <a:pt x="7965" y="2705"/>
                    <a:pt x="7989" y="2705"/>
                  </a:cubicBezTo>
                  <a:cubicBezTo>
                    <a:pt x="8001" y="2705"/>
                    <a:pt x="8013" y="2693"/>
                    <a:pt x="8013" y="2693"/>
                  </a:cubicBezTo>
                  <a:cubicBezTo>
                    <a:pt x="8073" y="2645"/>
                    <a:pt x="8120" y="2598"/>
                    <a:pt x="8180" y="2562"/>
                  </a:cubicBezTo>
                  <a:cubicBezTo>
                    <a:pt x="8192" y="2550"/>
                    <a:pt x="8204" y="2514"/>
                    <a:pt x="8180" y="2490"/>
                  </a:cubicBezTo>
                  <a:cubicBezTo>
                    <a:pt x="8173" y="2476"/>
                    <a:pt x="8158" y="2471"/>
                    <a:pt x="8141" y="2471"/>
                  </a:cubicBezTo>
                  <a:close/>
                  <a:moveTo>
                    <a:pt x="2489" y="2455"/>
                  </a:moveTo>
                  <a:cubicBezTo>
                    <a:pt x="2465" y="2455"/>
                    <a:pt x="2441" y="2478"/>
                    <a:pt x="2441" y="2514"/>
                  </a:cubicBezTo>
                  <a:lnTo>
                    <a:pt x="2441" y="2526"/>
                  </a:lnTo>
                  <a:cubicBezTo>
                    <a:pt x="2441" y="2574"/>
                    <a:pt x="2429" y="2621"/>
                    <a:pt x="2393" y="2681"/>
                  </a:cubicBezTo>
                  <a:cubicBezTo>
                    <a:pt x="2381" y="2705"/>
                    <a:pt x="2393" y="2740"/>
                    <a:pt x="2417" y="2752"/>
                  </a:cubicBezTo>
                  <a:lnTo>
                    <a:pt x="2441" y="2752"/>
                  </a:lnTo>
                  <a:cubicBezTo>
                    <a:pt x="2465" y="2752"/>
                    <a:pt x="2477" y="2740"/>
                    <a:pt x="2489" y="2728"/>
                  </a:cubicBezTo>
                  <a:cubicBezTo>
                    <a:pt x="2524" y="2657"/>
                    <a:pt x="2536" y="2586"/>
                    <a:pt x="2536" y="2526"/>
                  </a:cubicBezTo>
                  <a:lnTo>
                    <a:pt x="2536" y="2502"/>
                  </a:lnTo>
                  <a:cubicBezTo>
                    <a:pt x="2536" y="2478"/>
                    <a:pt x="2512" y="2455"/>
                    <a:pt x="2489" y="2455"/>
                  </a:cubicBezTo>
                  <a:close/>
                  <a:moveTo>
                    <a:pt x="2024" y="2484"/>
                  </a:moveTo>
                  <a:cubicBezTo>
                    <a:pt x="2012" y="2484"/>
                    <a:pt x="2000" y="2490"/>
                    <a:pt x="1988" y="2502"/>
                  </a:cubicBezTo>
                  <a:cubicBezTo>
                    <a:pt x="1941" y="2562"/>
                    <a:pt x="1905" y="2633"/>
                    <a:pt x="1893" y="2705"/>
                  </a:cubicBezTo>
                  <a:cubicBezTo>
                    <a:pt x="1881" y="2728"/>
                    <a:pt x="1905" y="2764"/>
                    <a:pt x="1929" y="2764"/>
                  </a:cubicBezTo>
                  <a:lnTo>
                    <a:pt x="1941" y="2764"/>
                  </a:lnTo>
                  <a:cubicBezTo>
                    <a:pt x="1965" y="2764"/>
                    <a:pt x="1988" y="2752"/>
                    <a:pt x="1988" y="2728"/>
                  </a:cubicBezTo>
                  <a:cubicBezTo>
                    <a:pt x="2000" y="2669"/>
                    <a:pt x="2024" y="2621"/>
                    <a:pt x="2072" y="2574"/>
                  </a:cubicBezTo>
                  <a:cubicBezTo>
                    <a:pt x="2084" y="2550"/>
                    <a:pt x="2084" y="2514"/>
                    <a:pt x="2060" y="2502"/>
                  </a:cubicBezTo>
                  <a:cubicBezTo>
                    <a:pt x="2048" y="2490"/>
                    <a:pt x="2036" y="2484"/>
                    <a:pt x="2024" y="2484"/>
                  </a:cubicBezTo>
                  <a:close/>
                  <a:moveTo>
                    <a:pt x="646" y="2554"/>
                  </a:moveTo>
                  <a:cubicBezTo>
                    <a:pt x="629" y="2554"/>
                    <a:pt x="614" y="2560"/>
                    <a:pt x="607" y="2574"/>
                  </a:cubicBezTo>
                  <a:cubicBezTo>
                    <a:pt x="584" y="2598"/>
                    <a:pt x="584" y="2633"/>
                    <a:pt x="607" y="2645"/>
                  </a:cubicBezTo>
                  <a:cubicBezTo>
                    <a:pt x="667" y="2693"/>
                    <a:pt x="726" y="2728"/>
                    <a:pt x="786" y="2764"/>
                  </a:cubicBezTo>
                  <a:cubicBezTo>
                    <a:pt x="786" y="2764"/>
                    <a:pt x="798" y="2776"/>
                    <a:pt x="810" y="2776"/>
                  </a:cubicBezTo>
                  <a:cubicBezTo>
                    <a:pt x="822" y="2776"/>
                    <a:pt x="845" y="2764"/>
                    <a:pt x="857" y="2752"/>
                  </a:cubicBezTo>
                  <a:cubicBezTo>
                    <a:pt x="869" y="2728"/>
                    <a:pt x="857" y="2693"/>
                    <a:pt x="834" y="2681"/>
                  </a:cubicBezTo>
                  <a:cubicBezTo>
                    <a:pt x="774" y="2645"/>
                    <a:pt x="726" y="2609"/>
                    <a:pt x="679" y="2562"/>
                  </a:cubicBezTo>
                  <a:cubicBezTo>
                    <a:pt x="669" y="2557"/>
                    <a:pt x="657" y="2554"/>
                    <a:pt x="646" y="2554"/>
                  </a:cubicBezTo>
                  <a:close/>
                  <a:moveTo>
                    <a:pt x="991" y="2771"/>
                  </a:moveTo>
                  <a:cubicBezTo>
                    <a:pt x="971" y="2771"/>
                    <a:pt x="949" y="2782"/>
                    <a:pt x="941" y="2800"/>
                  </a:cubicBezTo>
                  <a:cubicBezTo>
                    <a:pt x="929" y="2824"/>
                    <a:pt x="941" y="2859"/>
                    <a:pt x="965" y="2871"/>
                  </a:cubicBezTo>
                  <a:cubicBezTo>
                    <a:pt x="1024" y="2895"/>
                    <a:pt x="1084" y="2931"/>
                    <a:pt x="1143" y="2955"/>
                  </a:cubicBezTo>
                  <a:cubicBezTo>
                    <a:pt x="1155" y="2955"/>
                    <a:pt x="1155" y="2967"/>
                    <a:pt x="1167" y="2967"/>
                  </a:cubicBezTo>
                  <a:cubicBezTo>
                    <a:pt x="1191" y="2967"/>
                    <a:pt x="1203" y="2943"/>
                    <a:pt x="1215" y="2931"/>
                  </a:cubicBezTo>
                  <a:cubicBezTo>
                    <a:pt x="1226" y="2907"/>
                    <a:pt x="1215" y="2871"/>
                    <a:pt x="1191" y="2859"/>
                  </a:cubicBezTo>
                  <a:cubicBezTo>
                    <a:pt x="1131" y="2836"/>
                    <a:pt x="1072" y="2812"/>
                    <a:pt x="1012" y="2776"/>
                  </a:cubicBezTo>
                  <a:cubicBezTo>
                    <a:pt x="1006" y="2773"/>
                    <a:pt x="999" y="2771"/>
                    <a:pt x="991" y="2771"/>
                  </a:cubicBezTo>
                  <a:close/>
                  <a:moveTo>
                    <a:pt x="7828" y="2733"/>
                  </a:moveTo>
                  <a:cubicBezTo>
                    <a:pt x="7818" y="2733"/>
                    <a:pt x="7809" y="2735"/>
                    <a:pt x="7799" y="2740"/>
                  </a:cubicBezTo>
                  <a:lnTo>
                    <a:pt x="7644" y="2871"/>
                  </a:lnTo>
                  <a:cubicBezTo>
                    <a:pt x="7620" y="2895"/>
                    <a:pt x="7620" y="2931"/>
                    <a:pt x="7644" y="2943"/>
                  </a:cubicBezTo>
                  <a:cubicBezTo>
                    <a:pt x="7644" y="2967"/>
                    <a:pt x="7668" y="2967"/>
                    <a:pt x="7680" y="2967"/>
                  </a:cubicBezTo>
                  <a:cubicBezTo>
                    <a:pt x="7692" y="2967"/>
                    <a:pt x="7703" y="2967"/>
                    <a:pt x="7715" y="2955"/>
                  </a:cubicBezTo>
                  <a:lnTo>
                    <a:pt x="7870" y="2824"/>
                  </a:lnTo>
                  <a:cubicBezTo>
                    <a:pt x="7882" y="2800"/>
                    <a:pt x="7894" y="2776"/>
                    <a:pt x="7870" y="2752"/>
                  </a:cubicBezTo>
                  <a:cubicBezTo>
                    <a:pt x="7856" y="2738"/>
                    <a:pt x="7842" y="2733"/>
                    <a:pt x="7828" y="2733"/>
                  </a:cubicBezTo>
                  <a:close/>
                  <a:moveTo>
                    <a:pt x="2322" y="2815"/>
                  </a:moveTo>
                  <a:cubicBezTo>
                    <a:pt x="2310" y="2815"/>
                    <a:pt x="2298" y="2818"/>
                    <a:pt x="2286" y="2824"/>
                  </a:cubicBezTo>
                  <a:cubicBezTo>
                    <a:pt x="2239" y="2871"/>
                    <a:pt x="2191" y="2907"/>
                    <a:pt x="2131" y="2931"/>
                  </a:cubicBezTo>
                  <a:cubicBezTo>
                    <a:pt x="2108" y="2943"/>
                    <a:pt x="2096" y="2979"/>
                    <a:pt x="2108" y="3002"/>
                  </a:cubicBezTo>
                  <a:cubicBezTo>
                    <a:pt x="2119" y="3014"/>
                    <a:pt x="2131" y="3026"/>
                    <a:pt x="2155" y="3026"/>
                  </a:cubicBezTo>
                  <a:lnTo>
                    <a:pt x="2179" y="3026"/>
                  </a:lnTo>
                  <a:cubicBezTo>
                    <a:pt x="2239" y="2990"/>
                    <a:pt x="2298" y="2955"/>
                    <a:pt x="2358" y="2895"/>
                  </a:cubicBezTo>
                  <a:cubicBezTo>
                    <a:pt x="2369" y="2883"/>
                    <a:pt x="2381" y="2848"/>
                    <a:pt x="2358" y="2824"/>
                  </a:cubicBezTo>
                  <a:cubicBezTo>
                    <a:pt x="2346" y="2818"/>
                    <a:pt x="2334" y="2815"/>
                    <a:pt x="2322" y="2815"/>
                  </a:cubicBezTo>
                  <a:close/>
                  <a:moveTo>
                    <a:pt x="4480" y="2736"/>
                  </a:moveTo>
                  <a:cubicBezTo>
                    <a:pt x="4459" y="2736"/>
                    <a:pt x="4438" y="2747"/>
                    <a:pt x="4429" y="2764"/>
                  </a:cubicBezTo>
                  <a:cubicBezTo>
                    <a:pt x="4382" y="2824"/>
                    <a:pt x="4358" y="2895"/>
                    <a:pt x="4346" y="2967"/>
                  </a:cubicBezTo>
                  <a:cubicBezTo>
                    <a:pt x="4334" y="2990"/>
                    <a:pt x="4358" y="3014"/>
                    <a:pt x="4382" y="3026"/>
                  </a:cubicBezTo>
                  <a:lnTo>
                    <a:pt x="4394" y="3026"/>
                  </a:lnTo>
                  <a:cubicBezTo>
                    <a:pt x="4417" y="3026"/>
                    <a:pt x="4441" y="3002"/>
                    <a:pt x="4441" y="2979"/>
                  </a:cubicBezTo>
                  <a:cubicBezTo>
                    <a:pt x="4453" y="2931"/>
                    <a:pt x="4477" y="2871"/>
                    <a:pt x="4513" y="2812"/>
                  </a:cubicBezTo>
                  <a:cubicBezTo>
                    <a:pt x="4525" y="2788"/>
                    <a:pt x="4525" y="2752"/>
                    <a:pt x="4501" y="2740"/>
                  </a:cubicBezTo>
                  <a:cubicBezTo>
                    <a:pt x="4494" y="2737"/>
                    <a:pt x="4487" y="2736"/>
                    <a:pt x="4480" y="2736"/>
                  </a:cubicBezTo>
                  <a:close/>
                  <a:moveTo>
                    <a:pt x="1356" y="2928"/>
                  </a:moveTo>
                  <a:cubicBezTo>
                    <a:pt x="1337" y="2928"/>
                    <a:pt x="1320" y="2947"/>
                    <a:pt x="1310" y="2967"/>
                  </a:cubicBezTo>
                  <a:cubicBezTo>
                    <a:pt x="1298" y="2990"/>
                    <a:pt x="1322" y="3026"/>
                    <a:pt x="1346" y="3026"/>
                  </a:cubicBezTo>
                  <a:cubicBezTo>
                    <a:pt x="1417" y="3050"/>
                    <a:pt x="1477" y="3074"/>
                    <a:pt x="1548" y="3086"/>
                  </a:cubicBezTo>
                  <a:lnTo>
                    <a:pt x="1560" y="3086"/>
                  </a:lnTo>
                  <a:cubicBezTo>
                    <a:pt x="1584" y="3086"/>
                    <a:pt x="1596" y="3062"/>
                    <a:pt x="1607" y="3038"/>
                  </a:cubicBezTo>
                  <a:cubicBezTo>
                    <a:pt x="1607" y="3014"/>
                    <a:pt x="1596" y="2990"/>
                    <a:pt x="1560" y="2979"/>
                  </a:cubicBezTo>
                  <a:cubicBezTo>
                    <a:pt x="1500" y="2967"/>
                    <a:pt x="1441" y="2955"/>
                    <a:pt x="1369" y="2931"/>
                  </a:cubicBezTo>
                  <a:cubicBezTo>
                    <a:pt x="1365" y="2929"/>
                    <a:pt x="1361" y="2928"/>
                    <a:pt x="1356" y="2928"/>
                  </a:cubicBezTo>
                  <a:close/>
                  <a:moveTo>
                    <a:pt x="4963" y="2785"/>
                  </a:moveTo>
                  <a:cubicBezTo>
                    <a:pt x="4941" y="2785"/>
                    <a:pt x="4917" y="2804"/>
                    <a:pt x="4917" y="2824"/>
                  </a:cubicBezTo>
                  <a:cubicBezTo>
                    <a:pt x="4894" y="2883"/>
                    <a:pt x="4882" y="2943"/>
                    <a:pt x="4858" y="3014"/>
                  </a:cubicBezTo>
                  <a:cubicBezTo>
                    <a:pt x="4846" y="3038"/>
                    <a:pt x="4858" y="3062"/>
                    <a:pt x="4882" y="3074"/>
                  </a:cubicBezTo>
                  <a:cubicBezTo>
                    <a:pt x="4882" y="3086"/>
                    <a:pt x="4894" y="3086"/>
                    <a:pt x="4894" y="3086"/>
                  </a:cubicBezTo>
                  <a:cubicBezTo>
                    <a:pt x="4917" y="3086"/>
                    <a:pt x="4941" y="3074"/>
                    <a:pt x="4941" y="3050"/>
                  </a:cubicBezTo>
                  <a:cubicBezTo>
                    <a:pt x="4977" y="2979"/>
                    <a:pt x="5001" y="2919"/>
                    <a:pt x="5013" y="2848"/>
                  </a:cubicBezTo>
                  <a:cubicBezTo>
                    <a:pt x="5025" y="2824"/>
                    <a:pt x="5001" y="2800"/>
                    <a:pt x="4977" y="2788"/>
                  </a:cubicBezTo>
                  <a:cubicBezTo>
                    <a:pt x="4973" y="2786"/>
                    <a:pt x="4968" y="2785"/>
                    <a:pt x="4963" y="2785"/>
                  </a:cubicBezTo>
                  <a:close/>
                  <a:moveTo>
                    <a:pt x="1947" y="2868"/>
                  </a:moveTo>
                  <a:cubicBezTo>
                    <a:pt x="1942" y="2868"/>
                    <a:pt x="1935" y="2869"/>
                    <a:pt x="1929" y="2871"/>
                  </a:cubicBezTo>
                  <a:cubicBezTo>
                    <a:pt x="1905" y="2871"/>
                    <a:pt x="1893" y="2907"/>
                    <a:pt x="1893" y="2931"/>
                  </a:cubicBezTo>
                  <a:cubicBezTo>
                    <a:pt x="1905" y="2955"/>
                    <a:pt x="1905" y="2979"/>
                    <a:pt x="1917" y="3002"/>
                  </a:cubicBezTo>
                  <a:lnTo>
                    <a:pt x="1762" y="3002"/>
                  </a:lnTo>
                  <a:cubicBezTo>
                    <a:pt x="1727" y="3002"/>
                    <a:pt x="1703" y="3026"/>
                    <a:pt x="1703" y="3050"/>
                  </a:cubicBezTo>
                  <a:cubicBezTo>
                    <a:pt x="1703" y="3086"/>
                    <a:pt x="1727" y="3109"/>
                    <a:pt x="1750" y="3109"/>
                  </a:cubicBezTo>
                  <a:lnTo>
                    <a:pt x="1786" y="3109"/>
                  </a:lnTo>
                  <a:cubicBezTo>
                    <a:pt x="1846" y="3109"/>
                    <a:pt x="1893" y="3098"/>
                    <a:pt x="1953" y="3098"/>
                  </a:cubicBezTo>
                  <a:cubicBezTo>
                    <a:pt x="1965" y="3109"/>
                    <a:pt x="1965" y="3121"/>
                    <a:pt x="1977" y="3133"/>
                  </a:cubicBezTo>
                  <a:cubicBezTo>
                    <a:pt x="1988" y="3145"/>
                    <a:pt x="2000" y="3157"/>
                    <a:pt x="2024" y="3157"/>
                  </a:cubicBezTo>
                  <a:lnTo>
                    <a:pt x="2048" y="3157"/>
                  </a:lnTo>
                  <a:cubicBezTo>
                    <a:pt x="2072" y="3133"/>
                    <a:pt x="2084" y="3109"/>
                    <a:pt x="2060" y="3086"/>
                  </a:cubicBezTo>
                  <a:cubicBezTo>
                    <a:pt x="2036" y="3026"/>
                    <a:pt x="2012" y="2967"/>
                    <a:pt x="1988" y="2907"/>
                  </a:cubicBezTo>
                  <a:cubicBezTo>
                    <a:pt x="1988" y="2888"/>
                    <a:pt x="1973" y="2868"/>
                    <a:pt x="1947" y="2868"/>
                  </a:cubicBezTo>
                  <a:close/>
                  <a:moveTo>
                    <a:pt x="7519" y="2995"/>
                  </a:moveTo>
                  <a:cubicBezTo>
                    <a:pt x="7509" y="2995"/>
                    <a:pt x="7499" y="2997"/>
                    <a:pt x="7489" y="3002"/>
                  </a:cubicBezTo>
                  <a:cubicBezTo>
                    <a:pt x="7442" y="3050"/>
                    <a:pt x="7382" y="3098"/>
                    <a:pt x="7334" y="3133"/>
                  </a:cubicBezTo>
                  <a:cubicBezTo>
                    <a:pt x="7311" y="3157"/>
                    <a:pt x="7311" y="3181"/>
                    <a:pt x="7322" y="3205"/>
                  </a:cubicBezTo>
                  <a:cubicBezTo>
                    <a:pt x="7334" y="3217"/>
                    <a:pt x="7346" y="3229"/>
                    <a:pt x="7358" y="3229"/>
                  </a:cubicBezTo>
                  <a:cubicBezTo>
                    <a:pt x="7370" y="3229"/>
                    <a:pt x="7382" y="3217"/>
                    <a:pt x="7394" y="3217"/>
                  </a:cubicBezTo>
                  <a:cubicBezTo>
                    <a:pt x="7442" y="3169"/>
                    <a:pt x="7501" y="3133"/>
                    <a:pt x="7549" y="3086"/>
                  </a:cubicBezTo>
                  <a:cubicBezTo>
                    <a:pt x="7573" y="3062"/>
                    <a:pt x="7573" y="3038"/>
                    <a:pt x="7561" y="3014"/>
                  </a:cubicBezTo>
                  <a:cubicBezTo>
                    <a:pt x="7547" y="3000"/>
                    <a:pt x="7533" y="2995"/>
                    <a:pt x="7519" y="2995"/>
                  </a:cubicBezTo>
                  <a:close/>
                  <a:moveTo>
                    <a:pt x="4406" y="3117"/>
                  </a:moveTo>
                  <a:cubicBezTo>
                    <a:pt x="4399" y="3117"/>
                    <a:pt x="4391" y="3118"/>
                    <a:pt x="4382" y="3121"/>
                  </a:cubicBezTo>
                  <a:cubicBezTo>
                    <a:pt x="4358" y="3133"/>
                    <a:pt x="4346" y="3169"/>
                    <a:pt x="4358" y="3193"/>
                  </a:cubicBezTo>
                  <a:cubicBezTo>
                    <a:pt x="4382" y="3252"/>
                    <a:pt x="4429" y="3312"/>
                    <a:pt x="4489" y="3371"/>
                  </a:cubicBezTo>
                  <a:cubicBezTo>
                    <a:pt x="4501" y="3383"/>
                    <a:pt x="4513" y="3383"/>
                    <a:pt x="4525" y="3383"/>
                  </a:cubicBezTo>
                  <a:cubicBezTo>
                    <a:pt x="4536" y="3383"/>
                    <a:pt x="4548" y="3383"/>
                    <a:pt x="4560" y="3371"/>
                  </a:cubicBezTo>
                  <a:cubicBezTo>
                    <a:pt x="4572" y="3348"/>
                    <a:pt x="4572" y="3312"/>
                    <a:pt x="4560" y="3300"/>
                  </a:cubicBezTo>
                  <a:cubicBezTo>
                    <a:pt x="4501" y="3252"/>
                    <a:pt x="4465" y="3205"/>
                    <a:pt x="4453" y="3157"/>
                  </a:cubicBezTo>
                  <a:cubicBezTo>
                    <a:pt x="4444" y="3130"/>
                    <a:pt x="4429" y="3117"/>
                    <a:pt x="4406" y="3117"/>
                  </a:cubicBezTo>
                  <a:close/>
                  <a:moveTo>
                    <a:pt x="7201" y="3245"/>
                  </a:moveTo>
                  <a:cubicBezTo>
                    <a:pt x="7189" y="3245"/>
                    <a:pt x="7178" y="3247"/>
                    <a:pt x="7168" y="3252"/>
                  </a:cubicBezTo>
                  <a:cubicBezTo>
                    <a:pt x="7120" y="3288"/>
                    <a:pt x="7061" y="3324"/>
                    <a:pt x="7001" y="3360"/>
                  </a:cubicBezTo>
                  <a:cubicBezTo>
                    <a:pt x="6977" y="3383"/>
                    <a:pt x="6965" y="3407"/>
                    <a:pt x="6989" y="3431"/>
                  </a:cubicBezTo>
                  <a:cubicBezTo>
                    <a:pt x="6989" y="3443"/>
                    <a:pt x="7013" y="3455"/>
                    <a:pt x="7025" y="3455"/>
                  </a:cubicBezTo>
                  <a:lnTo>
                    <a:pt x="7061" y="3455"/>
                  </a:lnTo>
                  <a:cubicBezTo>
                    <a:pt x="7120" y="3419"/>
                    <a:pt x="7168" y="3371"/>
                    <a:pt x="7227" y="3336"/>
                  </a:cubicBezTo>
                  <a:cubicBezTo>
                    <a:pt x="7251" y="3324"/>
                    <a:pt x="7251" y="3288"/>
                    <a:pt x="7239" y="3264"/>
                  </a:cubicBezTo>
                  <a:cubicBezTo>
                    <a:pt x="7232" y="3250"/>
                    <a:pt x="7217" y="3245"/>
                    <a:pt x="7201" y="3245"/>
                  </a:cubicBezTo>
                  <a:close/>
                  <a:moveTo>
                    <a:pt x="2137" y="3221"/>
                  </a:moveTo>
                  <a:cubicBezTo>
                    <a:pt x="2127" y="3221"/>
                    <a:pt x="2117" y="3224"/>
                    <a:pt x="2108" y="3229"/>
                  </a:cubicBezTo>
                  <a:cubicBezTo>
                    <a:pt x="2084" y="3252"/>
                    <a:pt x="2084" y="3276"/>
                    <a:pt x="2108" y="3300"/>
                  </a:cubicBezTo>
                  <a:cubicBezTo>
                    <a:pt x="2143" y="3360"/>
                    <a:pt x="2203" y="3407"/>
                    <a:pt x="2250" y="3455"/>
                  </a:cubicBezTo>
                  <a:cubicBezTo>
                    <a:pt x="2262" y="3455"/>
                    <a:pt x="2274" y="3467"/>
                    <a:pt x="2286" y="3467"/>
                  </a:cubicBezTo>
                  <a:cubicBezTo>
                    <a:pt x="2298" y="3467"/>
                    <a:pt x="2310" y="3455"/>
                    <a:pt x="2322" y="3443"/>
                  </a:cubicBezTo>
                  <a:cubicBezTo>
                    <a:pt x="2346" y="3419"/>
                    <a:pt x="2346" y="3383"/>
                    <a:pt x="2322" y="3371"/>
                  </a:cubicBezTo>
                  <a:cubicBezTo>
                    <a:pt x="2262" y="3324"/>
                    <a:pt x="2215" y="3276"/>
                    <a:pt x="2179" y="3240"/>
                  </a:cubicBezTo>
                  <a:cubicBezTo>
                    <a:pt x="2165" y="3227"/>
                    <a:pt x="2151" y="3221"/>
                    <a:pt x="2137" y="3221"/>
                  </a:cubicBezTo>
                  <a:close/>
                  <a:moveTo>
                    <a:pt x="4813" y="3164"/>
                  </a:moveTo>
                  <a:cubicBezTo>
                    <a:pt x="4793" y="3164"/>
                    <a:pt x="4771" y="3175"/>
                    <a:pt x="4763" y="3193"/>
                  </a:cubicBezTo>
                  <a:cubicBezTo>
                    <a:pt x="4727" y="3240"/>
                    <a:pt x="4691" y="3300"/>
                    <a:pt x="4655" y="3348"/>
                  </a:cubicBezTo>
                  <a:cubicBezTo>
                    <a:pt x="4632" y="3371"/>
                    <a:pt x="4632" y="3395"/>
                    <a:pt x="4655" y="3419"/>
                  </a:cubicBezTo>
                  <a:lnTo>
                    <a:pt x="4644" y="3419"/>
                  </a:lnTo>
                  <a:cubicBezTo>
                    <a:pt x="4632" y="3455"/>
                    <a:pt x="4644" y="3479"/>
                    <a:pt x="4667" y="3490"/>
                  </a:cubicBezTo>
                  <a:cubicBezTo>
                    <a:pt x="4727" y="3526"/>
                    <a:pt x="4786" y="3550"/>
                    <a:pt x="4858" y="3574"/>
                  </a:cubicBezTo>
                  <a:lnTo>
                    <a:pt x="4882" y="3574"/>
                  </a:lnTo>
                  <a:cubicBezTo>
                    <a:pt x="4894" y="3574"/>
                    <a:pt x="4917" y="3562"/>
                    <a:pt x="4929" y="3550"/>
                  </a:cubicBezTo>
                  <a:cubicBezTo>
                    <a:pt x="4941" y="3514"/>
                    <a:pt x="4929" y="3490"/>
                    <a:pt x="4894" y="3479"/>
                  </a:cubicBezTo>
                  <a:cubicBezTo>
                    <a:pt x="4834" y="3455"/>
                    <a:pt x="4775" y="3431"/>
                    <a:pt x="4727" y="3407"/>
                  </a:cubicBezTo>
                  <a:cubicBezTo>
                    <a:pt x="4775" y="3360"/>
                    <a:pt x="4810" y="3300"/>
                    <a:pt x="4846" y="3240"/>
                  </a:cubicBezTo>
                  <a:cubicBezTo>
                    <a:pt x="4870" y="3217"/>
                    <a:pt x="4858" y="3181"/>
                    <a:pt x="4834" y="3169"/>
                  </a:cubicBezTo>
                  <a:cubicBezTo>
                    <a:pt x="4828" y="3166"/>
                    <a:pt x="4820" y="3164"/>
                    <a:pt x="4813" y="3164"/>
                  </a:cubicBezTo>
                  <a:close/>
                  <a:moveTo>
                    <a:pt x="6849" y="3450"/>
                  </a:moveTo>
                  <a:cubicBezTo>
                    <a:pt x="6841" y="3450"/>
                    <a:pt x="6832" y="3452"/>
                    <a:pt x="6822" y="3455"/>
                  </a:cubicBezTo>
                  <a:cubicBezTo>
                    <a:pt x="6763" y="3490"/>
                    <a:pt x="6703" y="3514"/>
                    <a:pt x="6644" y="3538"/>
                  </a:cubicBezTo>
                  <a:cubicBezTo>
                    <a:pt x="6620" y="3550"/>
                    <a:pt x="6608" y="3586"/>
                    <a:pt x="6620" y="3610"/>
                  </a:cubicBezTo>
                  <a:cubicBezTo>
                    <a:pt x="6632" y="3633"/>
                    <a:pt x="6644" y="3645"/>
                    <a:pt x="6668" y="3645"/>
                  </a:cubicBezTo>
                  <a:cubicBezTo>
                    <a:pt x="6668" y="3645"/>
                    <a:pt x="6680" y="3633"/>
                    <a:pt x="6680" y="3633"/>
                  </a:cubicBezTo>
                  <a:cubicBezTo>
                    <a:pt x="6751" y="3610"/>
                    <a:pt x="6811" y="3586"/>
                    <a:pt x="6870" y="3550"/>
                  </a:cubicBezTo>
                  <a:cubicBezTo>
                    <a:pt x="6894" y="3538"/>
                    <a:pt x="6906" y="3502"/>
                    <a:pt x="6894" y="3479"/>
                  </a:cubicBezTo>
                  <a:cubicBezTo>
                    <a:pt x="6885" y="3461"/>
                    <a:pt x="6870" y="3450"/>
                    <a:pt x="6849" y="3450"/>
                  </a:cubicBezTo>
                  <a:close/>
                  <a:moveTo>
                    <a:pt x="2449" y="3478"/>
                  </a:moveTo>
                  <a:cubicBezTo>
                    <a:pt x="2435" y="3478"/>
                    <a:pt x="2420" y="3488"/>
                    <a:pt x="2405" y="3502"/>
                  </a:cubicBezTo>
                  <a:cubicBezTo>
                    <a:pt x="2393" y="3526"/>
                    <a:pt x="2405" y="3562"/>
                    <a:pt x="2429" y="3574"/>
                  </a:cubicBezTo>
                  <a:cubicBezTo>
                    <a:pt x="2477" y="3610"/>
                    <a:pt x="2548" y="3645"/>
                    <a:pt x="2608" y="3669"/>
                  </a:cubicBezTo>
                  <a:cubicBezTo>
                    <a:pt x="2608" y="3681"/>
                    <a:pt x="2620" y="3681"/>
                    <a:pt x="2631" y="3681"/>
                  </a:cubicBezTo>
                  <a:cubicBezTo>
                    <a:pt x="2643" y="3681"/>
                    <a:pt x="2667" y="3669"/>
                    <a:pt x="2679" y="3657"/>
                  </a:cubicBezTo>
                  <a:cubicBezTo>
                    <a:pt x="2691" y="3621"/>
                    <a:pt x="2679" y="3598"/>
                    <a:pt x="2655" y="3586"/>
                  </a:cubicBezTo>
                  <a:cubicBezTo>
                    <a:pt x="2596" y="3550"/>
                    <a:pt x="2536" y="3526"/>
                    <a:pt x="2477" y="3490"/>
                  </a:cubicBezTo>
                  <a:cubicBezTo>
                    <a:pt x="2468" y="3481"/>
                    <a:pt x="2458" y="3478"/>
                    <a:pt x="2449" y="3478"/>
                  </a:cubicBezTo>
                  <a:close/>
                  <a:moveTo>
                    <a:pt x="5070" y="3535"/>
                  </a:moveTo>
                  <a:cubicBezTo>
                    <a:pt x="5048" y="3535"/>
                    <a:pt x="5025" y="3554"/>
                    <a:pt x="5025" y="3574"/>
                  </a:cubicBezTo>
                  <a:cubicBezTo>
                    <a:pt x="5013" y="3598"/>
                    <a:pt x="5036" y="3633"/>
                    <a:pt x="5060" y="3633"/>
                  </a:cubicBezTo>
                  <a:cubicBezTo>
                    <a:pt x="5120" y="3657"/>
                    <a:pt x="5191" y="3669"/>
                    <a:pt x="5263" y="3681"/>
                  </a:cubicBezTo>
                  <a:lnTo>
                    <a:pt x="5275" y="3681"/>
                  </a:lnTo>
                  <a:cubicBezTo>
                    <a:pt x="5298" y="3681"/>
                    <a:pt x="5310" y="3669"/>
                    <a:pt x="5322" y="3645"/>
                  </a:cubicBezTo>
                  <a:cubicBezTo>
                    <a:pt x="5322" y="3621"/>
                    <a:pt x="5310" y="3586"/>
                    <a:pt x="5275" y="3586"/>
                  </a:cubicBezTo>
                  <a:cubicBezTo>
                    <a:pt x="5215" y="3574"/>
                    <a:pt x="5144" y="3550"/>
                    <a:pt x="5084" y="3538"/>
                  </a:cubicBezTo>
                  <a:cubicBezTo>
                    <a:pt x="5080" y="3536"/>
                    <a:pt x="5075" y="3535"/>
                    <a:pt x="5070" y="3535"/>
                  </a:cubicBezTo>
                  <a:close/>
                  <a:moveTo>
                    <a:pt x="4553" y="3473"/>
                  </a:moveTo>
                  <a:cubicBezTo>
                    <a:pt x="4539" y="3473"/>
                    <a:pt x="4525" y="3479"/>
                    <a:pt x="4513" y="3490"/>
                  </a:cubicBezTo>
                  <a:cubicBezTo>
                    <a:pt x="4465" y="3526"/>
                    <a:pt x="4417" y="3562"/>
                    <a:pt x="4358" y="3598"/>
                  </a:cubicBezTo>
                  <a:cubicBezTo>
                    <a:pt x="4334" y="3621"/>
                    <a:pt x="4322" y="3645"/>
                    <a:pt x="4346" y="3669"/>
                  </a:cubicBezTo>
                  <a:cubicBezTo>
                    <a:pt x="4358" y="3681"/>
                    <a:pt x="4370" y="3693"/>
                    <a:pt x="4382" y="3693"/>
                  </a:cubicBezTo>
                  <a:lnTo>
                    <a:pt x="4417" y="3693"/>
                  </a:lnTo>
                  <a:cubicBezTo>
                    <a:pt x="4477" y="3645"/>
                    <a:pt x="4525" y="3610"/>
                    <a:pt x="4584" y="3562"/>
                  </a:cubicBezTo>
                  <a:cubicBezTo>
                    <a:pt x="4608" y="3538"/>
                    <a:pt x="4608" y="3514"/>
                    <a:pt x="4584" y="3490"/>
                  </a:cubicBezTo>
                  <a:cubicBezTo>
                    <a:pt x="4578" y="3479"/>
                    <a:pt x="4566" y="3473"/>
                    <a:pt x="4553" y="3473"/>
                  </a:cubicBezTo>
                  <a:close/>
                  <a:moveTo>
                    <a:pt x="5477" y="3621"/>
                  </a:moveTo>
                  <a:cubicBezTo>
                    <a:pt x="5453" y="3621"/>
                    <a:pt x="5429" y="3633"/>
                    <a:pt x="5417" y="3669"/>
                  </a:cubicBezTo>
                  <a:cubicBezTo>
                    <a:pt x="5417" y="3693"/>
                    <a:pt x="5429" y="3717"/>
                    <a:pt x="5465" y="3729"/>
                  </a:cubicBezTo>
                  <a:cubicBezTo>
                    <a:pt x="5525" y="3729"/>
                    <a:pt x="5596" y="3741"/>
                    <a:pt x="5668" y="3752"/>
                  </a:cubicBezTo>
                  <a:cubicBezTo>
                    <a:pt x="5691" y="3752"/>
                    <a:pt x="5715" y="3729"/>
                    <a:pt x="5727" y="3705"/>
                  </a:cubicBezTo>
                  <a:cubicBezTo>
                    <a:pt x="5727" y="3681"/>
                    <a:pt x="5703" y="3657"/>
                    <a:pt x="5679" y="3657"/>
                  </a:cubicBezTo>
                  <a:cubicBezTo>
                    <a:pt x="5608" y="3645"/>
                    <a:pt x="5537" y="3633"/>
                    <a:pt x="5477" y="3621"/>
                  </a:cubicBezTo>
                  <a:close/>
                  <a:moveTo>
                    <a:pt x="6478" y="3605"/>
                  </a:moveTo>
                  <a:cubicBezTo>
                    <a:pt x="6470" y="3605"/>
                    <a:pt x="6462" y="3607"/>
                    <a:pt x="6453" y="3610"/>
                  </a:cubicBezTo>
                  <a:cubicBezTo>
                    <a:pt x="6394" y="3621"/>
                    <a:pt x="6334" y="3633"/>
                    <a:pt x="6263" y="3645"/>
                  </a:cubicBezTo>
                  <a:cubicBezTo>
                    <a:pt x="6239" y="3657"/>
                    <a:pt x="6227" y="3681"/>
                    <a:pt x="6227" y="3705"/>
                  </a:cubicBezTo>
                  <a:cubicBezTo>
                    <a:pt x="6227" y="3729"/>
                    <a:pt x="6251" y="3752"/>
                    <a:pt x="6275" y="3752"/>
                  </a:cubicBezTo>
                  <a:lnTo>
                    <a:pt x="6287" y="3752"/>
                  </a:lnTo>
                  <a:cubicBezTo>
                    <a:pt x="6346" y="3741"/>
                    <a:pt x="6418" y="3729"/>
                    <a:pt x="6489" y="3705"/>
                  </a:cubicBezTo>
                  <a:cubicBezTo>
                    <a:pt x="6513" y="3693"/>
                    <a:pt x="6525" y="3669"/>
                    <a:pt x="6525" y="3645"/>
                  </a:cubicBezTo>
                  <a:cubicBezTo>
                    <a:pt x="6516" y="3618"/>
                    <a:pt x="6500" y="3605"/>
                    <a:pt x="6478" y="3605"/>
                  </a:cubicBezTo>
                  <a:close/>
                  <a:moveTo>
                    <a:pt x="5870" y="3669"/>
                  </a:moveTo>
                  <a:cubicBezTo>
                    <a:pt x="5846" y="3669"/>
                    <a:pt x="5822" y="3693"/>
                    <a:pt x="5822" y="3717"/>
                  </a:cubicBezTo>
                  <a:cubicBezTo>
                    <a:pt x="5822" y="3741"/>
                    <a:pt x="5846" y="3764"/>
                    <a:pt x="5870" y="3776"/>
                  </a:cubicBezTo>
                  <a:lnTo>
                    <a:pt x="6084" y="3776"/>
                  </a:lnTo>
                  <a:cubicBezTo>
                    <a:pt x="6108" y="3764"/>
                    <a:pt x="6132" y="3741"/>
                    <a:pt x="6132" y="3717"/>
                  </a:cubicBezTo>
                  <a:cubicBezTo>
                    <a:pt x="6120" y="3693"/>
                    <a:pt x="6096" y="3669"/>
                    <a:pt x="6072" y="3669"/>
                  </a:cubicBezTo>
                  <a:close/>
                  <a:moveTo>
                    <a:pt x="2834" y="3657"/>
                  </a:moveTo>
                  <a:cubicBezTo>
                    <a:pt x="2798" y="3657"/>
                    <a:pt x="2774" y="3669"/>
                    <a:pt x="2762" y="3693"/>
                  </a:cubicBezTo>
                  <a:cubicBezTo>
                    <a:pt x="2750" y="3717"/>
                    <a:pt x="2774" y="3752"/>
                    <a:pt x="2798" y="3752"/>
                  </a:cubicBezTo>
                  <a:cubicBezTo>
                    <a:pt x="2858" y="3788"/>
                    <a:pt x="2929" y="3800"/>
                    <a:pt x="2989" y="3824"/>
                  </a:cubicBezTo>
                  <a:lnTo>
                    <a:pt x="3012" y="3824"/>
                  </a:lnTo>
                  <a:cubicBezTo>
                    <a:pt x="3024" y="3824"/>
                    <a:pt x="3048" y="3812"/>
                    <a:pt x="3060" y="3788"/>
                  </a:cubicBezTo>
                  <a:cubicBezTo>
                    <a:pt x="3060" y="3752"/>
                    <a:pt x="3048" y="3729"/>
                    <a:pt x="3024" y="3717"/>
                  </a:cubicBezTo>
                  <a:cubicBezTo>
                    <a:pt x="2953" y="3705"/>
                    <a:pt x="2893" y="3681"/>
                    <a:pt x="2834" y="3657"/>
                  </a:cubicBezTo>
                  <a:close/>
                  <a:moveTo>
                    <a:pt x="4210" y="3688"/>
                  </a:moveTo>
                  <a:cubicBezTo>
                    <a:pt x="4204" y="3688"/>
                    <a:pt x="4198" y="3690"/>
                    <a:pt x="4191" y="3693"/>
                  </a:cubicBezTo>
                  <a:cubicBezTo>
                    <a:pt x="4132" y="3717"/>
                    <a:pt x="4060" y="3741"/>
                    <a:pt x="4001" y="3752"/>
                  </a:cubicBezTo>
                  <a:cubicBezTo>
                    <a:pt x="3977" y="3764"/>
                    <a:pt x="3953" y="3788"/>
                    <a:pt x="3965" y="3812"/>
                  </a:cubicBezTo>
                  <a:cubicBezTo>
                    <a:pt x="3965" y="3836"/>
                    <a:pt x="3989" y="3860"/>
                    <a:pt x="4013" y="3860"/>
                  </a:cubicBezTo>
                  <a:cubicBezTo>
                    <a:pt x="4013" y="3860"/>
                    <a:pt x="4024" y="3848"/>
                    <a:pt x="4024" y="3848"/>
                  </a:cubicBezTo>
                  <a:cubicBezTo>
                    <a:pt x="4096" y="3836"/>
                    <a:pt x="4167" y="3812"/>
                    <a:pt x="4227" y="3788"/>
                  </a:cubicBezTo>
                  <a:cubicBezTo>
                    <a:pt x="4251" y="3776"/>
                    <a:pt x="4263" y="3741"/>
                    <a:pt x="4251" y="3717"/>
                  </a:cubicBezTo>
                  <a:cubicBezTo>
                    <a:pt x="4242" y="3699"/>
                    <a:pt x="4227" y="3688"/>
                    <a:pt x="4210" y="3688"/>
                  </a:cubicBezTo>
                  <a:close/>
                  <a:moveTo>
                    <a:pt x="3215" y="3764"/>
                  </a:moveTo>
                  <a:cubicBezTo>
                    <a:pt x="3191" y="3764"/>
                    <a:pt x="3155" y="3776"/>
                    <a:pt x="3155" y="3812"/>
                  </a:cubicBezTo>
                  <a:cubicBezTo>
                    <a:pt x="3155" y="3836"/>
                    <a:pt x="3167" y="3860"/>
                    <a:pt x="3203" y="3860"/>
                  </a:cubicBezTo>
                  <a:cubicBezTo>
                    <a:pt x="3262" y="3871"/>
                    <a:pt x="3334" y="3883"/>
                    <a:pt x="3405" y="3895"/>
                  </a:cubicBezTo>
                  <a:cubicBezTo>
                    <a:pt x="3429" y="3895"/>
                    <a:pt x="3453" y="3871"/>
                    <a:pt x="3453" y="3848"/>
                  </a:cubicBezTo>
                  <a:cubicBezTo>
                    <a:pt x="3465" y="3812"/>
                    <a:pt x="3441" y="3788"/>
                    <a:pt x="3405" y="3788"/>
                  </a:cubicBezTo>
                  <a:cubicBezTo>
                    <a:pt x="3346" y="3788"/>
                    <a:pt x="3274" y="3776"/>
                    <a:pt x="3215" y="3764"/>
                  </a:cubicBezTo>
                  <a:close/>
                  <a:moveTo>
                    <a:pt x="3715" y="3788"/>
                  </a:moveTo>
                  <a:cubicBezTo>
                    <a:pt x="3679" y="3800"/>
                    <a:pt x="3643" y="3800"/>
                    <a:pt x="3608" y="3800"/>
                  </a:cubicBezTo>
                  <a:cubicBezTo>
                    <a:pt x="3584" y="3800"/>
                    <a:pt x="3560" y="3824"/>
                    <a:pt x="3560" y="3848"/>
                  </a:cubicBezTo>
                  <a:cubicBezTo>
                    <a:pt x="3560" y="3871"/>
                    <a:pt x="3584" y="3895"/>
                    <a:pt x="3608" y="3895"/>
                  </a:cubicBezTo>
                  <a:lnTo>
                    <a:pt x="3727" y="3895"/>
                  </a:lnTo>
                  <a:cubicBezTo>
                    <a:pt x="3763" y="3895"/>
                    <a:pt x="3786" y="3895"/>
                    <a:pt x="3822" y="3883"/>
                  </a:cubicBezTo>
                  <a:cubicBezTo>
                    <a:pt x="3846" y="3883"/>
                    <a:pt x="3870" y="3860"/>
                    <a:pt x="3870" y="3836"/>
                  </a:cubicBezTo>
                  <a:cubicBezTo>
                    <a:pt x="3858" y="3800"/>
                    <a:pt x="3834" y="3788"/>
                    <a:pt x="3810" y="378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948;p56"/>
            <p:cNvSpPr/>
            <p:nvPr/>
          </p:nvSpPr>
          <p:spPr>
            <a:xfrm>
              <a:off x="4105711" y="2711099"/>
              <a:ext cx="194041" cy="128272"/>
            </a:xfrm>
            <a:custGeom>
              <a:avLst/>
              <a:gdLst/>
              <a:ahLst/>
              <a:cxnLst/>
              <a:rect l="l" t="t" r="r" b="b"/>
              <a:pathLst>
                <a:path w="6299" h="4164" extrusionOk="0">
                  <a:moveTo>
                    <a:pt x="2610" y="12"/>
                  </a:moveTo>
                  <a:cubicBezTo>
                    <a:pt x="2594" y="12"/>
                    <a:pt x="2579" y="18"/>
                    <a:pt x="2572" y="32"/>
                  </a:cubicBezTo>
                  <a:cubicBezTo>
                    <a:pt x="2548" y="55"/>
                    <a:pt x="2560" y="91"/>
                    <a:pt x="2584" y="103"/>
                  </a:cubicBezTo>
                  <a:cubicBezTo>
                    <a:pt x="2620" y="139"/>
                    <a:pt x="2656" y="186"/>
                    <a:pt x="2691" y="246"/>
                  </a:cubicBezTo>
                  <a:cubicBezTo>
                    <a:pt x="2703" y="270"/>
                    <a:pt x="2715" y="270"/>
                    <a:pt x="2739" y="270"/>
                  </a:cubicBezTo>
                  <a:lnTo>
                    <a:pt x="2763" y="270"/>
                  </a:lnTo>
                  <a:cubicBezTo>
                    <a:pt x="2786" y="258"/>
                    <a:pt x="2798" y="222"/>
                    <a:pt x="2775" y="198"/>
                  </a:cubicBezTo>
                  <a:cubicBezTo>
                    <a:pt x="2739" y="127"/>
                    <a:pt x="2691" y="67"/>
                    <a:pt x="2644" y="20"/>
                  </a:cubicBezTo>
                  <a:cubicBezTo>
                    <a:pt x="2634" y="15"/>
                    <a:pt x="2622" y="12"/>
                    <a:pt x="2610" y="12"/>
                  </a:cubicBezTo>
                  <a:close/>
                  <a:moveTo>
                    <a:pt x="2418" y="0"/>
                  </a:moveTo>
                  <a:cubicBezTo>
                    <a:pt x="2408" y="0"/>
                    <a:pt x="2399" y="3"/>
                    <a:pt x="2394" y="8"/>
                  </a:cubicBezTo>
                  <a:cubicBezTo>
                    <a:pt x="2358" y="44"/>
                    <a:pt x="2334" y="79"/>
                    <a:pt x="2310" y="139"/>
                  </a:cubicBezTo>
                  <a:cubicBezTo>
                    <a:pt x="2298" y="163"/>
                    <a:pt x="2286" y="186"/>
                    <a:pt x="2286" y="222"/>
                  </a:cubicBezTo>
                  <a:cubicBezTo>
                    <a:pt x="2286" y="246"/>
                    <a:pt x="2298" y="270"/>
                    <a:pt x="2322" y="282"/>
                  </a:cubicBezTo>
                  <a:lnTo>
                    <a:pt x="2334" y="282"/>
                  </a:lnTo>
                  <a:cubicBezTo>
                    <a:pt x="2358" y="282"/>
                    <a:pt x="2382" y="270"/>
                    <a:pt x="2382" y="246"/>
                  </a:cubicBezTo>
                  <a:cubicBezTo>
                    <a:pt x="2394" y="222"/>
                    <a:pt x="2394" y="186"/>
                    <a:pt x="2405" y="175"/>
                  </a:cubicBezTo>
                  <a:cubicBezTo>
                    <a:pt x="2417" y="127"/>
                    <a:pt x="2441" y="103"/>
                    <a:pt x="2453" y="91"/>
                  </a:cubicBezTo>
                  <a:cubicBezTo>
                    <a:pt x="2477" y="67"/>
                    <a:pt x="2477" y="44"/>
                    <a:pt x="2465" y="20"/>
                  </a:cubicBezTo>
                  <a:cubicBezTo>
                    <a:pt x="2451" y="6"/>
                    <a:pt x="2433" y="0"/>
                    <a:pt x="2418" y="0"/>
                  </a:cubicBezTo>
                  <a:close/>
                  <a:moveTo>
                    <a:pt x="4894" y="175"/>
                  </a:moveTo>
                  <a:cubicBezTo>
                    <a:pt x="4822" y="175"/>
                    <a:pt x="4751" y="175"/>
                    <a:pt x="4691" y="186"/>
                  </a:cubicBezTo>
                  <a:cubicBezTo>
                    <a:pt x="4656" y="198"/>
                    <a:pt x="4644" y="222"/>
                    <a:pt x="4644" y="246"/>
                  </a:cubicBezTo>
                  <a:cubicBezTo>
                    <a:pt x="4656" y="270"/>
                    <a:pt x="4668" y="294"/>
                    <a:pt x="4691" y="294"/>
                  </a:cubicBezTo>
                  <a:lnTo>
                    <a:pt x="4703" y="294"/>
                  </a:lnTo>
                  <a:cubicBezTo>
                    <a:pt x="4763" y="282"/>
                    <a:pt x="4834" y="270"/>
                    <a:pt x="4894" y="270"/>
                  </a:cubicBezTo>
                  <a:cubicBezTo>
                    <a:pt x="4930" y="270"/>
                    <a:pt x="4942" y="246"/>
                    <a:pt x="4942" y="222"/>
                  </a:cubicBezTo>
                  <a:cubicBezTo>
                    <a:pt x="4942" y="198"/>
                    <a:pt x="4918" y="175"/>
                    <a:pt x="4894" y="175"/>
                  </a:cubicBezTo>
                  <a:close/>
                  <a:moveTo>
                    <a:pt x="48" y="32"/>
                  </a:moveTo>
                  <a:cubicBezTo>
                    <a:pt x="24" y="32"/>
                    <a:pt x="0" y="55"/>
                    <a:pt x="12" y="91"/>
                  </a:cubicBezTo>
                  <a:cubicBezTo>
                    <a:pt x="12" y="91"/>
                    <a:pt x="12" y="175"/>
                    <a:pt x="48" y="294"/>
                  </a:cubicBezTo>
                  <a:cubicBezTo>
                    <a:pt x="48" y="317"/>
                    <a:pt x="72" y="341"/>
                    <a:pt x="96" y="341"/>
                  </a:cubicBezTo>
                  <a:lnTo>
                    <a:pt x="108" y="329"/>
                  </a:lnTo>
                  <a:cubicBezTo>
                    <a:pt x="131" y="329"/>
                    <a:pt x="143" y="306"/>
                    <a:pt x="143" y="270"/>
                  </a:cubicBezTo>
                  <a:cubicBezTo>
                    <a:pt x="119" y="163"/>
                    <a:pt x="108" y="79"/>
                    <a:pt x="108" y="79"/>
                  </a:cubicBezTo>
                  <a:cubicBezTo>
                    <a:pt x="108" y="55"/>
                    <a:pt x="84" y="32"/>
                    <a:pt x="48" y="32"/>
                  </a:cubicBezTo>
                  <a:close/>
                  <a:moveTo>
                    <a:pt x="5108" y="186"/>
                  </a:moveTo>
                  <a:cubicBezTo>
                    <a:pt x="5084" y="186"/>
                    <a:pt x="5061" y="210"/>
                    <a:pt x="5049" y="234"/>
                  </a:cubicBezTo>
                  <a:cubicBezTo>
                    <a:pt x="5049" y="258"/>
                    <a:pt x="5061" y="282"/>
                    <a:pt x="5084" y="294"/>
                  </a:cubicBezTo>
                  <a:cubicBezTo>
                    <a:pt x="5156" y="306"/>
                    <a:pt x="5215" y="317"/>
                    <a:pt x="5275" y="341"/>
                  </a:cubicBezTo>
                  <a:cubicBezTo>
                    <a:pt x="5287" y="353"/>
                    <a:pt x="5287" y="353"/>
                    <a:pt x="5299" y="353"/>
                  </a:cubicBezTo>
                  <a:cubicBezTo>
                    <a:pt x="5311" y="353"/>
                    <a:pt x="5334" y="341"/>
                    <a:pt x="5334" y="317"/>
                  </a:cubicBezTo>
                  <a:cubicBezTo>
                    <a:pt x="5346" y="294"/>
                    <a:pt x="5334" y="258"/>
                    <a:pt x="5311" y="258"/>
                  </a:cubicBezTo>
                  <a:cubicBezTo>
                    <a:pt x="5251" y="222"/>
                    <a:pt x="5180" y="210"/>
                    <a:pt x="5108" y="186"/>
                  </a:cubicBezTo>
                  <a:close/>
                  <a:moveTo>
                    <a:pt x="4477" y="246"/>
                  </a:moveTo>
                  <a:cubicBezTo>
                    <a:pt x="4418" y="282"/>
                    <a:pt x="4358" y="306"/>
                    <a:pt x="4299" y="353"/>
                  </a:cubicBezTo>
                  <a:cubicBezTo>
                    <a:pt x="4275" y="365"/>
                    <a:pt x="4263" y="401"/>
                    <a:pt x="4275" y="425"/>
                  </a:cubicBezTo>
                  <a:cubicBezTo>
                    <a:pt x="4287" y="436"/>
                    <a:pt x="4310" y="448"/>
                    <a:pt x="4322" y="448"/>
                  </a:cubicBezTo>
                  <a:cubicBezTo>
                    <a:pt x="4334" y="448"/>
                    <a:pt x="4346" y="436"/>
                    <a:pt x="4346" y="436"/>
                  </a:cubicBezTo>
                  <a:cubicBezTo>
                    <a:pt x="4406" y="401"/>
                    <a:pt x="4465" y="365"/>
                    <a:pt x="4525" y="341"/>
                  </a:cubicBezTo>
                  <a:cubicBezTo>
                    <a:pt x="4549" y="329"/>
                    <a:pt x="4561" y="306"/>
                    <a:pt x="4549" y="282"/>
                  </a:cubicBezTo>
                  <a:cubicBezTo>
                    <a:pt x="4537" y="258"/>
                    <a:pt x="4513" y="246"/>
                    <a:pt x="4477" y="246"/>
                  </a:cubicBezTo>
                  <a:close/>
                  <a:moveTo>
                    <a:pt x="5474" y="340"/>
                  </a:moveTo>
                  <a:cubicBezTo>
                    <a:pt x="5459" y="340"/>
                    <a:pt x="5444" y="350"/>
                    <a:pt x="5430" y="365"/>
                  </a:cubicBezTo>
                  <a:cubicBezTo>
                    <a:pt x="5418" y="389"/>
                    <a:pt x="5430" y="425"/>
                    <a:pt x="5453" y="436"/>
                  </a:cubicBezTo>
                  <a:cubicBezTo>
                    <a:pt x="5501" y="472"/>
                    <a:pt x="5561" y="508"/>
                    <a:pt x="5608" y="544"/>
                  </a:cubicBezTo>
                  <a:cubicBezTo>
                    <a:pt x="5620" y="556"/>
                    <a:pt x="5632" y="556"/>
                    <a:pt x="5644" y="556"/>
                  </a:cubicBezTo>
                  <a:cubicBezTo>
                    <a:pt x="5656" y="556"/>
                    <a:pt x="5668" y="556"/>
                    <a:pt x="5680" y="544"/>
                  </a:cubicBezTo>
                  <a:cubicBezTo>
                    <a:pt x="5692" y="520"/>
                    <a:pt x="5692" y="484"/>
                    <a:pt x="5680" y="472"/>
                  </a:cubicBezTo>
                  <a:cubicBezTo>
                    <a:pt x="5620" y="425"/>
                    <a:pt x="5561" y="389"/>
                    <a:pt x="5501" y="353"/>
                  </a:cubicBezTo>
                  <a:cubicBezTo>
                    <a:pt x="5492" y="344"/>
                    <a:pt x="5483" y="340"/>
                    <a:pt x="5474" y="340"/>
                  </a:cubicBezTo>
                  <a:close/>
                  <a:moveTo>
                    <a:pt x="2805" y="362"/>
                  </a:moveTo>
                  <a:cubicBezTo>
                    <a:pt x="2799" y="362"/>
                    <a:pt x="2793" y="363"/>
                    <a:pt x="2786" y="365"/>
                  </a:cubicBezTo>
                  <a:cubicBezTo>
                    <a:pt x="2763" y="365"/>
                    <a:pt x="2751" y="401"/>
                    <a:pt x="2751" y="425"/>
                  </a:cubicBezTo>
                  <a:cubicBezTo>
                    <a:pt x="2763" y="484"/>
                    <a:pt x="2775" y="532"/>
                    <a:pt x="2775" y="591"/>
                  </a:cubicBezTo>
                  <a:lnTo>
                    <a:pt x="2775" y="615"/>
                  </a:lnTo>
                  <a:cubicBezTo>
                    <a:pt x="2775" y="639"/>
                    <a:pt x="2786" y="663"/>
                    <a:pt x="2822" y="663"/>
                  </a:cubicBezTo>
                  <a:cubicBezTo>
                    <a:pt x="2846" y="663"/>
                    <a:pt x="2870" y="651"/>
                    <a:pt x="2870" y="615"/>
                  </a:cubicBezTo>
                  <a:lnTo>
                    <a:pt x="2870" y="591"/>
                  </a:lnTo>
                  <a:cubicBezTo>
                    <a:pt x="2870" y="520"/>
                    <a:pt x="2870" y="460"/>
                    <a:pt x="2846" y="401"/>
                  </a:cubicBezTo>
                  <a:cubicBezTo>
                    <a:pt x="2846" y="381"/>
                    <a:pt x="2830" y="362"/>
                    <a:pt x="2805" y="362"/>
                  </a:cubicBezTo>
                  <a:close/>
                  <a:moveTo>
                    <a:pt x="2322" y="377"/>
                  </a:moveTo>
                  <a:cubicBezTo>
                    <a:pt x="2298" y="389"/>
                    <a:pt x="2286" y="413"/>
                    <a:pt x="2286" y="436"/>
                  </a:cubicBezTo>
                  <a:cubicBezTo>
                    <a:pt x="2298" y="508"/>
                    <a:pt x="2322" y="579"/>
                    <a:pt x="2358" y="651"/>
                  </a:cubicBezTo>
                  <a:cubicBezTo>
                    <a:pt x="2358" y="663"/>
                    <a:pt x="2382" y="675"/>
                    <a:pt x="2394" y="675"/>
                  </a:cubicBezTo>
                  <a:lnTo>
                    <a:pt x="2417" y="675"/>
                  </a:lnTo>
                  <a:cubicBezTo>
                    <a:pt x="2441" y="663"/>
                    <a:pt x="2453" y="627"/>
                    <a:pt x="2441" y="603"/>
                  </a:cubicBezTo>
                  <a:cubicBezTo>
                    <a:pt x="2417" y="544"/>
                    <a:pt x="2394" y="484"/>
                    <a:pt x="2382" y="425"/>
                  </a:cubicBezTo>
                  <a:cubicBezTo>
                    <a:pt x="2382" y="401"/>
                    <a:pt x="2358" y="377"/>
                    <a:pt x="2322" y="377"/>
                  </a:cubicBezTo>
                  <a:close/>
                  <a:moveTo>
                    <a:pt x="4161" y="464"/>
                  </a:moveTo>
                  <a:cubicBezTo>
                    <a:pt x="4152" y="464"/>
                    <a:pt x="4142" y="467"/>
                    <a:pt x="4132" y="472"/>
                  </a:cubicBezTo>
                  <a:cubicBezTo>
                    <a:pt x="4072" y="520"/>
                    <a:pt x="4025" y="556"/>
                    <a:pt x="3965" y="603"/>
                  </a:cubicBezTo>
                  <a:cubicBezTo>
                    <a:pt x="3941" y="615"/>
                    <a:pt x="3941" y="651"/>
                    <a:pt x="3953" y="675"/>
                  </a:cubicBezTo>
                  <a:cubicBezTo>
                    <a:pt x="3965" y="687"/>
                    <a:pt x="3989" y="687"/>
                    <a:pt x="4001" y="687"/>
                  </a:cubicBezTo>
                  <a:cubicBezTo>
                    <a:pt x="4013" y="687"/>
                    <a:pt x="4025" y="687"/>
                    <a:pt x="4025" y="675"/>
                  </a:cubicBezTo>
                  <a:cubicBezTo>
                    <a:pt x="4084" y="639"/>
                    <a:pt x="4132" y="603"/>
                    <a:pt x="4191" y="556"/>
                  </a:cubicBezTo>
                  <a:cubicBezTo>
                    <a:pt x="4215" y="532"/>
                    <a:pt x="4215" y="508"/>
                    <a:pt x="4203" y="484"/>
                  </a:cubicBezTo>
                  <a:cubicBezTo>
                    <a:pt x="4189" y="470"/>
                    <a:pt x="4175" y="464"/>
                    <a:pt x="4161" y="464"/>
                  </a:cubicBezTo>
                  <a:close/>
                  <a:moveTo>
                    <a:pt x="149" y="432"/>
                  </a:moveTo>
                  <a:cubicBezTo>
                    <a:pt x="143" y="432"/>
                    <a:pt x="137" y="434"/>
                    <a:pt x="131" y="436"/>
                  </a:cubicBezTo>
                  <a:cubicBezTo>
                    <a:pt x="96" y="436"/>
                    <a:pt x="84" y="472"/>
                    <a:pt x="96" y="496"/>
                  </a:cubicBezTo>
                  <a:cubicBezTo>
                    <a:pt x="119" y="567"/>
                    <a:pt x="143" y="627"/>
                    <a:pt x="167" y="698"/>
                  </a:cubicBezTo>
                  <a:cubicBezTo>
                    <a:pt x="179" y="710"/>
                    <a:pt x="191" y="722"/>
                    <a:pt x="215" y="722"/>
                  </a:cubicBezTo>
                  <a:lnTo>
                    <a:pt x="227" y="722"/>
                  </a:lnTo>
                  <a:cubicBezTo>
                    <a:pt x="262" y="710"/>
                    <a:pt x="274" y="675"/>
                    <a:pt x="262" y="651"/>
                  </a:cubicBezTo>
                  <a:cubicBezTo>
                    <a:pt x="239" y="591"/>
                    <a:pt x="215" y="532"/>
                    <a:pt x="191" y="472"/>
                  </a:cubicBezTo>
                  <a:cubicBezTo>
                    <a:pt x="182" y="445"/>
                    <a:pt x="166" y="432"/>
                    <a:pt x="149" y="432"/>
                  </a:cubicBezTo>
                  <a:close/>
                  <a:moveTo>
                    <a:pt x="5791" y="597"/>
                  </a:moveTo>
                  <a:cubicBezTo>
                    <a:pt x="5778" y="597"/>
                    <a:pt x="5763" y="603"/>
                    <a:pt x="5751" y="615"/>
                  </a:cubicBezTo>
                  <a:cubicBezTo>
                    <a:pt x="5727" y="627"/>
                    <a:pt x="5727" y="663"/>
                    <a:pt x="5751" y="687"/>
                  </a:cubicBezTo>
                  <a:cubicBezTo>
                    <a:pt x="5799" y="734"/>
                    <a:pt x="5834" y="782"/>
                    <a:pt x="5870" y="841"/>
                  </a:cubicBezTo>
                  <a:cubicBezTo>
                    <a:pt x="5882" y="853"/>
                    <a:pt x="5894" y="853"/>
                    <a:pt x="5918" y="853"/>
                  </a:cubicBezTo>
                  <a:lnTo>
                    <a:pt x="5942" y="853"/>
                  </a:lnTo>
                  <a:cubicBezTo>
                    <a:pt x="5965" y="829"/>
                    <a:pt x="5965" y="806"/>
                    <a:pt x="5954" y="782"/>
                  </a:cubicBezTo>
                  <a:cubicBezTo>
                    <a:pt x="5918" y="722"/>
                    <a:pt x="5870" y="663"/>
                    <a:pt x="5823" y="615"/>
                  </a:cubicBezTo>
                  <a:cubicBezTo>
                    <a:pt x="5817" y="603"/>
                    <a:pt x="5805" y="597"/>
                    <a:pt x="5791" y="597"/>
                  </a:cubicBezTo>
                  <a:close/>
                  <a:moveTo>
                    <a:pt x="3837" y="697"/>
                  </a:moveTo>
                  <a:cubicBezTo>
                    <a:pt x="3829" y="697"/>
                    <a:pt x="3820" y="701"/>
                    <a:pt x="3810" y="710"/>
                  </a:cubicBezTo>
                  <a:cubicBezTo>
                    <a:pt x="3751" y="746"/>
                    <a:pt x="3691" y="770"/>
                    <a:pt x="3632" y="806"/>
                  </a:cubicBezTo>
                  <a:cubicBezTo>
                    <a:pt x="3608" y="817"/>
                    <a:pt x="3596" y="841"/>
                    <a:pt x="3608" y="877"/>
                  </a:cubicBezTo>
                  <a:cubicBezTo>
                    <a:pt x="3620" y="889"/>
                    <a:pt x="3632" y="901"/>
                    <a:pt x="3656" y="901"/>
                  </a:cubicBezTo>
                  <a:cubicBezTo>
                    <a:pt x="3668" y="901"/>
                    <a:pt x="3668" y="901"/>
                    <a:pt x="3679" y="889"/>
                  </a:cubicBezTo>
                  <a:cubicBezTo>
                    <a:pt x="3739" y="865"/>
                    <a:pt x="3799" y="829"/>
                    <a:pt x="3858" y="794"/>
                  </a:cubicBezTo>
                  <a:cubicBezTo>
                    <a:pt x="3882" y="782"/>
                    <a:pt x="3894" y="746"/>
                    <a:pt x="3870" y="722"/>
                  </a:cubicBezTo>
                  <a:cubicBezTo>
                    <a:pt x="3863" y="708"/>
                    <a:pt x="3851" y="697"/>
                    <a:pt x="3837" y="697"/>
                  </a:cubicBezTo>
                  <a:close/>
                  <a:moveTo>
                    <a:pt x="3453" y="877"/>
                  </a:moveTo>
                  <a:cubicBezTo>
                    <a:pt x="3394" y="901"/>
                    <a:pt x="3322" y="925"/>
                    <a:pt x="3263" y="937"/>
                  </a:cubicBezTo>
                  <a:cubicBezTo>
                    <a:pt x="3239" y="937"/>
                    <a:pt x="3215" y="960"/>
                    <a:pt x="3227" y="996"/>
                  </a:cubicBezTo>
                  <a:cubicBezTo>
                    <a:pt x="3227" y="1020"/>
                    <a:pt x="3251" y="1032"/>
                    <a:pt x="3275" y="1032"/>
                  </a:cubicBezTo>
                  <a:lnTo>
                    <a:pt x="3287" y="1032"/>
                  </a:lnTo>
                  <a:cubicBezTo>
                    <a:pt x="3346" y="1020"/>
                    <a:pt x="3418" y="1008"/>
                    <a:pt x="3489" y="984"/>
                  </a:cubicBezTo>
                  <a:cubicBezTo>
                    <a:pt x="3513" y="972"/>
                    <a:pt x="3525" y="937"/>
                    <a:pt x="3513" y="913"/>
                  </a:cubicBezTo>
                  <a:cubicBezTo>
                    <a:pt x="3513" y="889"/>
                    <a:pt x="3477" y="877"/>
                    <a:pt x="3453" y="877"/>
                  </a:cubicBezTo>
                  <a:close/>
                  <a:moveTo>
                    <a:pt x="2520" y="740"/>
                  </a:moveTo>
                  <a:cubicBezTo>
                    <a:pt x="2507" y="740"/>
                    <a:pt x="2495" y="746"/>
                    <a:pt x="2489" y="758"/>
                  </a:cubicBezTo>
                  <a:cubicBezTo>
                    <a:pt x="2465" y="770"/>
                    <a:pt x="2465" y="806"/>
                    <a:pt x="2489" y="829"/>
                  </a:cubicBezTo>
                  <a:cubicBezTo>
                    <a:pt x="2536" y="877"/>
                    <a:pt x="2596" y="925"/>
                    <a:pt x="2656" y="960"/>
                  </a:cubicBezTo>
                  <a:lnTo>
                    <a:pt x="2667" y="960"/>
                  </a:lnTo>
                  <a:cubicBezTo>
                    <a:pt x="2667" y="960"/>
                    <a:pt x="2667" y="972"/>
                    <a:pt x="2656" y="972"/>
                  </a:cubicBezTo>
                  <a:cubicBezTo>
                    <a:pt x="2644" y="996"/>
                    <a:pt x="2656" y="1032"/>
                    <a:pt x="2679" y="1044"/>
                  </a:cubicBezTo>
                  <a:lnTo>
                    <a:pt x="2703" y="1044"/>
                  </a:lnTo>
                  <a:cubicBezTo>
                    <a:pt x="2715" y="1044"/>
                    <a:pt x="2739" y="1044"/>
                    <a:pt x="2751" y="1020"/>
                  </a:cubicBezTo>
                  <a:cubicBezTo>
                    <a:pt x="2786" y="960"/>
                    <a:pt x="2822" y="901"/>
                    <a:pt x="2834" y="829"/>
                  </a:cubicBezTo>
                  <a:cubicBezTo>
                    <a:pt x="2846" y="806"/>
                    <a:pt x="2834" y="770"/>
                    <a:pt x="2798" y="770"/>
                  </a:cubicBezTo>
                  <a:cubicBezTo>
                    <a:pt x="2792" y="767"/>
                    <a:pt x="2786" y="765"/>
                    <a:pt x="2779" y="765"/>
                  </a:cubicBezTo>
                  <a:cubicBezTo>
                    <a:pt x="2763" y="765"/>
                    <a:pt x="2748" y="776"/>
                    <a:pt x="2739" y="794"/>
                  </a:cubicBezTo>
                  <a:cubicBezTo>
                    <a:pt x="2739" y="829"/>
                    <a:pt x="2727" y="853"/>
                    <a:pt x="2715" y="877"/>
                  </a:cubicBezTo>
                  <a:cubicBezTo>
                    <a:pt x="2715" y="865"/>
                    <a:pt x="2703" y="865"/>
                    <a:pt x="2703" y="865"/>
                  </a:cubicBezTo>
                  <a:cubicBezTo>
                    <a:pt x="2644" y="829"/>
                    <a:pt x="2596" y="794"/>
                    <a:pt x="2560" y="758"/>
                  </a:cubicBezTo>
                  <a:cubicBezTo>
                    <a:pt x="2548" y="746"/>
                    <a:pt x="2533" y="740"/>
                    <a:pt x="2520" y="740"/>
                  </a:cubicBezTo>
                  <a:close/>
                  <a:moveTo>
                    <a:pt x="2868" y="933"/>
                  </a:moveTo>
                  <a:cubicBezTo>
                    <a:pt x="2846" y="933"/>
                    <a:pt x="2822" y="953"/>
                    <a:pt x="2822" y="972"/>
                  </a:cubicBezTo>
                  <a:cubicBezTo>
                    <a:pt x="2810" y="996"/>
                    <a:pt x="2834" y="1032"/>
                    <a:pt x="2858" y="1032"/>
                  </a:cubicBezTo>
                  <a:cubicBezTo>
                    <a:pt x="2917" y="1044"/>
                    <a:pt x="2989" y="1056"/>
                    <a:pt x="3072" y="1056"/>
                  </a:cubicBezTo>
                  <a:lnTo>
                    <a:pt x="3060" y="948"/>
                  </a:lnTo>
                  <a:cubicBezTo>
                    <a:pt x="3001" y="948"/>
                    <a:pt x="2941" y="948"/>
                    <a:pt x="2882" y="937"/>
                  </a:cubicBezTo>
                  <a:cubicBezTo>
                    <a:pt x="2877" y="934"/>
                    <a:pt x="2873" y="933"/>
                    <a:pt x="2868" y="933"/>
                  </a:cubicBezTo>
                  <a:close/>
                  <a:moveTo>
                    <a:pt x="305" y="805"/>
                  </a:moveTo>
                  <a:cubicBezTo>
                    <a:pt x="294" y="805"/>
                    <a:pt x="283" y="808"/>
                    <a:pt x="274" y="817"/>
                  </a:cubicBezTo>
                  <a:cubicBezTo>
                    <a:pt x="250" y="829"/>
                    <a:pt x="239" y="853"/>
                    <a:pt x="250" y="877"/>
                  </a:cubicBezTo>
                  <a:cubicBezTo>
                    <a:pt x="286" y="948"/>
                    <a:pt x="322" y="1008"/>
                    <a:pt x="358" y="1056"/>
                  </a:cubicBezTo>
                  <a:cubicBezTo>
                    <a:pt x="370" y="1079"/>
                    <a:pt x="393" y="1079"/>
                    <a:pt x="405" y="1079"/>
                  </a:cubicBezTo>
                  <a:cubicBezTo>
                    <a:pt x="417" y="1079"/>
                    <a:pt x="429" y="1079"/>
                    <a:pt x="429" y="1068"/>
                  </a:cubicBezTo>
                  <a:cubicBezTo>
                    <a:pt x="453" y="1056"/>
                    <a:pt x="465" y="1020"/>
                    <a:pt x="441" y="996"/>
                  </a:cubicBezTo>
                  <a:cubicBezTo>
                    <a:pt x="405" y="948"/>
                    <a:pt x="370" y="889"/>
                    <a:pt x="346" y="829"/>
                  </a:cubicBezTo>
                  <a:cubicBezTo>
                    <a:pt x="338" y="815"/>
                    <a:pt x="322" y="805"/>
                    <a:pt x="305" y="805"/>
                  </a:cubicBezTo>
                  <a:close/>
                  <a:moveTo>
                    <a:pt x="6020" y="932"/>
                  </a:moveTo>
                  <a:cubicBezTo>
                    <a:pt x="6014" y="932"/>
                    <a:pt x="6008" y="933"/>
                    <a:pt x="6001" y="937"/>
                  </a:cubicBezTo>
                  <a:cubicBezTo>
                    <a:pt x="5977" y="948"/>
                    <a:pt x="5965" y="984"/>
                    <a:pt x="5977" y="1008"/>
                  </a:cubicBezTo>
                  <a:cubicBezTo>
                    <a:pt x="6001" y="1056"/>
                    <a:pt x="6037" y="1127"/>
                    <a:pt x="6061" y="1187"/>
                  </a:cubicBezTo>
                  <a:cubicBezTo>
                    <a:pt x="6073" y="1198"/>
                    <a:pt x="6085" y="1210"/>
                    <a:pt x="6108" y="1210"/>
                  </a:cubicBezTo>
                  <a:lnTo>
                    <a:pt x="6132" y="1210"/>
                  </a:lnTo>
                  <a:cubicBezTo>
                    <a:pt x="6156" y="1198"/>
                    <a:pt x="6168" y="1175"/>
                    <a:pt x="6156" y="1151"/>
                  </a:cubicBezTo>
                  <a:cubicBezTo>
                    <a:pt x="6132" y="1079"/>
                    <a:pt x="6096" y="1020"/>
                    <a:pt x="6061" y="960"/>
                  </a:cubicBezTo>
                  <a:cubicBezTo>
                    <a:pt x="6052" y="943"/>
                    <a:pt x="6037" y="932"/>
                    <a:pt x="6020" y="932"/>
                  </a:cubicBezTo>
                  <a:close/>
                  <a:moveTo>
                    <a:pt x="2566" y="1107"/>
                  </a:moveTo>
                  <a:cubicBezTo>
                    <a:pt x="2556" y="1107"/>
                    <a:pt x="2546" y="1110"/>
                    <a:pt x="2536" y="1115"/>
                  </a:cubicBezTo>
                  <a:cubicBezTo>
                    <a:pt x="2489" y="1163"/>
                    <a:pt x="2441" y="1198"/>
                    <a:pt x="2382" y="1234"/>
                  </a:cubicBezTo>
                  <a:cubicBezTo>
                    <a:pt x="2358" y="1246"/>
                    <a:pt x="2358" y="1282"/>
                    <a:pt x="2370" y="1306"/>
                  </a:cubicBezTo>
                  <a:cubicBezTo>
                    <a:pt x="2382" y="1318"/>
                    <a:pt x="2394" y="1329"/>
                    <a:pt x="2405" y="1329"/>
                  </a:cubicBezTo>
                  <a:cubicBezTo>
                    <a:pt x="2417" y="1329"/>
                    <a:pt x="2429" y="1329"/>
                    <a:pt x="2441" y="1318"/>
                  </a:cubicBezTo>
                  <a:cubicBezTo>
                    <a:pt x="2501" y="1282"/>
                    <a:pt x="2560" y="1246"/>
                    <a:pt x="2608" y="1198"/>
                  </a:cubicBezTo>
                  <a:cubicBezTo>
                    <a:pt x="2632" y="1175"/>
                    <a:pt x="2632" y="1139"/>
                    <a:pt x="2608" y="1127"/>
                  </a:cubicBezTo>
                  <a:cubicBezTo>
                    <a:pt x="2594" y="1113"/>
                    <a:pt x="2580" y="1107"/>
                    <a:pt x="2566" y="1107"/>
                  </a:cubicBezTo>
                  <a:close/>
                  <a:moveTo>
                    <a:pt x="531" y="1137"/>
                  </a:moveTo>
                  <a:cubicBezTo>
                    <a:pt x="521" y="1137"/>
                    <a:pt x="511" y="1141"/>
                    <a:pt x="500" y="1151"/>
                  </a:cubicBezTo>
                  <a:cubicBezTo>
                    <a:pt x="477" y="1175"/>
                    <a:pt x="477" y="1198"/>
                    <a:pt x="500" y="1222"/>
                  </a:cubicBezTo>
                  <a:cubicBezTo>
                    <a:pt x="548" y="1270"/>
                    <a:pt x="596" y="1329"/>
                    <a:pt x="655" y="1365"/>
                  </a:cubicBezTo>
                  <a:cubicBezTo>
                    <a:pt x="667" y="1377"/>
                    <a:pt x="667" y="1377"/>
                    <a:pt x="679" y="1377"/>
                  </a:cubicBezTo>
                  <a:cubicBezTo>
                    <a:pt x="703" y="1377"/>
                    <a:pt x="715" y="1365"/>
                    <a:pt x="727" y="1353"/>
                  </a:cubicBezTo>
                  <a:cubicBezTo>
                    <a:pt x="739" y="1329"/>
                    <a:pt x="739" y="1306"/>
                    <a:pt x="715" y="1282"/>
                  </a:cubicBezTo>
                  <a:cubicBezTo>
                    <a:pt x="667" y="1246"/>
                    <a:pt x="620" y="1198"/>
                    <a:pt x="572" y="1151"/>
                  </a:cubicBezTo>
                  <a:cubicBezTo>
                    <a:pt x="558" y="1144"/>
                    <a:pt x="544" y="1137"/>
                    <a:pt x="531" y="1137"/>
                  </a:cubicBezTo>
                  <a:close/>
                  <a:moveTo>
                    <a:pt x="2203" y="1329"/>
                  </a:moveTo>
                  <a:cubicBezTo>
                    <a:pt x="2144" y="1353"/>
                    <a:pt x="2084" y="1377"/>
                    <a:pt x="2024" y="1389"/>
                  </a:cubicBezTo>
                  <a:cubicBezTo>
                    <a:pt x="2001" y="1401"/>
                    <a:pt x="1989" y="1437"/>
                    <a:pt x="1989" y="1460"/>
                  </a:cubicBezTo>
                  <a:cubicBezTo>
                    <a:pt x="2001" y="1472"/>
                    <a:pt x="2024" y="1496"/>
                    <a:pt x="2036" y="1496"/>
                  </a:cubicBezTo>
                  <a:lnTo>
                    <a:pt x="2060" y="1496"/>
                  </a:lnTo>
                  <a:cubicBezTo>
                    <a:pt x="2120" y="1472"/>
                    <a:pt x="2179" y="1449"/>
                    <a:pt x="2251" y="1413"/>
                  </a:cubicBezTo>
                  <a:lnTo>
                    <a:pt x="2227" y="1365"/>
                  </a:lnTo>
                  <a:lnTo>
                    <a:pt x="2203" y="1329"/>
                  </a:lnTo>
                  <a:close/>
                  <a:moveTo>
                    <a:pt x="860" y="1384"/>
                  </a:moveTo>
                  <a:cubicBezTo>
                    <a:pt x="840" y="1384"/>
                    <a:pt x="819" y="1395"/>
                    <a:pt x="810" y="1413"/>
                  </a:cubicBezTo>
                  <a:cubicBezTo>
                    <a:pt x="798" y="1437"/>
                    <a:pt x="810" y="1472"/>
                    <a:pt x="834" y="1484"/>
                  </a:cubicBezTo>
                  <a:cubicBezTo>
                    <a:pt x="893" y="1508"/>
                    <a:pt x="965" y="1532"/>
                    <a:pt x="1024" y="1556"/>
                  </a:cubicBezTo>
                  <a:lnTo>
                    <a:pt x="1048" y="1556"/>
                  </a:lnTo>
                  <a:cubicBezTo>
                    <a:pt x="1060" y="1556"/>
                    <a:pt x="1084" y="1544"/>
                    <a:pt x="1096" y="1520"/>
                  </a:cubicBezTo>
                  <a:cubicBezTo>
                    <a:pt x="1096" y="1496"/>
                    <a:pt x="1084" y="1472"/>
                    <a:pt x="1060" y="1460"/>
                  </a:cubicBezTo>
                  <a:cubicBezTo>
                    <a:pt x="1001" y="1449"/>
                    <a:pt x="929" y="1413"/>
                    <a:pt x="881" y="1389"/>
                  </a:cubicBezTo>
                  <a:cubicBezTo>
                    <a:pt x="875" y="1386"/>
                    <a:pt x="868" y="1384"/>
                    <a:pt x="860" y="1384"/>
                  </a:cubicBezTo>
                  <a:close/>
                  <a:moveTo>
                    <a:pt x="1834" y="1449"/>
                  </a:moveTo>
                  <a:cubicBezTo>
                    <a:pt x="1763" y="1472"/>
                    <a:pt x="1703" y="1484"/>
                    <a:pt x="1632" y="1484"/>
                  </a:cubicBezTo>
                  <a:cubicBezTo>
                    <a:pt x="1608" y="1496"/>
                    <a:pt x="1596" y="1520"/>
                    <a:pt x="1596" y="1544"/>
                  </a:cubicBezTo>
                  <a:cubicBezTo>
                    <a:pt x="1596" y="1568"/>
                    <a:pt x="1620" y="1591"/>
                    <a:pt x="1643" y="1591"/>
                  </a:cubicBezTo>
                  <a:lnTo>
                    <a:pt x="1655" y="1591"/>
                  </a:lnTo>
                  <a:cubicBezTo>
                    <a:pt x="1715" y="1579"/>
                    <a:pt x="1786" y="1568"/>
                    <a:pt x="1858" y="1544"/>
                  </a:cubicBezTo>
                  <a:cubicBezTo>
                    <a:pt x="1882" y="1544"/>
                    <a:pt x="1905" y="1508"/>
                    <a:pt x="1894" y="1484"/>
                  </a:cubicBezTo>
                  <a:cubicBezTo>
                    <a:pt x="1882" y="1460"/>
                    <a:pt x="1858" y="1449"/>
                    <a:pt x="1834" y="1449"/>
                  </a:cubicBezTo>
                  <a:close/>
                  <a:moveTo>
                    <a:pt x="1251" y="1496"/>
                  </a:moveTo>
                  <a:cubicBezTo>
                    <a:pt x="1215" y="1496"/>
                    <a:pt x="1191" y="1508"/>
                    <a:pt x="1191" y="1544"/>
                  </a:cubicBezTo>
                  <a:cubicBezTo>
                    <a:pt x="1191" y="1568"/>
                    <a:pt x="1203" y="1591"/>
                    <a:pt x="1239" y="1603"/>
                  </a:cubicBezTo>
                  <a:lnTo>
                    <a:pt x="1441" y="1603"/>
                  </a:lnTo>
                  <a:cubicBezTo>
                    <a:pt x="1477" y="1603"/>
                    <a:pt x="1501" y="1579"/>
                    <a:pt x="1489" y="1556"/>
                  </a:cubicBezTo>
                  <a:cubicBezTo>
                    <a:pt x="1489" y="1532"/>
                    <a:pt x="1465" y="1508"/>
                    <a:pt x="1441" y="1508"/>
                  </a:cubicBezTo>
                  <a:cubicBezTo>
                    <a:pt x="1370" y="1508"/>
                    <a:pt x="1310" y="1508"/>
                    <a:pt x="1251" y="1496"/>
                  </a:cubicBezTo>
                  <a:close/>
                  <a:moveTo>
                    <a:pt x="6156" y="1306"/>
                  </a:moveTo>
                  <a:cubicBezTo>
                    <a:pt x="6132" y="1318"/>
                    <a:pt x="6120" y="1341"/>
                    <a:pt x="6120" y="1377"/>
                  </a:cubicBezTo>
                  <a:cubicBezTo>
                    <a:pt x="6144" y="1437"/>
                    <a:pt x="6156" y="1496"/>
                    <a:pt x="6168" y="1568"/>
                  </a:cubicBezTo>
                  <a:cubicBezTo>
                    <a:pt x="6168" y="1591"/>
                    <a:pt x="6192" y="1603"/>
                    <a:pt x="6215" y="1603"/>
                  </a:cubicBezTo>
                  <a:lnTo>
                    <a:pt x="6227" y="1603"/>
                  </a:lnTo>
                  <a:cubicBezTo>
                    <a:pt x="6251" y="1603"/>
                    <a:pt x="6275" y="1579"/>
                    <a:pt x="6263" y="1544"/>
                  </a:cubicBezTo>
                  <a:cubicBezTo>
                    <a:pt x="6251" y="1472"/>
                    <a:pt x="6239" y="1413"/>
                    <a:pt x="6215" y="1341"/>
                  </a:cubicBezTo>
                  <a:cubicBezTo>
                    <a:pt x="6215" y="1318"/>
                    <a:pt x="6180" y="1306"/>
                    <a:pt x="6156" y="1306"/>
                  </a:cubicBezTo>
                  <a:close/>
                  <a:moveTo>
                    <a:pt x="6258" y="1707"/>
                  </a:moveTo>
                  <a:cubicBezTo>
                    <a:pt x="6252" y="1707"/>
                    <a:pt x="6246" y="1708"/>
                    <a:pt x="6239" y="1710"/>
                  </a:cubicBezTo>
                  <a:cubicBezTo>
                    <a:pt x="6215" y="1710"/>
                    <a:pt x="6192" y="1734"/>
                    <a:pt x="6192" y="1758"/>
                  </a:cubicBezTo>
                  <a:cubicBezTo>
                    <a:pt x="6204" y="1818"/>
                    <a:pt x="6204" y="1877"/>
                    <a:pt x="6204" y="1937"/>
                  </a:cubicBezTo>
                  <a:lnTo>
                    <a:pt x="6204" y="1960"/>
                  </a:lnTo>
                  <a:cubicBezTo>
                    <a:pt x="6204" y="1984"/>
                    <a:pt x="6227" y="2008"/>
                    <a:pt x="6251" y="2008"/>
                  </a:cubicBezTo>
                  <a:cubicBezTo>
                    <a:pt x="6275" y="2008"/>
                    <a:pt x="6299" y="1984"/>
                    <a:pt x="6299" y="1960"/>
                  </a:cubicBezTo>
                  <a:lnTo>
                    <a:pt x="6299" y="1925"/>
                  </a:lnTo>
                  <a:cubicBezTo>
                    <a:pt x="6299" y="1865"/>
                    <a:pt x="6299" y="1806"/>
                    <a:pt x="6299" y="1746"/>
                  </a:cubicBezTo>
                  <a:cubicBezTo>
                    <a:pt x="6299" y="1727"/>
                    <a:pt x="6283" y="1707"/>
                    <a:pt x="6258" y="1707"/>
                  </a:cubicBezTo>
                  <a:close/>
                  <a:moveTo>
                    <a:pt x="6233" y="2112"/>
                  </a:moveTo>
                  <a:cubicBezTo>
                    <a:pt x="6208" y="2112"/>
                    <a:pt x="6192" y="2132"/>
                    <a:pt x="6192" y="2151"/>
                  </a:cubicBezTo>
                  <a:cubicBezTo>
                    <a:pt x="6180" y="2222"/>
                    <a:pt x="6180" y="2282"/>
                    <a:pt x="6168" y="2353"/>
                  </a:cubicBezTo>
                  <a:cubicBezTo>
                    <a:pt x="6156" y="2377"/>
                    <a:pt x="6180" y="2413"/>
                    <a:pt x="6204" y="2413"/>
                  </a:cubicBezTo>
                  <a:lnTo>
                    <a:pt x="6215" y="2413"/>
                  </a:lnTo>
                  <a:cubicBezTo>
                    <a:pt x="6239" y="2413"/>
                    <a:pt x="6251" y="2401"/>
                    <a:pt x="6263" y="2377"/>
                  </a:cubicBezTo>
                  <a:cubicBezTo>
                    <a:pt x="6275" y="2306"/>
                    <a:pt x="6287" y="2234"/>
                    <a:pt x="6287" y="2163"/>
                  </a:cubicBezTo>
                  <a:cubicBezTo>
                    <a:pt x="6299" y="2139"/>
                    <a:pt x="6275" y="2115"/>
                    <a:pt x="6251" y="2115"/>
                  </a:cubicBezTo>
                  <a:cubicBezTo>
                    <a:pt x="6245" y="2113"/>
                    <a:pt x="6238" y="2112"/>
                    <a:pt x="6233" y="2112"/>
                  </a:cubicBezTo>
                  <a:close/>
                  <a:moveTo>
                    <a:pt x="6180" y="2508"/>
                  </a:moveTo>
                  <a:cubicBezTo>
                    <a:pt x="6156" y="2508"/>
                    <a:pt x="6120" y="2520"/>
                    <a:pt x="6120" y="2544"/>
                  </a:cubicBezTo>
                  <a:cubicBezTo>
                    <a:pt x="6096" y="2615"/>
                    <a:pt x="6085" y="2675"/>
                    <a:pt x="6061" y="2734"/>
                  </a:cubicBezTo>
                  <a:cubicBezTo>
                    <a:pt x="6049" y="2770"/>
                    <a:pt x="6061" y="2794"/>
                    <a:pt x="6096" y="2806"/>
                  </a:cubicBezTo>
                  <a:lnTo>
                    <a:pt x="6108" y="2806"/>
                  </a:lnTo>
                  <a:cubicBezTo>
                    <a:pt x="6132" y="2806"/>
                    <a:pt x="6144" y="2794"/>
                    <a:pt x="6156" y="2770"/>
                  </a:cubicBezTo>
                  <a:cubicBezTo>
                    <a:pt x="6180" y="2711"/>
                    <a:pt x="6192" y="2639"/>
                    <a:pt x="6215" y="2580"/>
                  </a:cubicBezTo>
                  <a:cubicBezTo>
                    <a:pt x="6227" y="2544"/>
                    <a:pt x="6204" y="2520"/>
                    <a:pt x="6180" y="2508"/>
                  </a:cubicBezTo>
                  <a:close/>
                  <a:moveTo>
                    <a:pt x="6035" y="2896"/>
                  </a:moveTo>
                  <a:cubicBezTo>
                    <a:pt x="6013" y="2896"/>
                    <a:pt x="5998" y="2907"/>
                    <a:pt x="5989" y="2925"/>
                  </a:cubicBezTo>
                  <a:cubicBezTo>
                    <a:pt x="5965" y="2984"/>
                    <a:pt x="5930" y="3044"/>
                    <a:pt x="5906" y="3103"/>
                  </a:cubicBezTo>
                  <a:cubicBezTo>
                    <a:pt x="5894" y="3127"/>
                    <a:pt x="5906" y="3163"/>
                    <a:pt x="5930" y="3175"/>
                  </a:cubicBezTo>
                  <a:lnTo>
                    <a:pt x="5954" y="3175"/>
                  </a:lnTo>
                  <a:cubicBezTo>
                    <a:pt x="5965" y="3175"/>
                    <a:pt x="5989" y="3163"/>
                    <a:pt x="6001" y="3151"/>
                  </a:cubicBezTo>
                  <a:cubicBezTo>
                    <a:pt x="6025" y="3092"/>
                    <a:pt x="6061" y="3032"/>
                    <a:pt x="6085" y="2961"/>
                  </a:cubicBezTo>
                  <a:cubicBezTo>
                    <a:pt x="6096" y="2937"/>
                    <a:pt x="6085" y="2913"/>
                    <a:pt x="6061" y="2901"/>
                  </a:cubicBezTo>
                  <a:cubicBezTo>
                    <a:pt x="6051" y="2898"/>
                    <a:pt x="6042" y="2896"/>
                    <a:pt x="6035" y="2896"/>
                  </a:cubicBezTo>
                  <a:close/>
                  <a:moveTo>
                    <a:pt x="5856" y="3254"/>
                  </a:moveTo>
                  <a:cubicBezTo>
                    <a:pt x="5834" y="3254"/>
                    <a:pt x="5819" y="3265"/>
                    <a:pt x="5811" y="3282"/>
                  </a:cubicBezTo>
                  <a:cubicBezTo>
                    <a:pt x="5775" y="3342"/>
                    <a:pt x="5739" y="3401"/>
                    <a:pt x="5704" y="3449"/>
                  </a:cubicBezTo>
                  <a:cubicBezTo>
                    <a:pt x="5692" y="3473"/>
                    <a:pt x="5692" y="3508"/>
                    <a:pt x="5715" y="3520"/>
                  </a:cubicBezTo>
                  <a:cubicBezTo>
                    <a:pt x="5727" y="3532"/>
                    <a:pt x="5739" y="3532"/>
                    <a:pt x="5751" y="3532"/>
                  </a:cubicBezTo>
                  <a:cubicBezTo>
                    <a:pt x="5763" y="3532"/>
                    <a:pt x="5775" y="3520"/>
                    <a:pt x="5787" y="3508"/>
                  </a:cubicBezTo>
                  <a:cubicBezTo>
                    <a:pt x="5823" y="3449"/>
                    <a:pt x="5858" y="3389"/>
                    <a:pt x="5894" y="3330"/>
                  </a:cubicBezTo>
                  <a:cubicBezTo>
                    <a:pt x="5906" y="3306"/>
                    <a:pt x="5906" y="3282"/>
                    <a:pt x="5882" y="3258"/>
                  </a:cubicBezTo>
                  <a:cubicBezTo>
                    <a:pt x="5873" y="3255"/>
                    <a:pt x="5864" y="3254"/>
                    <a:pt x="5856" y="3254"/>
                  </a:cubicBezTo>
                  <a:close/>
                  <a:moveTo>
                    <a:pt x="5626" y="3596"/>
                  </a:moveTo>
                  <a:cubicBezTo>
                    <a:pt x="5612" y="3596"/>
                    <a:pt x="5598" y="3602"/>
                    <a:pt x="5584" y="3615"/>
                  </a:cubicBezTo>
                  <a:cubicBezTo>
                    <a:pt x="5549" y="3675"/>
                    <a:pt x="5513" y="3723"/>
                    <a:pt x="5465" y="3770"/>
                  </a:cubicBezTo>
                  <a:cubicBezTo>
                    <a:pt x="5453" y="3794"/>
                    <a:pt x="5453" y="3830"/>
                    <a:pt x="5477" y="3842"/>
                  </a:cubicBezTo>
                  <a:cubicBezTo>
                    <a:pt x="5489" y="3854"/>
                    <a:pt x="5489" y="3854"/>
                    <a:pt x="5501" y="3854"/>
                  </a:cubicBezTo>
                  <a:cubicBezTo>
                    <a:pt x="5525" y="3854"/>
                    <a:pt x="5537" y="3854"/>
                    <a:pt x="5549" y="3842"/>
                  </a:cubicBezTo>
                  <a:cubicBezTo>
                    <a:pt x="5584" y="3782"/>
                    <a:pt x="5632" y="3735"/>
                    <a:pt x="5668" y="3675"/>
                  </a:cubicBezTo>
                  <a:cubicBezTo>
                    <a:pt x="5692" y="3651"/>
                    <a:pt x="5680" y="3627"/>
                    <a:pt x="5656" y="3604"/>
                  </a:cubicBezTo>
                  <a:cubicBezTo>
                    <a:pt x="5646" y="3599"/>
                    <a:pt x="5636" y="3596"/>
                    <a:pt x="5626" y="3596"/>
                  </a:cubicBezTo>
                  <a:close/>
                  <a:moveTo>
                    <a:pt x="5381" y="3917"/>
                  </a:moveTo>
                  <a:cubicBezTo>
                    <a:pt x="5366" y="3917"/>
                    <a:pt x="5348" y="3923"/>
                    <a:pt x="5334" y="3937"/>
                  </a:cubicBezTo>
                  <a:cubicBezTo>
                    <a:pt x="5299" y="3985"/>
                    <a:pt x="5251" y="4032"/>
                    <a:pt x="5203" y="4080"/>
                  </a:cubicBezTo>
                  <a:cubicBezTo>
                    <a:pt x="5180" y="4104"/>
                    <a:pt x="5180" y="4127"/>
                    <a:pt x="5203" y="4151"/>
                  </a:cubicBezTo>
                  <a:cubicBezTo>
                    <a:pt x="5215" y="4163"/>
                    <a:pt x="5227" y="4163"/>
                    <a:pt x="5239" y="4163"/>
                  </a:cubicBezTo>
                  <a:cubicBezTo>
                    <a:pt x="5251" y="4163"/>
                    <a:pt x="5263" y="4163"/>
                    <a:pt x="5275" y="4151"/>
                  </a:cubicBezTo>
                  <a:cubicBezTo>
                    <a:pt x="5323" y="4104"/>
                    <a:pt x="5370" y="4044"/>
                    <a:pt x="5418" y="3996"/>
                  </a:cubicBezTo>
                  <a:cubicBezTo>
                    <a:pt x="5430" y="3973"/>
                    <a:pt x="5430" y="3949"/>
                    <a:pt x="5406" y="3925"/>
                  </a:cubicBezTo>
                  <a:cubicBezTo>
                    <a:pt x="5401" y="3920"/>
                    <a:pt x="5392" y="3917"/>
                    <a:pt x="5381" y="3917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36" name="Picture 23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37"/>
          <p:cNvSpPr txBox="1">
            <a:spLocks noGrp="1"/>
          </p:cNvSpPr>
          <p:nvPr>
            <p:ph type="title"/>
          </p:nvPr>
        </p:nvSpPr>
        <p:spPr>
          <a:xfrm rot="-60216">
            <a:off x="733156" y="1222218"/>
            <a:ext cx="7707582" cy="1897487"/>
          </a:xfrm>
          <a:prstGeom prst="rect">
            <a:avLst/>
          </a:prstGeom>
        </p:spPr>
        <p:txBody>
          <a:bodyPr spcFirstLastPara="1" wrap="square" lIns="0" tIns="0" rIns="0" bIns="274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latin typeface="Comic Sans MS" panose="030F0702030302020204" pitchFamily="66" charset="0"/>
              </a:rPr>
              <a:t>Let’s review</a:t>
            </a:r>
            <a:br>
              <a:rPr lang="en-GB" sz="4800">
                <a:latin typeface="Comic Sans MS" panose="030F0702030302020204" pitchFamily="66" charset="0"/>
              </a:rPr>
            </a:br>
            <a:r>
              <a:rPr lang="en-GB" sz="4800">
                <a:latin typeface="Comic Sans MS" panose="030F0702030302020204" pitchFamily="66" charset="0"/>
              </a:rPr>
              <a:t>Game: </a:t>
            </a:r>
            <a:r>
              <a:rPr lang="en-GB" sz="4800" dirty="0">
                <a:latin typeface="Comic Sans MS" panose="030F0702030302020204" pitchFamily="66" charset="0"/>
              </a:rPr>
              <a:t>Find the Key</a:t>
            </a:r>
            <a:endParaRPr sz="4800" dirty="0">
              <a:latin typeface="Comic Sans MS" panose="030F0702030302020204" pitchFamily="66" charset="0"/>
            </a:endParaRPr>
          </a:p>
        </p:txBody>
      </p:sp>
      <p:grpSp>
        <p:nvGrpSpPr>
          <p:cNvPr id="1757" name="Google Shape;1757;p37"/>
          <p:cNvGrpSpPr/>
          <p:nvPr/>
        </p:nvGrpSpPr>
        <p:grpSpPr>
          <a:xfrm>
            <a:off x="3509778" y="-78691"/>
            <a:ext cx="1525348" cy="1554454"/>
            <a:chOff x="2745516" y="2652261"/>
            <a:chExt cx="567212" cy="597155"/>
          </a:xfrm>
        </p:grpSpPr>
        <p:sp>
          <p:nvSpPr>
            <p:cNvPr id="1758" name="Google Shape;1758;p37"/>
            <p:cNvSpPr/>
            <p:nvPr/>
          </p:nvSpPr>
          <p:spPr>
            <a:xfrm>
              <a:off x="3123864" y="3165011"/>
              <a:ext cx="68972" cy="63489"/>
            </a:xfrm>
            <a:custGeom>
              <a:avLst/>
              <a:gdLst/>
              <a:ahLst/>
              <a:cxnLst/>
              <a:rect l="l" t="t" r="r" b="b"/>
              <a:pathLst>
                <a:path w="2239" h="2061" extrusionOk="0">
                  <a:moveTo>
                    <a:pt x="1893" y="132"/>
                  </a:moveTo>
                  <a:lnTo>
                    <a:pt x="1893" y="132"/>
                  </a:lnTo>
                  <a:cubicBezTo>
                    <a:pt x="1524" y="334"/>
                    <a:pt x="893" y="727"/>
                    <a:pt x="560" y="930"/>
                  </a:cubicBezTo>
                  <a:cubicBezTo>
                    <a:pt x="393" y="882"/>
                    <a:pt x="167" y="799"/>
                    <a:pt x="108" y="727"/>
                  </a:cubicBezTo>
                  <a:cubicBezTo>
                    <a:pt x="239" y="632"/>
                    <a:pt x="1334" y="263"/>
                    <a:pt x="1893" y="132"/>
                  </a:cubicBezTo>
                  <a:close/>
                  <a:moveTo>
                    <a:pt x="2072" y="239"/>
                  </a:moveTo>
                  <a:lnTo>
                    <a:pt x="2072" y="239"/>
                  </a:lnTo>
                  <a:cubicBezTo>
                    <a:pt x="1893" y="691"/>
                    <a:pt x="1322" y="1799"/>
                    <a:pt x="1179" y="1953"/>
                  </a:cubicBezTo>
                  <a:cubicBezTo>
                    <a:pt x="1131" y="1882"/>
                    <a:pt x="1024" y="1549"/>
                    <a:pt x="965" y="1251"/>
                  </a:cubicBezTo>
                  <a:cubicBezTo>
                    <a:pt x="1596" y="691"/>
                    <a:pt x="1917" y="394"/>
                    <a:pt x="2072" y="239"/>
                  </a:cubicBezTo>
                  <a:close/>
                  <a:moveTo>
                    <a:pt x="2155" y="1"/>
                  </a:moveTo>
                  <a:cubicBezTo>
                    <a:pt x="1917" y="1"/>
                    <a:pt x="131" y="513"/>
                    <a:pt x="12" y="691"/>
                  </a:cubicBezTo>
                  <a:cubicBezTo>
                    <a:pt x="0" y="715"/>
                    <a:pt x="0" y="739"/>
                    <a:pt x="12" y="751"/>
                  </a:cubicBezTo>
                  <a:cubicBezTo>
                    <a:pt x="72" y="894"/>
                    <a:pt x="465" y="1013"/>
                    <a:pt x="548" y="1037"/>
                  </a:cubicBezTo>
                  <a:cubicBezTo>
                    <a:pt x="560" y="1037"/>
                    <a:pt x="572" y="1037"/>
                    <a:pt x="584" y="1025"/>
                  </a:cubicBezTo>
                  <a:cubicBezTo>
                    <a:pt x="1024" y="751"/>
                    <a:pt x="1691" y="358"/>
                    <a:pt x="2001" y="179"/>
                  </a:cubicBezTo>
                  <a:lnTo>
                    <a:pt x="2001" y="179"/>
                  </a:lnTo>
                  <a:cubicBezTo>
                    <a:pt x="1751" y="418"/>
                    <a:pt x="1227" y="882"/>
                    <a:pt x="870" y="1191"/>
                  </a:cubicBezTo>
                  <a:cubicBezTo>
                    <a:pt x="858" y="1203"/>
                    <a:pt x="858" y="1227"/>
                    <a:pt x="858" y="1239"/>
                  </a:cubicBezTo>
                  <a:cubicBezTo>
                    <a:pt x="1048" y="2061"/>
                    <a:pt x="1155" y="2061"/>
                    <a:pt x="1191" y="2061"/>
                  </a:cubicBezTo>
                  <a:cubicBezTo>
                    <a:pt x="1322" y="2061"/>
                    <a:pt x="2013" y="620"/>
                    <a:pt x="2132" y="334"/>
                  </a:cubicBezTo>
                  <a:cubicBezTo>
                    <a:pt x="2239" y="84"/>
                    <a:pt x="2239" y="48"/>
                    <a:pt x="2215" y="25"/>
                  </a:cubicBezTo>
                  <a:cubicBezTo>
                    <a:pt x="2203" y="25"/>
                    <a:pt x="2203" y="13"/>
                    <a:pt x="2203" y="13"/>
                  </a:cubicBezTo>
                  <a:lnTo>
                    <a:pt x="2191" y="13"/>
                  </a:lnTo>
                  <a:cubicBezTo>
                    <a:pt x="2179" y="1"/>
                    <a:pt x="2167" y="1"/>
                    <a:pt x="21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9" name="Google Shape;1759;p37"/>
            <p:cNvSpPr/>
            <p:nvPr/>
          </p:nvSpPr>
          <p:spPr>
            <a:xfrm>
              <a:off x="3139636" y="3194368"/>
              <a:ext cx="15803" cy="25691"/>
            </a:xfrm>
            <a:custGeom>
              <a:avLst/>
              <a:gdLst/>
              <a:ahLst/>
              <a:cxnLst/>
              <a:rect l="l" t="t" r="r" b="b"/>
              <a:pathLst>
                <a:path w="513" h="834" extrusionOk="0">
                  <a:moveTo>
                    <a:pt x="48" y="0"/>
                  </a:moveTo>
                  <a:cubicBezTo>
                    <a:pt x="24" y="0"/>
                    <a:pt x="0" y="24"/>
                    <a:pt x="12" y="48"/>
                  </a:cubicBezTo>
                  <a:cubicBezTo>
                    <a:pt x="36" y="369"/>
                    <a:pt x="84" y="762"/>
                    <a:pt x="143" y="810"/>
                  </a:cubicBezTo>
                  <a:cubicBezTo>
                    <a:pt x="155" y="822"/>
                    <a:pt x="167" y="834"/>
                    <a:pt x="191" y="834"/>
                  </a:cubicBezTo>
                  <a:lnTo>
                    <a:pt x="203" y="834"/>
                  </a:lnTo>
                  <a:cubicBezTo>
                    <a:pt x="286" y="822"/>
                    <a:pt x="441" y="643"/>
                    <a:pt x="500" y="572"/>
                  </a:cubicBezTo>
                  <a:cubicBezTo>
                    <a:pt x="512" y="548"/>
                    <a:pt x="512" y="524"/>
                    <a:pt x="489" y="500"/>
                  </a:cubicBezTo>
                  <a:cubicBezTo>
                    <a:pt x="484" y="495"/>
                    <a:pt x="475" y="493"/>
                    <a:pt x="465" y="493"/>
                  </a:cubicBezTo>
                  <a:cubicBezTo>
                    <a:pt x="451" y="493"/>
                    <a:pt x="436" y="498"/>
                    <a:pt x="429" y="512"/>
                  </a:cubicBezTo>
                  <a:cubicBezTo>
                    <a:pt x="346" y="619"/>
                    <a:pt x="238" y="715"/>
                    <a:pt x="203" y="727"/>
                  </a:cubicBezTo>
                  <a:cubicBezTo>
                    <a:pt x="167" y="655"/>
                    <a:pt x="131" y="322"/>
                    <a:pt x="108" y="48"/>
                  </a:cubicBezTo>
                  <a:cubicBezTo>
                    <a:pt x="96" y="24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0" name="Google Shape;1760;p37"/>
            <p:cNvSpPr/>
            <p:nvPr/>
          </p:nvSpPr>
          <p:spPr>
            <a:xfrm>
              <a:off x="2844370" y="2702165"/>
              <a:ext cx="73039" cy="53940"/>
            </a:xfrm>
            <a:custGeom>
              <a:avLst/>
              <a:gdLst/>
              <a:ahLst/>
              <a:cxnLst/>
              <a:rect l="l" t="t" r="r" b="b"/>
              <a:pathLst>
                <a:path w="2371" h="1751" extrusionOk="0">
                  <a:moveTo>
                    <a:pt x="1692" y="95"/>
                  </a:moveTo>
                  <a:cubicBezTo>
                    <a:pt x="1727" y="179"/>
                    <a:pt x="1680" y="417"/>
                    <a:pt x="1644" y="584"/>
                  </a:cubicBezTo>
                  <a:cubicBezTo>
                    <a:pt x="1144" y="846"/>
                    <a:pt x="572" y="1143"/>
                    <a:pt x="263" y="1334"/>
                  </a:cubicBezTo>
                  <a:cubicBezTo>
                    <a:pt x="644" y="929"/>
                    <a:pt x="1549" y="167"/>
                    <a:pt x="1692" y="95"/>
                  </a:cubicBezTo>
                  <a:close/>
                  <a:moveTo>
                    <a:pt x="1703" y="1096"/>
                  </a:moveTo>
                  <a:cubicBezTo>
                    <a:pt x="1930" y="1310"/>
                    <a:pt x="2156" y="1560"/>
                    <a:pt x="2203" y="1655"/>
                  </a:cubicBezTo>
                  <a:lnTo>
                    <a:pt x="1989" y="1655"/>
                  </a:lnTo>
                  <a:cubicBezTo>
                    <a:pt x="1537" y="1655"/>
                    <a:pt x="656" y="1596"/>
                    <a:pt x="275" y="1536"/>
                  </a:cubicBezTo>
                  <a:cubicBezTo>
                    <a:pt x="668" y="1429"/>
                    <a:pt x="1513" y="1155"/>
                    <a:pt x="1703" y="1096"/>
                  </a:cubicBezTo>
                  <a:close/>
                  <a:moveTo>
                    <a:pt x="1703" y="0"/>
                  </a:moveTo>
                  <a:cubicBezTo>
                    <a:pt x="1501" y="0"/>
                    <a:pt x="168" y="1262"/>
                    <a:pt x="25" y="1488"/>
                  </a:cubicBezTo>
                  <a:cubicBezTo>
                    <a:pt x="13" y="1500"/>
                    <a:pt x="13" y="1500"/>
                    <a:pt x="13" y="1512"/>
                  </a:cubicBezTo>
                  <a:lnTo>
                    <a:pt x="1" y="1512"/>
                  </a:lnTo>
                  <a:lnTo>
                    <a:pt x="1" y="1524"/>
                  </a:lnTo>
                  <a:lnTo>
                    <a:pt x="1" y="1536"/>
                  </a:lnTo>
                  <a:cubicBezTo>
                    <a:pt x="1" y="1536"/>
                    <a:pt x="1" y="1536"/>
                    <a:pt x="13" y="1548"/>
                  </a:cubicBezTo>
                  <a:cubicBezTo>
                    <a:pt x="13" y="1560"/>
                    <a:pt x="25" y="1572"/>
                    <a:pt x="37" y="1572"/>
                  </a:cubicBezTo>
                  <a:cubicBezTo>
                    <a:pt x="37" y="1584"/>
                    <a:pt x="48" y="1584"/>
                    <a:pt x="60" y="1584"/>
                  </a:cubicBezTo>
                  <a:cubicBezTo>
                    <a:pt x="346" y="1691"/>
                    <a:pt x="1811" y="1750"/>
                    <a:pt x="1989" y="1750"/>
                  </a:cubicBezTo>
                  <a:cubicBezTo>
                    <a:pt x="2239" y="1750"/>
                    <a:pt x="2275" y="1739"/>
                    <a:pt x="2287" y="1715"/>
                  </a:cubicBezTo>
                  <a:cubicBezTo>
                    <a:pt x="2311" y="1679"/>
                    <a:pt x="2370" y="1596"/>
                    <a:pt x="1751" y="1012"/>
                  </a:cubicBezTo>
                  <a:cubicBezTo>
                    <a:pt x="1743" y="1004"/>
                    <a:pt x="1728" y="995"/>
                    <a:pt x="1716" y="995"/>
                  </a:cubicBezTo>
                  <a:cubicBezTo>
                    <a:pt x="1711" y="995"/>
                    <a:pt x="1707" y="997"/>
                    <a:pt x="1703" y="1000"/>
                  </a:cubicBezTo>
                  <a:cubicBezTo>
                    <a:pt x="1239" y="1143"/>
                    <a:pt x="596" y="1358"/>
                    <a:pt x="263" y="1441"/>
                  </a:cubicBezTo>
                  <a:cubicBezTo>
                    <a:pt x="572" y="1262"/>
                    <a:pt x="1251" y="893"/>
                    <a:pt x="1703" y="667"/>
                  </a:cubicBezTo>
                  <a:cubicBezTo>
                    <a:pt x="1715" y="655"/>
                    <a:pt x="1727" y="643"/>
                    <a:pt x="1727" y="631"/>
                  </a:cubicBezTo>
                  <a:cubicBezTo>
                    <a:pt x="1751" y="548"/>
                    <a:pt x="1858" y="143"/>
                    <a:pt x="1763" y="24"/>
                  </a:cubicBezTo>
                  <a:cubicBezTo>
                    <a:pt x="1751" y="12"/>
                    <a:pt x="1739" y="0"/>
                    <a:pt x="170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1" name="Google Shape;1761;p37"/>
            <p:cNvSpPr/>
            <p:nvPr/>
          </p:nvSpPr>
          <p:spPr>
            <a:xfrm>
              <a:off x="2894613" y="2720248"/>
              <a:ext cx="20947" cy="21563"/>
            </a:xfrm>
            <a:custGeom>
              <a:avLst/>
              <a:gdLst/>
              <a:ahLst/>
              <a:cxnLst/>
              <a:rect l="l" t="t" r="r" b="b"/>
              <a:pathLst>
                <a:path w="680" h="700" extrusionOk="0">
                  <a:moveTo>
                    <a:pt x="61" y="1"/>
                  </a:moveTo>
                  <a:cubicBezTo>
                    <a:pt x="47" y="1"/>
                    <a:pt x="32" y="6"/>
                    <a:pt x="25" y="20"/>
                  </a:cubicBezTo>
                  <a:cubicBezTo>
                    <a:pt x="1" y="44"/>
                    <a:pt x="13" y="68"/>
                    <a:pt x="37" y="80"/>
                  </a:cubicBezTo>
                  <a:cubicBezTo>
                    <a:pt x="263" y="247"/>
                    <a:pt x="537" y="461"/>
                    <a:pt x="572" y="520"/>
                  </a:cubicBezTo>
                  <a:cubicBezTo>
                    <a:pt x="537" y="544"/>
                    <a:pt x="406" y="580"/>
                    <a:pt x="275" y="604"/>
                  </a:cubicBezTo>
                  <a:cubicBezTo>
                    <a:pt x="239" y="604"/>
                    <a:pt x="227" y="628"/>
                    <a:pt x="227" y="651"/>
                  </a:cubicBezTo>
                  <a:cubicBezTo>
                    <a:pt x="239" y="675"/>
                    <a:pt x="251" y="699"/>
                    <a:pt x="275" y="699"/>
                  </a:cubicBezTo>
                  <a:lnTo>
                    <a:pt x="287" y="699"/>
                  </a:lnTo>
                  <a:cubicBezTo>
                    <a:pt x="382" y="687"/>
                    <a:pt x="608" y="640"/>
                    <a:pt x="656" y="568"/>
                  </a:cubicBezTo>
                  <a:cubicBezTo>
                    <a:pt x="680" y="544"/>
                    <a:pt x="680" y="532"/>
                    <a:pt x="668" y="509"/>
                  </a:cubicBezTo>
                  <a:cubicBezTo>
                    <a:pt x="656" y="437"/>
                    <a:pt x="346" y="187"/>
                    <a:pt x="84" y="9"/>
                  </a:cubicBezTo>
                  <a:cubicBezTo>
                    <a:pt x="79" y="4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2" name="Google Shape;1762;p37"/>
            <p:cNvSpPr/>
            <p:nvPr/>
          </p:nvSpPr>
          <p:spPr>
            <a:xfrm>
              <a:off x="2745516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36" y="0"/>
                  </a:moveTo>
                  <a:cubicBezTo>
                    <a:pt x="2065" y="0"/>
                    <a:pt x="1915" y="93"/>
                    <a:pt x="1812" y="215"/>
                  </a:cubicBezTo>
                  <a:lnTo>
                    <a:pt x="1812" y="215"/>
                  </a:lnTo>
                  <a:cubicBezTo>
                    <a:pt x="1742" y="157"/>
                    <a:pt x="1650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3" y="1679"/>
                    <a:pt x="768" y="1730"/>
                    <a:pt x="892" y="1736"/>
                  </a:cubicBezTo>
                  <a:lnTo>
                    <a:pt x="892" y="1736"/>
                  </a:lnTo>
                  <a:cubicBezTo>
                    <a:pt x="934" y="1916"/>
                    <a:pt x="1065" y="2072"/>
                    <a:pt x="1341" y="2076"/>
                  </a:cubicBezTo>
                  <a:cubicBezTo>
                    <a:pt x="1366" y="2077"/>
                    <a:pt x="1392" y="2077"/>
                    <a:pt x="1416" y="2077"/>
                  </a:cubicBezTo>
                  <a:cubicBezTo>
                    <a:pt x="1771" y="2077"/>
                    <a:pt x="2011" y="1996"/>
                    <a:pt x="2148" y="1872"/>
                  </a:cubicBezTo>
                  <a:lnTo>
                    <a:pt x="2148" y="1872"/>
                  </a:lnTo>
                  <a:cubicBezTo>
                    <a:pt x="2177" y="1910"/>
                    <a:pt x="2213" y="1947"/>
                    <a:pt x="2257" y="1981"/>
                  </a:cubicBezTo>
                  <a:cubicBezTo>
                    <a:pt x="2324" y="2033"/>
                    <a:pt x="2404" y="2056"/>
                    <a:pt x="2490" y="2056"/>
                  </a:cubicBezTo>
                  <a:cubicBezTo>
                    <a:pt x="2979" y="2056"/>
                    <a:pt x="3672" y="1320"/>
                    <a:pt x="3257" y="886"/>
                  </a:cubicBezTo>
                  <a:cubicBezTo>
                    <a:pt x="3144" y="763"/>
                    <a:pt x="3022" y="717"/>
                    <a:pt x="2908" y="717"/>
                  </a:cubicBezTo>
                  <a:cubicBezTo>
                    <a:pt x="2899" y="717"/>
                    <a:pt x="2890" y="717"/>
                    <a:pt x="2881" y="718"/>
                  </a:cubicBezTo>
                  <a:lnTo>
                    <a:pt x="2881" y="718"/>
                  </a:lnTo>
                  <a:cubicBezTo>
                    <a:pt x="2888" y="505"/>
                    <a:pt x="2782" y="257"/>
                    <a:pt x="2519" y="88"/>
                  </a:cubicBezTo>
                  <a:cubicBezTo>
                    <a:pt x="2422" y="26"/>
                    <a:pt x="2326" y="0"/>
                    <a:pt x="2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3" name="Google Shape;1763;p37"/>
            <p:cNvSpPr/>
            <p:nvPr/>
          </p:nvSpPr>
          <p:spPr>
            <a:xfrm>
              <a:off x="2750476" y="3067082"/>
              <a:ext cx="101995" cy="67155"/>
            </a:xfrm>
            <a:custGeom>
              <a:avLst/>
              <a:gdLst/>
              <a:ahLst/>
              <a:cxnLst/>
              <a:rect l="l" t="t" r="r" b="b"/>
              <a:pathLst>
                <a:path w="3311" h="2180" extrusionOk="0">
                  <a:moveTo>
                    <a:pt x="1656" y="322"/>
                  </a:moveTo>
                  <a:cubicBezTo>
                    <a:pt x="1787" y="453"/>
                    <a:pt x="1811" y="608"/>
                    <a:pt x="1775" y="703"/>
                  </a:cubicBezTo>
                  <a:cubicBezTo>
                    <a:pt x="1760" y="755"/>
                    <a:pt x="1727" y="784"/>
                    <a:pt x="1687" y="784"/>
                  </a:cubicBezTo>
                  <a:cubicBezTo>
                    <a:pt x="1662" y="784"/>
                    <a:pt x="1635" y="773"/>
                    <a:pt x="1608" y="751"/>
                  </a:cubicBezTo>
                  <a:cubicBezTo>
                    <a:pt x="1525" y="668"/>
                    <a:pt x="1537" y="489"/>
                    <a:pt x="1656" y="322"/>
                  </a:cubicBezTo>
                  <a:close/>
                  <a:moveTo>
                    <a:pt x="2668" y="811"/>
                  </a:moveTo>
                  <a:lnTo>
                    <a:pt x="2668" y="811"/>
                  </a:lnTo>
                  <a:cubicBezTo>
                    <a:pt x="2644" y="1001"/>
                    <a:pt x="2525" y="1132"/>
                    <a:pt x="2382" y="1144"/>
                  </a:cubicBezTo>
                  <a:lnTo>
                    <a:pt x="2358" y="1144"/>
                  </a:lnTo>
                  <a:cubicBezTo>
                    <a:pt x="2323" y="1144"/>
                    <a:pt x="2311" y="1132"/>
                    <a:pt x="2311" y="1120"/>
                  </a:cubicBezTo>
                  <a:cubicBezTo>
                    <a:pt x="2311" y="1049"/>
                    <a:pt x="2454" y="858"/>
                    <a:pt x="2668" y="811"/>
                  </a:cubicBezTo>
                  <a:close/>
                  <a:moveTo>
                    <a:pt x="930" y="1263"/>
                  </a:moveTo>
                  <a:cubicBezTo>
                    <a:pt x="953" y="1263"/>
                    <a:pt x="977" y="1287"/>
                    <a:pt x="989" y="1311"/>
                  </a:cubicBezTo>
                  <a:cubicBezTo>
                    <a:pt x="1060" y="1406"/>
                    <a:pt x="1084" y="1501"/>
                    <a:pt x="1037" y="1584"/>
                  </a:cubicBezTo>
                  <a:cubicBezTo>
                    <a:pt x="1001" y="1668"/>
                    <a:pt x="894" y="1727"/>
                    <a:pt x="763" y="1727"/>
                  </a:cubicBezTo>
                  <a:cubicBezTo>
                    <a:pt x="739" y="1561"/>
                    <a:pt x="787" y="1394"/>
                    <a:pt x="858" y="1311"/>
                  </a:cubicBezTo>
                  <a:cubicBezTo>
                    <a:pt x="882" y="1287"/>
                    <a:pt x="906" y="1263"/>
                    <a:pt x="930" y="1263"/>
                  </a:cubicBezTo>
                  <a:close/>
                  <a:moveTo>
                    <a:pt x="2025" y="1418"/>
                  </a:moveTo>
                  <a:cubicBezTo>
                    <a:pt x="2037" y="1418"/>
                    <a:pt x="2049" y="1430"/>
                    <a:pt x="2073" y="1489"/>
                  </a:cubicBezTo>
                  <a:cubicBezTo>
                    <a:pt x="2108" y="1620"/>
                    <a:pt x="2084" y="1739"/>
                    <a:pt x="2001" y="1834"/>
                  </a:cubicBezTo>
                  <a:cubicBezTo>
                    <a:pt x="1918" y="1703"/>
                    <a:pt x="1930" y="1549"/>
                    <a:pt x="1965" y="1465"/>
                  </a:cubicBezTo>
                  <a:cubicBezTo>
                    <a:pt x="1989" y="1430"/>
                    <a:pt x="2013" y="1418"/>
                    <a:pt x="2025" y="1418"/>
                  </a:cubicBezTo>
                  <a:close/>
                  <a:moveTo>
                    <a:pt x="2066" y="89"/>
                  </a:moveTo>
                  <a:cubicBezTo>
                    <a:pt x="2153" y="89"/>
                    <a:pt x="2241" y="115"/>
                    <a:pt x="2323" y="168"/>
                  </a:cubicBezTo>
                  <a:cubicBezTo>
                    <a:pt x="2537" y="299"/>
                    <a:pt x="2656" y="501"/>
                    <a:pt x="2668" y="715"/>
                  </a:cubicBezTo>
                  <a:cubicBezTo>
                    <a:pt x="2406" y="763"/>
                    <a:pt x="2215" y="989"/>
                    <a:pt x="2215" y="1132"/>
                  </a:cubicBezTo>
                  <a:cubicBezTo>
                    <a:pt x="2215" y="1186"/>
                    <a:pt x="2255" y="1241"/>
                    <a:pt x="2362" y="1241"/>
                  </a:cubicBezTo>
                  <a:cubicBezTo>
                    <a:pt x="2372" y="1241"/>
                    <a:pt x="2383" y="1240"/>
                    <a:pt x="2394" y="1239"/>
                  </a:cubicBezTo>
                  <a:cubicBezTo>
                    <a:pt x="2584" y="1215"/>
                    <a:pt x="2739" y="1037"/>
                    <a:pt x="2763" y="799"/>
                  </a:cubicBezTo>
                  <a:cubicBezTo>
                    <a:pt x="2870" y="811"/>
                    <a:pt x="2965" y="858"/>
                    <a:pt x="3061" y="953"/>
                  </a:cubicBezTo>
                  <a:cubicBezTo>
                    <a:pt x="3216" y="1120"/>
                    <a:pt x="3180" y="1323"/>
                    <a:pt x="3120" y="1453"/>
                  </a:cubicBezTo>
                  <a:cubicBezTo>
                    <a:pt x="2989" y="1775"/>
                    <a:pt x="2608" y="2061"/>
                    <a:pt x="2323" y="2061"/>
                  </a:cubicBezTo>
                  <a:cubicBezTo>
                    <a:pt x="2251" y="2061"/>
                    <a:pt x="2180" y="2037"/>
                    <a:pt x="2132" y="1989"/>
                  </a:cubicBezTo>
                  <a:cubicBezTo>
                    <a:pt x="2096" y="1965"/>
                    <a:pt x="2073" y="1942"/>
                    <a:pt x="2049" y="1918"/>
                  </a:cubicBezTo>
                  <a:cubicBezTo>
                    <a:pt x="2168" y="1787"/>
                    <a:pt x="2203" y="1620"/>
                    <a:pt x="2156" y="1453"/>
                  </a:cubicBezTo>
                  <a:cubicBezTo>
                    <a:pt x="2120" y="1334"/>
                    <a:pt x="2061" y="1323"/>
                    <a:pt x="2013" y="1323"/>
                  </a:cubicBezTo>
                  <a:cubicBezTo>
                    <a:pt x="1965" y="1323"/>
                    <a:pt x="1918" y="1358"/>
                    <a:pt x="1882" y="1418"/>
                  </a:cubicBezTo>
                  <a:cubicBezTo>
                    <a:pt x="1822" y="1537"/>
                    <a:pt x="1811" y="1727"/>
                    <a:pt x="1930" y="1906"/>
                  </a:cubicBezTo>
                  <a:cubicBezTo>
                    <a:pt x="1811" y="1989"/>
                    <a:pt x="1608" y="2084"/>
                    <a:pt x="1215" y="2084"/>
                  </a:cubicBezTo>
                  <a:lnTo>
                    <a:pt x="1180" y="2084"/>
                  </a:lnTo>
                  <a:cubicBezTo>
                    <a:pt x="941" y="2073"/>
                    <a:pt x="834" y="1954"/>
                    <a:pt x="787" y="1823"/>
                  </a:cubicBezTo>
                  <a:cubicBezTo>
                    <a:pt x="941" y="1823"/>
                    <a:pt x="1072" y="1739"/>
                    <a:pt x="1120" y="1620"/>
                  </a:cubicBezTo>
                  <a:cubicBezTo>
                    <a:pt x="1180" y="1513"/>
                    <a:pt x="1156" y="1370"/>
                    <a:pt x="1060" y="1251"/>
                  </a:cubicBezTo>
                  <a:cubicBezTo>
                    <a:pt x="1013" y="1180"/>
                    <a:pt x="965" y="1168"/>
                    <a:pt x="930" y="1168"/>
                  </a:cubicBezTo>
                  <a:cubicBezTo>
                    <a:pt x="870" y="1168"/>
                    <a:pt x="822" y="1203"/>
                    <a:pt x="787" y="1251"/>
                  </a:cubicBezTo>
                  <a:cubicBezTo>
                    <a:pt x="691" y="1358"/>
                    <a:pt x="656" y="1549"/>
                    <a:pt x="668" y="1715"/>
                  </a:cubicBezTo>
                  <a:cubicBezTo>
                    <a:pt x="560" y="1703"/>
                    <a:pt x="453" y="1644"/>
                    <a:pt x="346" y="1573"/>
                  </a:cubicBezTo>
                  <a:cubicBezTo>
                    <a:pt x="168" y="1442"/>
                    <a:pt x="108" y="1239"/>
                    <a:pt x="179" y="1025"/>
                  </a:cubicBezTo>
                  <a:cubicBezTo>
                    <a:pt x="251" y="799"/>
                    <a:pt x="453" y="608"/>
                    <a:pt x="620" y="608"/>
                  </a:cubicBezTo>
                  <a:cubicBezTo>
                    <a:pt x="668" y="608"/>
                    <a:pt x="703" y="620"/>
                    <a:pt x="739" y="644"/>
                  </a:cubicBezTo>
                  <a:cubicBezTo>
                    <a:pt x="745" y="650"/>
                    <a:pt x="754" y="653"/>
                    <a:pt x="763" y="653"/>
                  </a:cubicBezTo>
                  <a:cubicBezTo>
                    <a:pt x="772" y="653"/>
                    <a:pt x="781" y="650"/>
                    <a:pt x="787" y="644"/>
                  </a:cubicBezTo>
                  <a:cubicBezTo>
                    <a:pt x="810" y="632"/>
                    <a:pt x="810" y="620"/>
                    <a:pt x="810" y="596"/>
                  </a:cubicBezTo>
                  <a:cubicBezTo>
                    <a:pt x="810" y="596"/>
                    <a:pt x="775" y="334"/>
                    <a:pt x="906" y="203"/>
                  </a:cubicBezTo>
                  <a:cubicBezTo>
                    <a:pt x="954" y="141"/>
                    <a:pt x="1027" y="111"/>
                    <a:pt x="1122" y="111"/>
                  </a:cubicBezTo>
                  <a:cubicBezTo>
                    <a:pt x="1190" y="111"/>
                    <a:pt x="1269" y="126"/>
                    <a:pt x="1358" y="156"/>
                  </a:cubicBezTo>
                  <a:cubicBezTo>
                    <a:pt x="1441" y="180"/>
                    <a:pt x="1513" y="227"/>
                    <a:pt x="1584" y="263"/>
                  </a:cubicBezTo>
                  <a:cubicBezTo>
                    <a:pt x="1441" y="453"/>
                    <a:pt x="1394" y="691"/>
                    <a:pt x="1549" y="822"/>
                  </a:cubicBezTo>
                  <a:cubicBezTo>
                    <a:pt x="1596" y="858"/>
                    <a:pt x="1644" y="882"/>
                    <a:pt x="1692" y="882"/>
                  </a:cubicBezTo>
                  <a:cubicBezTo>
                    <a:pt x="1763" y="882"/>
                    <a:pt x="1834" y="822"/>
                    <a:pt x="1870" y="739"/>
                  </a:cubicBezTo>
                  <a:cubicBezTo>
                    <a:pt x="1918" y="608"/>
                    <a:pt x="1882" y="406"/>
                    <a:pt x="1715" y="251"/>
                  </a:cubicBezTo>
                  <a:cubicBezTo>
                    <a:pt x="1815" y="145"/>
                    <a:pt x="1939" y="89"/>
                    <a:pt x="2066" y="89"/>
                  </a:cubicBezTo>
                  <a:close/>
                  <a:moveTo>
                    <a:pt x="2073" y="1"/>
                  </a:moveTo>
                  <a:cubicBezTo>
                    <a:pt x="1918" y="1"/>
                    <a:pt x="1763" y="72"/>
                    <a:pt x="1644" y="191"/>
                  </a:cubicBezTo>
                  <a:cubicBezTo>
                    <a:pt x="1572" y="144"/>
                    <a:pt x="1489" y="96"/>
                    <a:pt x="1394" y="72"/>
                  </a:cubicBezTo>
                  <a:cubicBezTo>
                    <a:pt x="1292" y="40"/>
                    <a:pt x="1201" y="24"/>
                    <a:pt x="1121" y="24"/>
                  </a:cubicBezTo>
                  <a:cubicBezTo>
                    <a:pt x="996" y="24"/>
                    <a:pt x="900" y="64"/>
                    <a:pt x="834" y="144"/>
                  </a:cubicBezTo>
                  <a:cubicBezTo>
                    <a:pt x="727" y="263"/>
                    <a:pt x="715" y="430"/>
                    <a:pt x="715" y="537"/>
                  </a:cubicBezTo>
                  <a:cubicBezTo>
                    <a:pt x="691" y="525"/>
                    <a:pt x="656" y="525"/>
                    <a:pt x="620" y="525"/>
                  </a:cubicBezTo>
                  <a:cubicBezTo>
                    <a:pt x="418" y="525"/>
                    <a:pt x="179" y="727"/>
                    <a:pt x="96" y="989"/>
                  </a:cubicBezTo>
                  <a:cubicBezTo>
                    <a:pt x="1" y="1251"/>
                    <a:pt x="72" y="1489"/>
                    <a:pt x="287" y="1644"/>
                  </a:cubicBezTo>
                  <a:cubicBezTo>
                    <a:pt x="418" y="1739"/>
                    <a:pt x="560" y="1811"/>
                    <a:pt x="691" y="1823"/>
                  </a:cubicBezTo>
                  <a:cubicBezTo>
                    <a:pt x="751" y="2037"/>
                    <a:pt x="930" y="2168"/>
                    <a:pt x="1180" y="2180"/>
                  </a:cubicBezTo>
                  <a:lnTo>
                    <a:pt x="1215" y="2180"/>
                  </a:lnTo>
                  <a:cubicBezTo>
                    <a:pt x="1549" y="2180"/>
                    <a:pt x="1811" y="2108"/>
                    <a:pt x="1977" y="1977"/>
                  </a:cubicBezTo>
                  <a:cubicBezTo>
                    <a:pt x="2013" y="2013"/>
                    <a:pt x="2037" y="2037"/>
                    <a:pt x="2073" y="2073"/>
                  </a:cubicBezTo>
                  <a:cubicBezTo>
                    <a:pt x="2144" y="2120"/>
                    <a:pt x="2227" y="2156"/>
                    <a:pt x="2323" y="2156"/>
                  </a:cubicBezTo>
                  <a:cubicBezTo>
                    <a:pt x="2644" y="2156"/>
                    <a:pt x="3061" y="1846"/>
                    <a:pt x="3216" y="1501"/>
                  </a:cubicBezTo>
                  <a:cubicBezTo>
                    <a:pt x="3311" y="1275"/>
                    <a:pt x="3287" y="1061"/>
                    <a:pt x="3132" y="894"/>
                  </a:cubicBezTo>
                  <a:cubicBezTo>
                    <a:pt x="3025" y="775"/>
                    <a:pt x="2894" y="715"/>
                    <a:pt x="2763" y="715"/>
                  </a:cubicBezTo>
                  <a:cubicBezTo>
                    <a:pt x="2751" y="465"/>
                    <a:pt x="2608" y="239"/>
                    <a:pt x="2382" y="96"/>
                  </a:cubicBezTo>
                  <a:cubicBezTo>
                    <a:pt x="2275" y="25"/>
                    <a:pt x="2180" y="1"/>
                    <a:pt x="20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4" name="Google Shape;1764;p37"/>
            <p:cNvSpPr/>
            <p:nvPr/>
          </p:nvSpPr>
          <p:spPr>
            <a:xfrm>
              <a:off x="3096324" y="2669574"/>
              <a:ext cx="113547" cy="66015"/>
            </a:xfrm>
            <a:custGeom>
              <a:avLst/>
              <a:gdLst/>
              <a:ahLst/>
              <a:cxnLst/>
              <a:rect l="l" t="t" r="r" b="b"/>
              <a:pathLst>
                <a:path w="3686" h="2143" extrusionOk="0">
                  <a:moveTo>
                    <a:pt x="2189" y="0"/>
                  </a:moveTo>
                  <a:cubicBezTo>
                    <a:pt x="2007" y="0"/>
                    <a:pt x="1851" y="108"/>
                    <a:pt x="1751" y="246"/>
                  </a:cubicBezTo>
                  <a:lnTo>
                    <a:pt x="1751" y="246"/>
                  </a:lnTo>
                  <a:cubicBezTo>
                    <a:pt x="1678" y="194"/>
                    <a:pt x="1584" y="149"/>
                    <a:pt x="1466" y="118"/>
                  </a:cubicBezTo>
                  <a:cubicBezTo>
                    <a:pt x="1383" y="96"/>
                    <a:pt x="1312" y="86"/>
                    <a:pt x="1250" y="86"/>
                  </a:cubicBezTo>
                  <a:cubicBezTo>
                    <a:pt x="783" y="86"/>
                    <a:pt x="894" y="653"/>
                    <a:pt x="894" y="653"/>
                  </a:cubicBezTo>
                  <a:cubicBezTo>
                    <a:pt x="854" y="633"/>
                    <a:pt x="812" y="623"/>
                    <a:pt x="770" y="623"/>
                  </a:cubicBezTo>
                  <a:cubicBezTo>
                    <a:pt x="399" y="623"/>
                    <a:pt x="0" y="1357"/>
                    <a:pt x="513" y="1677"/>
                  </a:cubicBezTo>
                  <a:cubicBezTo>
                    <a:pt x="668" y="1779"/>
                    <a:pt x="811" y="1821"/>
                    <a:pt x="932" y="1822"/>
                  </a:cubicBezTo>
                  <a:lnTo>
                    <a:pt x="932" y="1822"/>
                  </a:lnTo>
                  <a:cubicBezTo>
                    <a:pt x="983" y="1996"/>
                    <a:pt x="1116" y="2142"/>
                    <a:pt x="1373" y="2142"/>
                  </a:cubicBezTo>
                  <a:cubicBezTo>
                    <a:pt x="1384" y="2142"/>
                    <a:pt x="1395" y="2142"/>
                    <a:pt x="1406" y="2142"/>
                  </a:cubicBezTo>
                  <a:cubicBezTo>
                    <a:pt x="1801" y="2123"/>
                    <a:pt x="2060" y="2018"/>
                    <a:pt x="2199" y="1875"/>
                  </a:cubicBezTo>
                  <a:lnTo>
                    <a:pt x="2199" y="1875"/>
                  </a:lnTo>
                  <a:cubicBezTo>
                    <a:pt x="2232" y="1915"/>
                    <a:pt x="2273" y="1952"/>
                    <a:pt x="2323" y="1987"/>
                  </a:cubicBezTo>
                  <a:cubicBezTo>
                    <a:pt x="2382" y="2027"/>
                    <a:pt x="2450" y="2045"/>
                    <a:pt x="2522" y="2045"/>
                  </a:cubicBezTo>
                  <a:cubicBezTo>
                    <a:pt x="3004" y="2045"/>
                    <a:pt x="3685" y="1234"/>
                    <a:pt x="3240" y="820"/>
                  </a:cubicBezTo>
                  <a:cubicBezTo>
                    <a:pt x="3129" y="717"/>
                    <a:pt x="3015" y="677"/>
                    <a:pt x="2910" y="677"/>
                  </a:cubicBezTo>
                  <a:cubicBezTo>
                    <a:pt x="2889" y="677"/>
                    <a:pt x="2868" y="678"/>
                    <a:pt x="2848" y="681"/>
                  </a:cubicBezTo>
                  <a:lnTo>
                    <a:pt x="2848" y="681"/>
                  </a:lnTo>
                  <a:cubicBezTo>
                    <a:pt x="2841" y="466"/>
                    <a:pt x="2719" y="223"/>
                    <a:pt x="2442" y="70"/>
                  </a:cubicBezTo>
                  <a:cubicBezTo>
                    <a:pt x="2354" y="21"/>
                    <a:pt x="2269" y="0"/>
                    <a:pt x="2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5" name="Google Shape;1765;p37"/>
            <p:cNvSpPr/>
            <p:nvPr/>
          </p:nvSpPr>
          <p:spPr>
            <a:xfrm>
              <a:off x="3101499" y="2668342"/>
              <a:ext cx="101995" cy="68695"/>
            </a:xfrm>
            <a:custGeom>
              <a:avLst/>
              <a:gdLst/>
              <a:ahLst/>
              <a:cxnLst/>
              <a:rect l="l" t="t" r="r" b="b"/>
              <a:pathLst>
                <a:path w="3311" h="2230" extrusionOk="0">
                  <a:moveTo>
                    <a:pt x="1596" y="360"/>
                  </a:moveTo>
                  <a:cubicBezTo>
                    <a:pt x="1738" y="479"/>
                    <a:pt x="1774" y="634"/>
                    <a:pt x="1738" y="729"/>
                  </a:cubicBezTo>
                  <a:cubicBezTo>
                    <a:pt x="1724" y="781"/>
                    <a:pt x="1690" y="810"/>
                    <a:pt x="1650" y="810"/>
                  </a:cubicBezTo>
                  <a:cubicBezTo>
                    <a:pt x="1626" y="810"/>
                    <a:pt x="1599" y="799"/>
                    <a:pt x="1572" y="777"/>
                  </a:cubicBezTo>
                  <a:cubicBezTo>
                    <a:pt x="1476" y="705"/>
                    <a:pt x="1488" y="527"/>
                    <a:pt x="1596" y="360"/>
                  </a:cubicBezTo>
                  <a:close/>
                  <a:moveTo>
                    <a:pt x="2631" y="777"/>
                  </a:moveTo>
                  <a:cubicBezTo>
                    <a:pt x="2619" y="955"/>
                    <a:pt x="2524" y="1098"/>
                    <a:pt x="2369" y="1122"/>
                  </a:cubicBezTo>
                  <a:cubicBezTo>
                    <a:pt x="2358" y="1122"/>
                    <a:pt x="2346" y="1134"/>
                    <a:pt x="2346" y="1134"/>
                  </a:cubicBezTo>
                  <a:cubicBezTo>
                    <a:pt x="2310" y="1134"/>
                    <a:pt x="2310" y="1122"/>
                    <a:pt x="2310" y="1110"/>
                  </a:cubicBezTo>
                  <a:cubicBezTo>
                    <a:pt x="2298" y="1027"/>
                    <a:pt x="2441" y="836"/>
                    <a:pt x="2631" y="777"/>
                  </a:cubicBezTo>
                  <a:close/>
                  <a:moveTo>
                    <a:pt x="929" y="1348"/>
                  </a:moveTo>
                  <a:cubicBezTo>
                    <a:pt x="953" y="1348"/>
                    <a:pt x="976" y="1360"/>
                    <a:pt x="1000" y="1384"/>
                  </a:cubicBezTo>
                  <a:cubicBezTo>
                    <a:pt x="1072" y="1467"/>
                    <a:pt x="1095" y="1574"/>
                    <a:pt x="1060" y="1658"/>
                  </a:cubicBezTo>
                  <a:cubicBezTo>
                    <a:pt x="1024" y="1741"/>
                    <a:pt x="917" y="1801"/>
                    <a:pt x="798" y="1813"/>
                  </a:cubicBezTo>
                  <a:cubicBezTo>
                    <a:pt x="762" y="1646"/>
                    <a:pt x="798" y="1467"/>
                    <a:pt x="869" y="1384"/>
                  </a:cubicBezTo>
                  <a:cubicBezTo>
                    <a:pt x="881" y="1372"/>
                    <a:pt x="905" y="1348"/>
                    <a:pt x="929" y="1348"/>
                  </a:cubicBezTo>
                  <a:close/>
                  <a:moveTo>
                    <a:pt x="2024" y="1408"/>
                  </a:moveTo>
                  <a:cubicBezTo>
                    <a:pt x="2036" y="1408"/>
                    <a:pt x="2060" y="1432"/>
                    <a:pt x="2084" y="1479"/>
                  </a:cubicBezTo>
                  <a:cubicBezTo>
                    <a:pt x="2131" y="1610"/>
                    <a:pt x="2108" y="1729"/>
                    <a:pt x="2036" y="1836"/>
                  </a:cubicBezTo>
                  <a:cubicBezTo>
                    <a:pt x="1941" y="1705"/>
                    <a:pt x="1941" y="1551"/>
                    <a:pt x="1988" y="1467"/>
                  </a:cubicBezTo>
                  <a:cubicBezTo>
                    <a:pt x="2000" y="1432"/>
                    <a:pt x="2024" y="1408"/>
                    <a:pt x="2024" y="1408"/>
                  </a:cubicBezTo>
                  <a:close/>
                  <a:moveTo>
                    <a:pt x="2014" y="93"/>
                  </a:moveTo>
                  <a:cubicBezTo>
                    <a:pt x="2092" y="93"/>
                    <a:pt x="2172" y="114"/>
                    <a:pt x="2250" y="158"/>
                  </a:cubicBezTo>
                  <a:cubicBezTo>
                    <a:pt x="2465" y="277"/>
                    <a:pt x="2608" y="467"/>
                    <a:pt x="2631" y="681"/>
                  </a:cubicBezTo>
                  <a:cubicBezTo>
                    <a:pt x="2381" y="741"/>
                    <a:pt x="2203" y="979"/>
                    <a:pt x="2215" y="1110"/>
                  </a:cubicBezTo>
                  <a:cubicBezTo>
                    <a:pt x="2215" y="1182"/>
                    <a:pt x="2262" y="1229"/>
                    <a:pt x="2346" y="1229"/>
                  </a:cubicBezTo>
                  <a:cubicBezTo>
                    <a:pt x="2358" y="1229"/>
                    <a:pt x="2369" y="1217"/>
                    <a:pt x="2393" y="1217"/>
                  </a:cubicBezTo>
                  <a:cubicBezTo>
                    <a:pt x="2584" y="1182"/>
                    <a:pt x="2727" y="991"/>
                    <a:pt x="2727" y="765"/>
                  </a:cubicBezTo>
                  <a:cubicBezTo>
                    <a:pt x="2737" y="764"/>
                    <a:pt x="2748" y="763"/>
                    <a:pt x="2759" y="763"/>
                  </a:cubicBezTo>
                  <a:cubicBezTo>
                    <a:pt x="2855" y="763"/>
                    <a:pt x="2952" y="810"/>
                    <a:pt x="3048" y="896"/>
                  </a:cubicBezTo>
                  <a:cubicBezTo>
                    <a:pt x="3215" y="1051"/>
                    <a:pt x="3191" y="1265"/>
                    <a:pt x="3131" y="1408"/>
                  </a:cubicBezTo>
                  <a:cubicBezTo>
                    <a:pt x="3000" y="1741"/>
                    <a:pt x="2631" y="2039"/>
                    <a:pt x="2358" y="2039"/>
                  </a:cubicBezTo>
                  <a:cubicBezTo>
                    <a:pt x="2286" y="2039"/>
                    <a:pt x="2227" y="2015"/>
                    <a:pt x="2179" y="1991"/>
                  </a:cubicBezTo>
                  <a:cubicBezTo>
                    <a:pt x="2155" y="1967"/>
                    <a:pt x="2119" y="1944"/>
                    <a:pt x="2096" y="1920"/>
                  </a:cubicBezTo>
                  <a:cubicBezTo>
                    <a:pt x="2203" y="1777"/>
                    <a:pt x="2227" y="1610"/>
                    <a:pt x="2167" y="1443"/>
                  </a:cubicBezTo>
                  <a:cubicBezTo>
                    <a:pt x="2131" y="1336"/>
                    <a:pt x="2072" y="1324"/>
                    <a:pt x="2036" y="1324"/>
                  </a:cubicBezTo>
                  <a:cubicBezTo>
                    <a:pt x="1977" y="1324"/>
                    <a:pt x="1929" y="1360"/>
                    <a:pt x="1905" y="1420"/>
                  </a:cubicBezTo>
                  <a:cubicBezTo>
                    <a:pt x="1846" y="1539"/>
                    <a:pt x="1846" y="1741"/>
                    <a:pt x="1965" y="1908"/>
                  </a:cubicBezTo>
                  <a:cubicBezTo>
                    <a:pt x="1857" y="2003"/>
                    <a:pt x="1643" y="2110"/>
                    <a:pt x="1238" y="2134"/>
                  </a:cubicBezTo>
                  <a:cubicBezTo>
                    <a:pt x="1227" y="2135"/>
                    <a:pt x="1215" y="2135"/>
                    <a:pt x="1204" y="2135"/>
                  </a:cubicBezTo>
                  <a:cubicBezTo>
                    <a:pt x="978" y="2135"/>
                    <a:pt x="879" y="2021"/>
                    <a:pt x="834" y="1908"/>
                  </a:cubicBezTo>
                  <a:cubicBezTo>
                    <a:pt x="976" y="1884"/>
                    <a:pt x="1095" y="1813"/>
                    <a:pt x="1143" y="1694"/>
                  </a:cubicBezTo>
                  <a:cubicBezTo>
                    <a:pt x="1203" y="1574"/>
                    <a:pt x="1167" y="1432"/>
                    <a:pt x="1060" y="1324"/>
                  </a:cubicBezTo>
                  <a:cubicBezTo>
                    <a:pt x="1024" y="1277"/>
                    <a:pt x="976" y="1253"/>
                    <a:pt x="929" y="1253"/>
                  </a:cubicBezTo>
                  <a:cubicBezTo>
                    <a:pt x="893" y="1253"/>
                    <a:pt x="845" y="1265"/>
                    <a:pt x="786" y="1336"/>
                  </a:cubicBezTo>
                  <a:cubicBezTo>
                    <a:pt x="703" y="1443"/>
                    <a:pt x="667" y="1646"/>
                    <a:pt x="703" y="1813"/>
                  </a:cubicBezTo>
                  <a:cubicBezTo>
                    <a:pt x="595" y="1801"/>
                    <a:pt x="476" y="1753"/>
                    <a:pt x="369" y="1682"/>
                  </a:cubicBezTo>
                  <a:cubicBezTo>
                    <a:pt x="95" y="1503"/>
                    <a:pt x="143" y="1241"/>
                    <a:pt x="179" y="1122"/>
                  </a:cubicBezTo>
                  <a:cubicBezTo>
                    <a:pt x="238" y="896"/>
                    <a:pt x="429" y="717"/>
                    <a:pt x="595" y="717"/>
                  </a:cubicBezTo>
                  <a:cubicBezTo>
                    <a:pt x="631" y="717"/>
                    <a:pt x="667" y="717"/>
                    <a:pt x="703" y="741"/>
                  </a:cubicBezTo>
                  <a:cubicBezTo>
                    <a:pt x="714" y="741"/>
                    <a:pt x="738" y="741"/>
                    <a:pt x="750" y="729"/>
                  </a:cubicBezTo>
                  <a:cubicBezTo>
                    <a:pt x="774" y="717"/>
                    <a:pt x="774" y="705"/>
                    <a:pt x="774" y="681"/>
                  </a:cubicBezTo>
                  <a:cubicBezTo>
                    <a:pt x="774" y="681"/>
                    <a:pt x="726" y="420"/>
                    <a:pt x="845" y="277"/>
                  </a:cubicBezTo>
                  <a:cubicBezTo>
                    <a:pt x="891" y="208"/>
                    <a:pt x="971" y="179"/>
                    <a:pt x="1078" y="179"/>
                  </a:cubicBezTo>
                  <a:cubicBezTo>
                    <a:pt x="1139" y="179"/>
                    <a:pt x="1209" y="188"/>
                    <a:pt x="1286" y="205"/>
                  </a:cubicBezTo>
                  <a:cubicBezTo>
                    <a:pt x="1369" y="229"/>
                    <a:pt x="1453" y="265"/>
                    <a:pt x="1512" y="300"/>
                  </a:cubicBezTo>
                  <a:cubicBezTo>
                    <a:pt x="1393" y="491"/>
                    <a:pt x="1369" y="741"/>
                    <a:pt x="1524" y="860"/>
                  </a:cubicBezTo>
                  <a:cubicBezTo>
                    <a:pt x="1566" y="894"/>
                    <a:pt x="1611" y="910"/>
                    <a:pt x="1654" y="910"/>
                  </a:cubicBezTo>
                  <a:cubicBezTo>
                    <a:pt x="1732" y="910"/>
                    <a:pt x="1803" y="857"/>
                    <a:pt x="1834" y="765"/>
                  </a:cubicBezTo>
                  <a:cubicBezTo>
                    <a:pt x="1869" y="622"/>
                    <a:pt x="1834" y="431"/>
                    <a:pt x="1655" y="277"/>
                  </a:cubicBezTo>
                  <a:cubicBezTo>
                    <a:pt x="1753" y="156"/>
                    <a:pt x="1880" y="93"/>
                    <a:pt x="2014" y="93"/>
                  </a:cubicBezTo>
                  <a:close/>
                  <a:moveTo>
                    <a:pt x="2028" y="0"/>
                  </a:moveTo>
                  <a:cubicBezTo>
                    <a:pt x="1859" y="0"/>
                    <a:pt x="1695" y="82"/>
                    <a:pt x="1572" y="229"/>
                  </a:cubicBezTo>
                  <a:cubicBezTo>
                    <a:pt x="1500" y="181"/>
                    <a:pt x="1405" y="146"/>
                    <a:pt x="1310" y="110"/>
                  </a:cubicBezTo>
                  <a:cubicBezTo>
                    <a:pt x="1232" y="91"/>
                    <a:pt x="1159" y="82"/>
                    <a:pt x="1094" y="82"/>
                  </a:cubicBezTo>
                  <a:cubicBezTo>
                    <a:pt x="949" y="82"/>
                    <a:pt x="836" y="127"/>
                    <a:pt x="762" y="217"/>
                  </a:cubicBezTo>
                  <a:cubicBezTo>
                    <a:pt x="667" y="336"/>
                    <a:pt x="667" y="515"/>
                    <a:pt x="667" y="622"/>
                  </a:cubicBezTo>
                  <a:cubicBezTo>
                    <a:pt x="647" y="618"/>
                    <a:pt x="626" y="616"/>
                    <a:pt x="605" y="616"/>
                  </a:cubicBezTo>
                  <a:cubicBezTo>
                    <a:pt x="395" y="616"/>
                    <a:pt x="170" y="827"/>
                    <a:pt x="83" y="1098"/>
                  </a:cubicBezTo>
                  <a:cubicBezTo>
                    <a:pt x="0" y="1372"/>
                    <a:pt x="95" y="1622"/>
                    <a:pt x="310" y="1765"/>
                  </a:cubicBezTo>
                  <a:cubicBezTo>
                    <a:pt x="453" y="1848"/>
                    <a:pt x="595" y="1908"/>
                    <a:pt x="726" y="1908"/>
                  </a:cubicBezTo>
                  <a:cubicBezTo>
                    <a:pt x="774" y="2039"/>
                    <a:pt x="893" y="2229"/>
                    <a:pt x="1203" y="2229"/>
                  </a:cubicBezTo>
                  <a:lnTo>
                    <a:pt x="1238" y="2229"/>
                  </a:lnTo>
                  <a:cubicBezTo>
                    <a:pt x="1584" y="2217"/>
                    <a:pt x="1857" y="2134"/>
                    <a:pt x="2024" y="1979"/>
                  </a:cubicBezTo>
                  <a:cubicBezTo>
                    <a:pt x="2060" y="2015"/>
                    <a:pt x="2084" y="2039"/>
                    <a:pt x="2119" y="2063"/>
                  </a:cubicBezTo>
                  <a:cubicBezTo>
                    <a:pt x="2191" y="2110"/>
                    <a:pt x="2262" y="2134"/>
                    <a:pt x="2346" y="2134"/>
                  </a:cubicBezTo>
                  <a:cubicBezTo>
                    <a:pt x="2667" y="2134"/>
                    <a:pt x="3072" y="1813"/>
                    <a:pt x="3215" y="1443"/>
                  </a:cubicBezTo>
                  <a:cubicBezTo>
                    <a:pt x="3310" y="1205"/>
                    <a:pt x="3274" y="979"/>
                    <a:pt x="3108" y="824"/>
                  </a:cubicBezTo>
                  <a:cubicBezTo>
                    <a:pt x="2999" y="726"/>
                    <a:pt x="2880" y="668"/>
                    <a:pt x="2760" y="668"/>
                  </a:cubicBezTo>
                  <a:cubicBezTo>
                    <a:pt x="2749" y="668"/>
                    <a:pt x="2738" y="669"/>
                    <a:pt x="2727" y="670"/>
                  </a:cubicBezTo>
                  <a:cubicBezTo>
                    <a:pt x="2691" y="431"/>
                    <a:pt x="2536" y="205"/>
                    <a:pt x="2298" y="74"/>
                  </a:cubicBezTo>
                  <a:cubicBezTo>
                    <a:pt x="2210" y="24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6" name="Google Shape;1766;p37"/>
            <p:cNvSpPr/>
            <p:nvPr/>
          </p:nvSpPr>
          <p:spPr>
            <a:xfrm>
              <a:off x="3199582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29" y="0"/>
                  </a:moveTo>
                  <a:cubicBezTo>
                    <a:pt x="2062" y="0"/>
                    <a:pt x="1913" y="93"/>
                    <a:pt x="1811" y="214"/>
                  </a:cubicBezTo>
                  <a:lnTo>
                    <a:pt x="1811" y="214"/>
                  </a:lnTo>
                  <a:cubicBezTo>
                    <a:pt x="1741" y="156"/>
                    <a:pt x="1649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0" y="1677"/>
                    <a:pt x="762" y="1728"/>
                    <a:pt x="883" y="1735"/>
                  </a:cubicBezTo>
                  <a:lnTo>
                    <a:pt x="883" y="1735"/>
                  </a:lnTo>
                  <a:cubicBezTo>
                    <a:pt x="923" y="1916"/>
                    <a:pt x="1053" y="2072"/>
                    <a:pt x="1329" y="2076"/>
                  </a:cubicBezTo>
                  <a:cubicBezTo>
                    <a:pt x="1354" y="2077"/>
                    <a:pt x="1380" y="2077"/>
                    <a:pt x="1404" y="2077"/>
                  </a:cubicBezTo>
                  <a:cubicBezTo>
                    <a:pt x="1762" y="2077"/>
                    <a:pt x="2006" y="1995"/>
                    <a:pt x="2146" y="1869"/>
                  </a:cubicBezTo>
                  <a:lnTo>
                    <a:pt x="2146" y="1869"/>
                  </a:lnTo>
                  <a:cubicBezTo>
                    <a:pt x="2175" y="1908"/>
                    <a:pt x="2212" y="1946"/>
                    <a:pt x="2257" y="1981"/>
                  </a:cubicBezTo>
                  <a:cubicBezTo>
                    <a:pt x="2322" y="2033"/>
                    <a:pt x="2401" y="2056"/>
                    <a:pt x="2486" y="2056"/>
                  </a:cubicBezTo>
                  <a:cubicBezTo>
                    <a:pt x="2970" y="2056"/>
                    <a:pt x="3672" y="1320"/>
                    <a:pt x="3257" y="886"/>
                  </a:cubicBezTo>
                  <a:cubicBezTo>
                    <a:pt x="3143" y="763"/>
                    <a:pt x="3021" y="717"/>
                    <a:pt x="2907" y="717"/>
                  </a:cubicBezTo>
                  <a:cubicBezTo>
                    <a:pt x="2897" y="717"/>
                    <a:pt x="2888" y="717"/>
                    <a:pt x="2878" y="718"/>
                  </a:cubicBezTo>
                  <a:lnTo>
                    <a:pt x="2878" y="718"/>
                  </a:lnTo>
                  <a:cubicBezTo>
                    <a:pt x="2884" y="505"/>
                    <a:pt x="2776" y="257"/>
                    <a:pt x="2507" y="88"/>
                  </a:cubicBezTo>
                  <a:cubicBezTo>
                    <a:pt x="2412" y="26"/>
                    <a:pt x="2318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7" name="Google Shape;1767;p37"/>
            <p:cNvSpPr/>
            <p:nvPr/>
          </p:nvSpPr>
          <p:spPr>
            <a:xfrm>
              <a:off x="3204542" y="3066743"/>
              <a:ext cx="101995" cy="67494"/>
            </a:xfrm>
            <a:custGeom>
              <a:avLst/>
              <a:gdLst/>
              <a:ahLst/>
              <a:cxnLst/>
              <a:rect l="l" t="t" r="r" b="b"/>
              <a:pathLst>
                <a:path w="3311" h="2191" extrusionOk="0">
                  <a:moveTo>
                    <a:pt x="1656" y="345"/>
                  </a:moveTo>
                  <a:cubicBezTo>
                    <a:pt x="1787" y="464"/>
                    <a:pt x="1811" y="619"/>
                    <a:pt x="1775" y="714"/>
                  </a:cubicBezTo>
                  <a:cubicBezTo>
                    <a:pt x="1760" y="766"/>
                    <a:pt x="1727" y="795"/>
                    <a:pt x="1686" y="795"/>
                  </a:cubicBezTo>
                  <a:cubicBezTo>
                    <a:pt x="1662" y="795"/>
                    <a:pt x="1635" y="784"/>
                    <a:pt x="1608" y="762"/>
                  </a:cubicBezTo>
                  <a:cubicBezTo>
                    <a:pt x="1513" y="691"/>
                    <a:pt x="1537" y="500"/>
                    <a:pt x="1656" y="345"/>
                  </a:cubicBezTo>
                  <a:close/>
                  <a:moveTo>
                    <a:pt x="2668" y="822"/>
                  </a:moveTo>
                  <a:cubicBezTo>
                    <a:pt x="2644" y="1012"/>
                    <a:pt x="2525" y="1143"/>
                    <a:pt x="2382" y="1155"/>
                  </a:cubicBezTo>
                  <a:lnTo>
                    <a:pt x="2358" y="1155"/>
                  </a:lnTo>
                  <a:cubicBezTo>
                    <a:pt x="2322" y="1155"/>
                    <a:pt x="2311" y="1143"/>
                    <a:pt x="2311" y="1131"/>
                  </a:cubicBezTo>
                  <a:cubicBezTo>
                    <a:pt x="2311" y="1060"/>
                    <a:pt x="2453" y="869"/>
                    <a:pt x="2668" y="822"/>
                  </a:cubicBezTo>
                  <a:close/>
                  <a:moveTo>
                    <a:pt x="929" y="1274"/>
                  </a:moveTo>
                  <a:cubicBezTo>
                    <a:pt x="953" y="1274"/>
                    <a:pt x="977" y="1298"/>
                    <a:pt x="989" y="1322"/>
                  </a:cubicBezTo>
                  <a:cubicBezTo>
                    <a:pt x="1060" y="1417"/>
                    <a:pt x="1072" y="1512"/>
                    <a:pt x="1037" y="1595"/>
                  </a:cubicBezTo>
                  <a:cubicBezTo>
                    <a:pt x="989" y="1679"/>
                    <a:pt x="894" y="1738"/>
                    <a:pt x="763" y="1738"/>
                  </a:cubicBezTo>
                  <a:cubicBezTo>
                    <a:pt x="739" y="1572"/>
                    <a:pt x="787" y="1405"/>
                    <a:pt x="858" y="1322"/>
                  </a:cubicBezTo>
                  <a:cubicBezTo>
                    <a:pt x="882" y="1298"/>
                    <a:pt x="906" y="1274"/>
                    <a:pt x="929" y="1274"/>
                  </a:cubicBezTo>
                  <a:close/>
                  <a:moveTo>
                    <a:pt x="2025" y="1429"/>
                  </a:moveTo>
                  <a:cubicBezTo>
                    <a:pt x="2025" y="1429"/>
                    <a:pt x="2049" y="1441"/>
                    <a:pt x="2061" y="1500"/>
                  </a:cubicBezTo>
                  <a:cubicBezTo>
                    <a:pt x="2108" y="1631"/>
                    <a:pt x="2084" y="1750"/>
                    <a:pt x="2001" y="1845"/>
                  </a:cubicBezTo>
                  <a:cubicBezTo>
                    <a:pt x="1918" y="1714"/>
                    <a:pt x="1930" y="1560"/>
                    <a:pt x="1965" y="1476"/>
                  </a:cubicBezTo>
                  <a:cubicBezTo>
                    <a:pt x="1989" y="1441"/>
                    <a:pt x="2013" y="1429"/>
                    <a:pt x="2025" y="1429"/>
                  </a:cubicBezTo>
                  <a:close/>
                  <a:moveTo>
                    <a:pt x="2066" y="100"/>
                  </a:moveTo>
                  <a:cubicBezTo>
                    <a:pt x="2153" y="100"/>
                    <a:pt x="2241" y="126"/>
                    <a:pt x="2322" y="179"/>
                  </a:cubicBezTo>
                  <a:cubicBezTo>
                    <a:pt x="2525" y="310"/>
                    <a:pt x="2656" y="512"/>
                    <a:pt x="2668" y="726"/>
                  </a:cubicBezTo>
                  <a:cubicBezTo>
                    <a:pt x="2406" y="774"/>
                    <a:pt x="2215" y="1000"/>
                    <a:pt x="2215" y="1143"/>
                  </a:cubicBezTo>
                  <a:cubicBezTo>
                    <a:pt x="2215" y="1197"/>
                    <a:pt x="2255" y="1252"/>
                    <a:pt x="2362" y="1252"/>
                  </a:cubicBezTo>
                  <a:cubicBezTo>
                    <a:pt x="2372" y="1252"/>
                    <a:pt x="2382" y="1251"/>
                    <a:pt x="2394" y="1250"/>
                  </a:cubicBezTo>
                  <a:cubicBezTo>
                    <a:pt x="2584" y="1226"/>
                    <a:pt x="2739" y="1048"/>
                    <a:pt x="2751" y="810"/>
                  </a:cubicBezTo>
                  <a:cubicBezTo>
                    <a:pt x="2870" y="822"/>
                    <a:pt x="2965" y="869"/>
                    <a:pt x="3061" y="964"/>
                  </a:cubicBezTo>
                  <a:cubicBezTo>
                    <a:pt x="3215" y="1131"/>
                    <a:pt x="3180" y="1334"/>
                    <a:pt x="3120" y="1464"/>
                  </a:cubicBezTo>
                  <a:cubicBezTo>
                    <a:pt x="2989" y="1786"/>
                    <a:pt x="2608" y="2072"/>
                    <a:pt x="2322" y="2072"/>
                  </a:cubicBezTo>
                  <a:cubicBezTo>
                    <a:pt x="2251" y="2072"/>
                    <a:pt x="2180" y="2048"/>
                    <a:pt x="2132" y="2000"/>
                  </a:cubicBezTo>
                  <a:cubicBezTo>
                    <a:pt x="2096" y="1976"/>
                    <a:pt x="2072" y="1953"/>
                    <a:pt x="2049" y="1929"/>
                  </a:cubicBezTo>
                  <a:cubicBezTo>
                    <a:pt x="2168" y="1798"/>
                    <a:pt x="2203" y="1631"/>
                    <a:pt x="2156" y="1464"/>
                  </a:cubicBezTo>
                  <a:cubicBezTo>
                    <a:pt x="2120" y="1345"/>
                    <a:pt x="2049" y="1334"/>
                    <a:pt x="2013" y="1334"/>
                  </a:cubicBezTo>
                  <a:cubicBezTo>
                    <a:pt x="1965" y="1334"/>
                    <a:pt x="1918" y="1369"/>
                    <a:pt x="1882" y="1429"/>
                  </a:cubicBezTo>
                  <a:cubicBezTo>
                    <a:pt x="1822" y="1548"/>
                    <a:pt x="1811" y="1738"/>
                    <a:pt x="1918" y="1917"/>
                  </a:cubicBezTo>
                  <a:cubicBezTo>
                    <a:pt x="1811" y="2000"/>
                    <a:pt x="1596" y="2095"/>
                    <a:pt x="1215" y="2095"/>
                  </a:cubicBezTo>
                  <a:lnTo>
                    <a:pt x="1179" y="2095"/>
                  </a:lnTo>
                  <a:cubicBezTo>
                    <a:pt x="941" y="2084"/>
                    <a:pt x="834" y="1965"/>
                    <a:pt x="787" y="1834"/>
                  </a:cubicBezTo>
                  <a:cubicBezTo>
                    <a:pt x="941" y="1834"/>
                    <a:pt x="1072" y="1750"/>
                    <a:pt x="1120" y="1643"/>
                  </a:cubicBezTo>
                  <a:cubicBezTo>
                    <a:pt x="1179" y="1524"/>
                    <a:pt x="1156" y="1381"/>
                    <a:pt x="1060" y="1262"/>
                  </a:cubicBezTo>
                  <a:cubicBezTo>
                    <a:pt x="1013" y="1203"/>
                    <a:pt x="965" y="1179"/>
                    <a:pt x="929" y="1179"/>
                  </a:cubicBezTo>
                  <a:cubicBezTo>
                    <a:pt x="870" y="1179"/>
                    <a:pt x="822" y="1214"/>
                    <a:pt x="787" y="1262"/>
                  </a:cubicBezTo>
                  <a:cubicBezTo>
                    <a:pt x="691" y="1369"/>
                    <a:pt x="656" y="1560"/>
                    <a:pt x="668" y="1738"/>
                  </a:cubicBezTo>
                  <a:cubicBezTo>
                    <a:pt x="560" y="1714"/>
                    <a:pt x="453" y="1667"/>
                    <a:pt x="346" y="1584"/>
                  </a:cubicBezTo>
                  <a:cubicBezTo>
                    <a:pt x="167" y="1453"/>
                    <a:pt x="108" y="1250"/>
                    <a:pt x="179" y="1036"/>
                  </a:cubicBezTo>
                  <a:cubicBezTo>
                    <a:pt x="251" y="810"/>
                    <a:pt x="453" y="619"/>
                    <a:pt x="620" y="619"/>
                  </a:cubicBezTo>
                  <a:cubicBezTo>
                    <a:pt x="668" y="619"/>
                    <a:pt x="703" y="631"/>
                    <a:pt x="739" y="655"/>
                  </a:cubicBezTo>
                  <a:cubicBezTo>
                    <a:pt x="745" y="661"/>
                    <a:pt x="754" y="664"/>
                    <a:pt x="763" y="664"/>
                  </a:cubicBezTo>
                  <a:cubicBezTo>
                    <a:pt x="772" y="664"/>
                    <a:pt x="781" y="661"/>
                    <a:pt x="787" y="655"/>
                  </a:cubicBezTo>
                  <a:cubicBezTo>
                    <a:pt x="810" y="643"/>
                    <a:pt x="810" y="631"/>
                    <a:pt x="810" y="607"/>
                  </a:cubicBezTo>
                  <a:cubicBezTo>
                    <a:pt x="810" y="607"/>
                    <a:pt x="775" y="345"/>
                    <a:pt x="906" y="214"/>
                  </a:cubicBezTo>
                  <a:cubicBezTo>
                    <a:pt x="954" y="152"/>
                    <a:pt x="1027" y="122"/>
                    <a:pt x="1122" y="122"/>
                  </a:cubicBezTo>
                  <a:cubicBezTo>
                    <a:pt x="1190" y="122"/>
                    <a:pt x="1269" y="137"/>
                    <a:pt x="1358" y="167"/>
                  </a:cubicBezTo>
                  <a:cubicBezTo>
                    <a:pt x="1441" y="191"/>
                    <a:pt x="1513" y="238"/>
                    <a:pt x="1584" y="274"/>
                  </a:cubicBezTo>
                  <a:cubicBezTo>
                    <a:pt x="1441" y="464"/>
                    <a:pt x="1394" y="702"/>
                    <a:pt x="1549" y="833"/>
                  </a:cubicBezTo>
                  <a:cubicBezTo>
                    <a:pt x="1596" y="869"/>
                    <a:pt x="1644" y="893"/>
                    <a:pt x="1691" y="893"/>
                  </a:cubicBezTo>
                  <a:cubicBezTo>
                    <a:pt x="1763" y="893"/>
                    <a:pt x="1834" y="833"/>
                    <a:pt x="1870" y="750"/>
                  </a:cubicBezTo>
                  <a:cubicBezTo>
                    <a:pt x="1918" y="619"/>
                    <a:pt x="1882" y="417"/>
                    <a:pt x="1715" y="262"/>
                  </a:cubicBezTo>
                  <a:cubicBezTo>
                    <a:pt x="1815" y="156"/>
                    <a:pt x="1939" y="100"/>
                    <a:pt x="2066" y="100"/>
                  </a:cubicBezTo>
                  <a:close/>
                  <a:moveTo>
                    <a:pt x="2072" y="0"/>
                  </a:moveTo>
                  <a:cubicBezTo>
                    <a:pt x="1918" y="0"/>
                    <a:pt x="1763" y="83"/>
                    <a:pt x="1644" y="202"/>
                  </a:cubicBezTo>
                  <a:cubicBezTo>
                    <a:pt x="1572" y="155"/>
                    <a:pt x="1489" y="107"/>
                    <a:pt x="1382" y="83"/>
                  </a:cubicBezTo>
                  <a:cubicBezTo>
                    <a:pt x="1285" y="51"/>
                    <a:pt x="1196" y="35"/>
                    <a:pt x="1119" y="35"/>
                  </a:cubicBezTo>
                  <a:cubicBezTo>
                    <a:pt x="996" y="35"/>
                    <a:pt x="900" y="75"/>
                    <a:pt x="834" y="155"/>
                  </a:cubicBezTo>
                  <a:cubicBezTo>
                    <a:pt x="727" y="274"/>
                    <a:pt x="715" y="441"/>
                    <a:pt x="715" y="548"/>
                  </a:cubicBezTo>
                  <a:cubicBezTo>
                    <a:pt x="679" y="536"/>
                    <a:pt x="656" y="536"/>
                    <a:pt x="620" y="536"/>
                  </a:cubicBezTo>
                  <a:cubicBezTo>
                    <a:pt x="417" y="536"/>
                    <a:pt x="179" y="738"/>
                    <a:pt x="84" y="1000"/>
                  </a:cubicBezTo>
                  <a:cubicBezTo>
                    <a:pt x="1" y="1262"/>
                    <a:pt x="72" y="1500"/>
                    <a:pt x="287" y="1655"/>
                  </a:cubicBezTo>
                  <a:cubicBezTo>
                    <a:pt x="417" y="1750"/>
                    <a:pt x="560" y="1822"/>
                    <a:pt x="691" y="1834"/>
                  </a:cubicBezTo>
                  <a:cubicBezTo>
                    <a:pt x="751" y="2048"/>
                    <a:pt x="929" y="2179"/>
                    <a:pt x="1179" y="2191"/>
                  </a:cubicBezTo>
                  <a:lnTo>
                    <a:pt x="1215" y="2191"/>
                  </a:lnTo>
                  <a:cubicBezTo>
                    <a:pt x="1549" y="2191"/>
                    <a:pt x="1811" y="2119"/>
                    <a:pt x="1977" y="1988"/>
                  </a:cubicBezTo>
                  <a:cubicBezTo>
                    <a:pt x="2001" y="2024"/>
                    <a:pt x="2037" y="2048"/>
                    <a:pt x="2072" y="2084"/>
                  </a:cubicBezTo>
                  <a:cubicBezTo>
                    <a:pt x="2144" y="2131"/>
                    <a:pt x="2227" y="2167"/>
                    <a:pt x="2322" y="2167"/>
                  </a:cubicBezTo>
                  <a:cubicBezTo>
                    <a:pt x="2644" y="2167"/>
                    <a:pt x="3061" y="1857"/>
                    <a:pt x="3215" y="1512"/>
                  </a:cubicBezTo>
                  <a:cubicBezTo>
                    <a:pt x="3311" y="1274"/>
                    <a:pt x="3287" y="1060"/>
                    <a:pt x="3132" y="905"/>
                  </a:cubicBezTo>
                  <a:cubicBezTo>
                    <a:pt x="3025" y="786"/>
                    <a:pt x="2894" y="726"/>
                    <a:pt x="2763" y="726"/>
                  </a:cubicBezTo>
                  <a:cubicBezTo>
                    <a:pt x="2751" y="476"/>
                    <a:pt x="2608" y="250"/>
                    <a:pt x="2382" y="95"/>
                  </a:cubicBezTo>
                  <a:cubicBezTo>
                    <a:pt x="2275" y="36"/>
                    <a:pt x="2180" y="0"/>
                    <a:pt x="20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8" name="Google Shape;1768;p37"/>
            <p:cNvSpPr/>
            <p:nvPr/>
          </p:nvSpPr>
          <p:spPr>
            <a:xfrm>
              <a:off x="2784978" y="2735928"/>
              <a:ext cx="491124" cy="402252"/>
            </a:xfrm>
            <a:custGeom>
              <a:avLst/>
              <a:gdLst/>
              <a:ahLst/>
              <a:cxnLst/>
              <a:rect l="l" t="t" r="r" b="b"/>
              <a:pathLst>
                <a:path w="15943" h="13058" extrusionOk="0">
                  <a:moveTo>
                    <a:pt x="6551" y="0"/>
                  </a:moveTo>
                  <a:cubicBezTo>
                    <a:pt x="6388" y="0"/>
                    <a:pt x="6213" y="22"/>
                    <a:pt x="6025" y="71"/>
                  </a:cubicBezTo>
                  <a:cubicBezTo>
                    <a:pt x="4370" y="512"/>
                    <a:pt x="5727" y="4595"/>
                    <a:pt x="5084" y="5095"/>
                  </a:cubicBezTo>
                  <a:cubicBezTo>
                    <a:pt x="5047" y="5124"/>
                    <a:pt x="5010" y="5138"/>
                    <a:pt x="4974" y="5138"/>
                  </a:cubicBezTo>
                  <a:cubicBezTo>
                    <a:pt x="4455" y="5138"/>
                    <a:pt x="3990" y="2397"/>
                    <a:pt x="2839" y="2397"/>
                  </a:cubicBezTo>
                  <a:cubicBezTo>
                    <a:pt x="2674" y="2397"/>
                    <a:pt x="2494" y="2453"/>
                    <a:pt x="2298" y="2583"/>
                  </a:cubicBezTo>
                  <a:cubicBezTo>
                    <a:pt x="0" y="4095"/>
                    <a:pt x="3084" y="9179"/>
                    <a:pt x="3084" y="9179"/>
                  </a:cubicBezTo>
                  <a:cubicBezTo>
                    <a:pt x="2915" y="11720"/>
                    <a:pt x="6165" y="13058"/>
                    <a:pt x="8502" y="13058"/>
                  </a:cubicBezTo>
                  <a:cubicBezTo>
                    <a:pt x="9132" y="13058"/>
                    <a:pt x="9696" y="12960"/>
                    <a:pt x="10108" y="12763"/>
                  </a:cubicBezTo>
                  <a:cubicBezTo>
                    <a:pt x="10180" y="12727"/>
                    <a:pt x="10251" y="12692"/>
                    <a:pt x="10323" y="12644"/>
                  </a:cubicBezTo>
                  <a:cubicBezTo>
                    <a:pt x="11109" y="12596"/>
                    <a:pt x="11894" y="12453"/>
                    <a:pt x="12335" y="12275"/>
                  </a:cubicBezTo>
                  <a:cubicBezTo>
                    <a:pt x="13478" y="11799"/>
                    <a:pt x="13764" y="9239"/>
                    <a:pt x="14097" y="8286"/>
                  </a:cubicBezTo>
                  <a:cubicBezTo>
                    <a:pt x="14430" y="7334"/>
                    <a:pt x="15942" y="3964"/>
                    <a:pt x="15514" y="3250"/>
                  </a:cubicBezTo>
                  <a:cubicBezTo>
                    <a:pt x="15276" y="2857"/>
                    <a:pt x="14526" y="2631"/>
                    <a:pt x="14145" y="2583"/>
                  </a:cubicBezTo>
                  <a:cubicBezTo>
                    <a:pt x="14145" y="2143"/>
                    <a:pt x="13680" y="1488"/>
                    <a:pt x="13406" y="1321"/>
                  </a:cubicBezTo>
                  <a:cubicBezTo>
                    <a:pt x="13122" y="1146"/>
                    <a:pt x="12880" y="1079"/>
                    <a:pt x="12676" y="1079"/>
                  </a:cubicBezTo>
                  <a:cubicBezTo>
                    <a:pt x="12051" y="1079"/>
                    <a:pt x="11787" y="1702"/>
                    <a:pt x="11787" y="1702"/>
                  </a:cubicBezTo>
                  <a:cubicBezTo>
                    <a:pt x="11787" y="1702"/>
                    <a:pt x="11323" y="142"/>
                    <a:pt x="10180" y="71"/>
                  </a:cubicBezTo>
                  <a:cubicBezTo>
                    <a:pt x="10149" y="69"/>
                    <a:pt x="10118" y="68"/>
                    <a:pt x="10088" y="68"/>
                  </a:cubicBezTo>
                  <a:cubicBezTo>
                    <a:pt x="8987" y="68"/>
                    <a:pt x="8311" y="1297"/>
                    <a:pt x="8311" y="1297"/>
                  </a:cubicBezTo>
                  <a:cubicBezTo>
                    <a:pt x="8311" y="1297"/>
                    <a:pt x="7807" y="0"/>
                    <a:pt x="6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9" name="Google Shape;1769;p37"/>
            <p:cNvSpPr/>
            <p:nvPr/>
          </p:nvSpPr>
          <p:spPr>
            <a:xfrm>
              <a:off x="2864917" y="2782104"/>
              <a:ext cx="108588" cy="90628"/>
            </a:xfrm>
            <a:custGeom>
              <a:avLst/>
              <a:gdLst/>
              <a:ahLst/>
              <a:cxnLst/>
              <a:rect l="l" t="t" r="r" b="b"/>
              <a:pathLst>
                <a:path w="3525" h="2942" extrusionOk="0">
                  <a:moveTo>
                    <a:pt x="3334" y="1"/>
                  </a:moveTo>
                  <a:cubicBezTo>
                    <a:pt x="1394" y="263"/>
                    <a:pt x="1" y="1799"/>
                    <a:pt x="1" y="1799"/>
                  </a:cubicBezTo>
                  <a:lnTo>
                    <a:pt x="382" y="2942"/>
                  </a:lnTo>
                  <a:cubicBezTo>
                    <a:pt x="286" y="2275"/>
                    <a:pt x="3525" y="1132"/>
                    <a:pt x="3525" y="1132"/>
                  </a:cubicBezTo>
                  <a:lnTo>
                    <a:pt x="3334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0" name="Google Shape;1770;p37"/>
            <p:cNvSpPr/>
            <p:nvPr/>
          </p:nvSpPr>
          <p:spPr>
            <a:xfrm>
              <a:off x="2915160" y="3078295"/>
              <a:ext cx="217915" cy="95434"/>
            </a:xfrm>
            <a:custGeom>
              <a:avLst/>
              <a:gdLst/>
              <a:ahLst/>
              <a:cxnLst/>
              <a:rect l="l" t="t" r="r" b="b"/>
              <a:pathLst>
                <a:path w="7074" h="3098" extrusionOk="0">
                  <a:moveTo>
                    <a:pt x="2217" y="0"/>
                  </a:moveTo>
                  <a:cubicBezTo>
                    <a:pt x="1462" y="0"/>
                    <a:pt x="917" y="107"/>
                    <a:pt x="882" y="411"/>
                  </a:cubicBezTo>
                  <a:cubicBezTo>
                    <a:pt x="882" y="411"/>
                    <a:pt x="1" y="1994"/>
                    <a:pt x="787" y="2482"/>
                  </a:cubicBezTo>
                  <a:cubicBezTo>
                    <a:pt x="1340" y="2813"/>
                    <a:pt x="3872" y="3098"/>
                    <a:pt x="5449" y="3098"/>
                  </a:cubicBezTo>
                  <a:cubicBezTo>
                    <a:pt x="6145" y="3098"/>
                    <a:pt x="6655" y="3042"/>
                    <a:pt x="6728" y="2911"/>
                  </a:cubicBezTo>
                  <a:cubicBezTo>
                    <a:pt x="6966" y="2482"/>
                    <a:pt x="7073" y="625"/>
                    <a:pt x="7073" y="625"/>
                  </a:cubicBezTo>
                  <a:cubicBezTo>
                    <a:pt x="7073" y="625"/>
                    <a:pt x="4037" y="0"/>
                    <a:pt x="221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1" name="Google Shape;1771;p37"/>
            <p:cNvSpPr/>
            <p:nvPr/>
          </p:nvSpPr>
          <p:spPr>
            <a:xfrm>
              <a:off x="3034745" y="2782104"/>
              <a:ext cx="11028" cy="90628"/>
            </a:xfrm>
            <a:custGeom>
              <a:avLst/>
              <a:gdLst/>
              <a:ahLst/>
              <a:cxnLst/>
              <a:rect l="l" t="t" r="r" b="b"/>
              <a:pathLst>
                <a:path w="358" h="2942" extrusionOk="0">
                  <a:moveTo>
                    <a:pt x="203" y="1"/>
                  </a:moveTo>
                  <a:cubicBezTo>
                    <a:pt x="179" y="1"/>
                    <a:pt x="155" y="25"/>
                    <a:pt x="155" y="48"/>
                  </a:cubicBezTo>
                  <a:cubicBezTo>
                    <a:pt x="155" y="72"/>
                    <a:pt x="274" y="2132"/>
                    <a:pt x="12" y="2882"/>
                  </a:cubicBezTo>
                  <a:cubicBezTo>
                    <a:pt x="0" y="2906"/>
                    <a:pt x="12" y="2930"/>
                    <a:pt x="36" y="2942"/>
                  </a:cubicBezTo>
                  <a:lnTo>
                    <a:pt x="48" y="2942"/>
                  </a:lnTo>
                  <a:cubicBezTo>
                    <a:pt x="72" y="2942"/>
                    <a:pt x="95" y="2930"/>
                    <a:pt x="95" y="2906"/>
                  </a:cubicBezTo>
                  <a:cubicBezTo>
                    <a:pt x="357" y="2144"/>
                    <a:pt x="262" y="132"/>
                    <a:pt x="250" y="48"/>
                  </a:cubicBezTo>
                  <a:cubicBezTo>
                    <a:pt x="250" y="13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2" name="Google Shape;1772;p37"/>
            <p:cNvSpPr/>
            <p:nvPr/>
          </p:nvSpPr>
          <p:spPr>
            <a:xfrm>
              <a:off x="3122755" y="2789436"/>
              <a:ext cx="28279" cy="111175"/>
            </a:xfrm>
            <a:custGeom>
              <a:avLst/>
              <a:gdLst/>
              <a:ahLst/>
              <a:cxnLst/>
              <a:rect l="l" t="t" r="r" b="b"/>
              <a:pathLst>
                <a:path w="918" h="3609" extrusionOk="0">
                  <a:moveTo>
                    <a:pt x="870" y="1"/>
                  </a:moveTo>
                  <a:cubicBezTo>
                    <a:pt x="846" y="1"/>
                    <a:pt x="822" y="13"/>
                    <a:pt x="822" y="49"/>
                  </a:cubicBezTo>
                  <a:cubicBezTo>
                    <a:pt x="822" y="72"/>
                    <a:pt x="810" y="2275"/>
                    <a:pt x="24" y="3537"/>
                  </a:cubicBezTo>
                  <a:cubicBezTo>
                    <a:pt x="1" y="3561"/>
                    <a:pt x="13" y="3585"/>
                    <a:pt x="36" y="3597"/>
                  </a:cubicBezTo>
                  <a:cubicBezTo>
                    <a:pt x="36" y="3608"/>
                    <a:pt x="48" y="3608"/>
                    <a:pt x="60" y="3608"/>
                  </a:cubicBezTo>
                  <a:cubicBezTo>
                    <a:pt x="72" y="3608"/>
                    <a:pt x="96" y="3597"/>
                    <a:pt x="96" y="3585"/>
                  </a:cubicBezTo>
                  <a:cubicBezTo>
                    <a:pt x="906" y="2311"/>
                    <a:pt x="917" y="72"/>
                    <a:pt x="917" y="49"/>
                  </a:cubicBezTo>
                  <a:cubicBezTo>
                    <a:pt x="917" y="13"/>
                    <a:pt x="894" y="1"/>
                    <a:pt x="8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3" name="Google Shape;1773;p37"/>
            <p:cNvSpPr/>
            <p:nvPr/>
          </p:nvSpPr>
          <p:spPr>
            <a:xfrm>
              <a:off x="3190988" y="2820149"/>
              <a:ext cx="34132" cy="105415"/>
            </a:xfrm>
            <a:custGeom>
              <a:avLst/>
              <a:gdLst/>
              <a:ahLst/>
              <a:cxnLst/>
              <a:rect l="l" t="t" r="r" b="b"/>
              <a:pathLst>
                <a:path w="1108" h="3422" extrusionOk="0">
                  <a:moveTo>
                    <a:pt x="1047" y="1"/>
                  </a:moveTo>
                  <a:cubicBezTo>
                    <a:pt x="1028" y="1"/>
                    <a:pt x="1012" y="20"/>
                    <a:pt x="1012" y="40"/>
                  </a:cubicBezTo>
                  <a:cubicBezTo>
                    <a:pt x="1000" y="64"/>
                    <a:pt x="524" y="2552"/>
                    <a:pt x="12" y="3338"/>
                  </a:cubicBezTo>
                  <a:cubicBezTo>
                    <a:pt x="0" y="3362"/>
                    <a:pt x="12" y="3397"/>
                    <a:pt x="36" y="3409"/>
                  </a:cubicBezTo>
                  <a:cubicBezTo>
                    <a:pt x="36" y="3409"/>
                    <a:pt x="48" y="3421"/>
                    <a:pt x="60" y="3421"/>
                  </a:cubicBezTo>
                  <a:cubicBezTo>
                    <a:pt x="72" y="3421"/>
                    <a:pt x="84" y="3409"/>
                    <a:pt x="95" y="3397"/>
                  </a:cubicBezTo>
                  <a:cubicBezTo>
                    <a:pt x="619" y="2588"/>
                    <a:pt x="1084" y="159"/>
                    <a:pt x="1096" y="52"/>
                  </a:cubicBezTo>
                  <a:cubicBezTo>
                    <a:pt x="1108" y="28"/>
                    <a:pt x="1084" y="4"/>
                    <a:pt x="1060" y="4"/>
                  </a:cubicBezTo>
                  <a:cubicBezTo>
                    <a:pt x="1056" y="2"/>
                    <a:pt x="1051" y="1"/>
                    <a:pt x="10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4" name="Google Shape;1774;p37"/>
            <p:cNvSpPr/>
            <p:nvPr/>
          </p:nvSpPr>
          <p:spPr>
            <a:xfrm>
              <a:off x="3013828" y="2800464"/>
              <a:ext cx="46978" cy="37058"/>
            </a:xfrm>
            <a:custGeom>
              <a:avLst/>
              <a:gdLst/>
              <a:ahLst/>
              <a:cxnLst/>
              <a:rect l="l" t="t" r="r" b="b"/>
              <a:pathLst>
                <a:path w="1525" h="1203" extrusionOk="0">
                  <a:moveTo>
                    <a:pt x="358" y="0"/>
                  </a:moveTo>
                  <a:cubicBezTo>
                    <a:pt x="358" y="0"/>
                    <a:pt x="96" y="155"/>
                    <a:pt x="48" y="250"/>
                  </a:cubicBezTo>
                  <a:cubicBezTo>
                    <a:pt x="1" y="333"/>
                    <a:pt x="1239" y="1203"/>
                    <a:pt x="1239" y="1203"/>
                  </a:cubicBezTo>
                  <a:cubicBezTo>
                    <a:pt x="1239" y="1203"/>
                    <a:pt x="1441" y="881"/>
                    <a:pt x="1489" y="822"/>
                  </a:cubicBezTo>
                  <a:cubicBezTo>
                    <a:pt x="1525" y="774"/>
                    <a:pt x="358" y="0"/>
                    <a:pt x="358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5" name="Google Shape;1775;p37"/>
            <p:cNvSpPr/>
            <p:nvPr/>
          </p:nvSpPr>
          <p:spPr>
            <a:xfrm>
              <a:off x="3011980" y="2799078"/>
              <a:ext cx="49196" cy="39923"/>
            </a:xfrm>
            <a:custGeom>
              <a:avLst/>
              <a:gdLst/>
              <a:ahLst/>
              <a:cxnLst/>
              <a:rect l="l" t="t" r="r" b="b"/>
              <a:pathLst>
                <a:path w="1597" h="1296" extrusionOk="0">
                  <a:moveTo>
                    <a:pt x="418" y="105"/>
                  </a:moveTo>
                  <a:cubicBezTo>
                    <a:pt x="882" y="414"/>
                    <a:pt x="1394" y="771"/>
                    <a:pt x="1489" y="867"/>
                  </a:cubicBezTo>
                  <a:cubicBezTo>
                    <a:pt x="1442" y="938"/>
                    <a:pt x="1334" y="1093"/>
                    <a:pt x="1287" y="1176"/>
                  </a:cubicBezTo>
                  <a:cubicBezTo>
                    <a:pt x="775" y="807"/>
                    <a:pt x="227" y="402"/>
                    <a:pt x="168" y="295"/>
                  </a:cubicBezTo>
                  <a:cubicBezTo>
                    <a:pt x="203" y="247"/>
                    <a:pt x="322" y="164"/>
                    <a:pt x="418" y="105"/>
                  </a:cubicBezTo>
                  <a:close/>
                  <a:moveTo>
                    <a:pt x="418" y="0"/>
                  </a:moveTo>
                  <a:cubicBezTo>
                    <a:pt x="409" y="0"/>
                    <a:pt x="400" y="3"/>
                    <a:pt x="394" y="9"/>
                  </a:cubicBezTo>
                  <a:cubicBezTo>
                    <a:pt x="346" y="33"/>
                    <a:pt x="120" y="176"/>
                    <a:pt x="72" y="271"/>
                  </a:cubicBezTo>
                  <a:cubicBezTo>
                    <a:pt x="49" y="307"/>
                    <a:pt x="1" y="390"/>
                    <a:pt x="1275" y="1283"/>
                  </a:cubicBezTo>
                  <a:cubicBezTo>
                    <a:pt x="1287" y="1283"/>
                    <a:pt x="1287" y="1295"/>
                    <a:pt x="1299" y="1295"/>
                  </a:cubicBezTo>
                  <a:lnTo>
                    <a:pt x="1311" y="1295"/>
                  </a:lnTo>
                  <a:cubicBezTo>
                    <a:pt x="1323" y="1283"/>
                    <a:pt x="1334" y="1283"/>
                    <a:pt x="1346" y="1271"/>
                  </a:cubicBezTo>
                  <a:cubicBezTo>
                    <a:pt x="1418" y="1140"/>
                    <a:pt x="1549" y="938"/>
                    <a:pt x="1585" y="902"/>
                  </a:cubicBezTo>
                  <a:cubicBezTo>
                    <a:pt x="1596" y="890"/>
                    <a:pt x="1596" y="867"/>
                    <a:pt x="1596" y="855"/>
                  </a:cubicBezTo>
                  <a:cubicBezTo>
                    <a:pt x="1596" y="831"/>
                    <a:pt x="1585" y="759"/>
                    <a:pt x="442" y="9"/>
                  </a:cubicBezTo>
                  <a:cubicBezTo>
                    <a:pt x="436" y="3"/>
                    <a:pt x="427" y="0"/>
                    <a:pt x="41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6" name="Google Shape;1776;p37"/>
            <p:cNvSpPr/>
            <p:nvPr/>
          </p:nvSpPr>
          <p:spPr>
            <a:xfrm>
              <a:off x="3018233" y="2798031"/>
              <a:ext cx="42203" cy="40231"/>
            </a:xfrm>
            <a:custGeom>
              <a:avLst/>
              <a:gdLst/>
              <a:ahLst/>
              <a:cxnLst/>
              <a:rect l="l" t="t" r="r" b="b"/>
              <a:pathLst>
                <a:path w="1370" h="1306" extrusionOk="0">
                  <a:moveTo>
                    <a:pt x="1127" y="0"/>
                  </a:moveTo>
                  <a:cubicBezTo>
                    <a:pt x="975" y="0"/>
                    <a:pt x="0" y="1008"/>
                    <a:pt x="0" y="1008"/>
                  </a:cubicBezTo>
                  <a:cubicBezTo>
                    <a:pt x="0" y="1008"/>
                    <a:pt x="227" y="1270"/>
                    <a:pt x="346" y="1305"/>
                  </a:cubicBezTo>
                  <a:cubicBezTo>
                    <a:pt x="347" y="1306"/>
                    <a:pt x="349" y="1306"/>
                    <a:pt x="350" y="1306"/>
                  </a:cubicBezTo>
                  <a:cubicBezTo>
                    <a:pt x="497" y="1306"/>
                    <a:pt x="1370" y="281"/>
                    <a:pt x="1370" y="281"/>
                  </a:cubicBezTo>
                  <a:cubicBezTo>
                    <a:pt x="1370" y="281"/>
                    <a:pt x="1227" y="103"/>
                    <a:pt x="1143" y="8"/>
                  </a:cubicBezTo>
                  <a:cubicBezTo>
                    <a:pt x="1140" y="3"/>
                    <a:pt x="1135" y="0"/>
                    <a:pt x="112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7" name="Google Shape;1777;p37"/>
            <p:cNvSpPr/>
            <p:nvPr/>
          </p:nvSpPr>
          <p:spPr>
            <a:xfrm>
              <a:off x="3016385" y="2796429"/>
              <a:ext cx="45899" cy="43312"/>
            </a:xfrm>
            <a:custGeom>
              <a:avLst/>
              <a:gdLst/>
              <a:ahLst/>
              <a:cxnLst/>
              <a:rect l="l" t="t" r="r" b="b"/>
              <a:pathLst>
                <a:path w="1490" h="1406" extrusionOk="0">
                  <a:moveTo>
                    <a:pt x="1180" y="95"/>
                  </a:moveTo>
                  <a:lnTo>
                    <a:pt x="1370" y="333"/>
                  </a:lnTo>
                  <a:cubicBezTo>
                    <a:pt x="965" y="810"/>
                    <a:pt x="513" y="1286"/>
                    <a:pt x="418" y="1310"/>
                  </a:cubicBezTo>
                  <a:cubicBezTo>
                    <a:pt x="346" y="1286"/>
                    <a:pt x="203" y="1155"/>
                    <a:pt x="120" y="1060"/>
                  </a:cubicBezTo>
                  <a:cubicBezTo>
                    <a:pt x="572" y="607"/>
                    <a:pt x="1072" y="143"/>
                    <a:pt x="1180" y="95"/>
                  </a:cubicBezTo>
                  <a:close/>
                  <a:moveTo>
                    <a:pt x="1191" y="0"/>
                  </a:moveTo>
                  <a:cubicBezTo>
                    <a:pt x="1025" y="0"/>
                    <a:pt x="251" y="786"/>
                    <a:pt x="25" y="1024"/>
                  </a:cubicBezTo>
                  <a:cubicBezTo>
                    <a:pt x="1" y="1048"/>
                    <a:pt x="1" y="1072"/>
                    <a:pt x="25" y="1095"/>
                  </a:cubicBezTo>
                  <a:cubicBezTo>
                    <a:pt x="48" y="1119"/>
                    <a:pt x="263" y="1369"/>
                    <a:pt x="394" y="1405"/>
                  </a:cubicBezTo>
                  <a:lnTo>
                    <a:pt x="418" y="1405"/>
                  </a:lnTo>
                  <a:cubicBezTo>
                    <a:pt x="560" y="1405"/>
                    <a:pt x="1203" y="679"/>
                    <a:pt x="1465" y="369"/>
                  </a:cubicBezTo>
                  <a:cubicBezTo>
                    <a:pt x="1489" y="345"/>
                    <a:pt x="1489" y="322"/>
                    <a:pt x="1477" y="310"/>
                  </a:cubicBezTo>
                  <a:lnTo>
                    <a:pt x="1251" y="24"/>
                  </a:lnTo>
                  <a:cubicBezTo>
                    <a:pt x="1239" y="12"/>
                    <a:pt x="1215" y="0"/>
                    <a:pt x="119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8" name="Google Shape;1778;p37"/>
            <p:cNvSpPr/>
            <p:nvPr/>
          </p:nvSpPr>
          <p:spPr>
            <a:xfrm>
              <a:off x="3191727" y="2848120"/>
              <a:ext cx="44020" cy="40755"/>
            </a:xfrm>
            <a:custGeom>
              <a:avLst/>
              <a:gdLst/>
              <a:ahLst/>
              <a:cxnLst/>
              <a:rect l="l" t="t" r="r" b="b"/>
              <a:pathLst>
                <a:path w="1429" h="1323" extrusionOk="0">
                  <a:moveTo>
                    <a:pt x="393" y="1"/>
                  </a:moveTo>
                  <a:cubicBezTo>
                    <a:pt x="393" y="1"/>
                    <a:pt x="119" y="120"/>
                    <a:pt x="60" y="191"/>
                  </a:cubicBezTo>
                  <a:cubicBezTo>
                    <a:pt x="0" y="275"/>
                    <a:pt x="1084" y="1322"/>
                    <a:pt x="1084" y="1322"/>
                  </a:cubicBezTo>
                  <a:cubicBezTo>
                    <a:pt x="1084" y="1322"/>
                    <a:pt x="1334" y="1025"/>
                    <a:pt x="1381" y="989"/>
                  </a:cubicBezTo>
                  <a:cubicBezTo>
                    <a:pt x="1429" y="941"/>
                    <a:pt x="393" y="1"/>
                    <a:pt x="39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9" name="Google Shape;1779;p37"/>
            <p:cNvSpPr/>
            <p:nvPr/>
          </p:nvSpPr>
          <p:spPr>
            <a:xfrm>
              <a:off x="3189879" y="2846672"/>
              <a:ext cx="45869" cy="43681"/>
            </a:xfrm>
            <a:custGeom>
              <a:avLst/>
              <a:gdLst/>
              <a:ahLst/>
              <a:cxnLst/>
              <a:rect l="l" t="t" r="r" b="b"/>
              <a:pathLst>
                <a:path w="1489" h="1418" extrusionOk="0">
                  <a:moveTo>
                    <a:pt x="441" y="107"/>
                  </a:moveTo>
                  <a:cubicBezTo>
                    <a:pt x="858" y="477"/>
                    <a:pt x="1310" y="905"/>
                    <a:pt x="1382" y="1024"/>
                  </a:cubicBezTo>
                  <a:cubicBezTo>
                    <a:pt x="1322" y="1084"/>
                    <a:pt x="1203" y="1227"/>
                    <a:pt x="1144" y="1298"/>
                  </a:cubicBezTo>
                  <a:cubicBezTo>
                    <a:pt x="691" y="858"/>
                    <a:pt x="215" y="369"/>
                    <a:pt x="167" y="250"/>
                  </a:cubicBezTo>
                  <a:cubicBezTo>
                    <a:pt x="215" y="215"/>
                    <a:pt x="346" y="143"/>
                    <a:pt x="441" y="107"/>
                  </a:cubicBezTo>
                  <a:close/>
                  <a:moveTo>
                    <a:pt x="429" y="0"/>
                  </a:moveTo>
                  <a:cubicBezTo>
                    <a:pt x="382" y="24"/>
                    <a:pt x="143" y="131"/>
                    <a:pt x="84" y="215"/>
                  </a:cubicBezTo>
                  <a:cubicBezTo>
                    <a:pt x="48" y="250"/>
                    <a:pt x="1" y="322"/>
                    <a:pt x="1108" y="1405"/>
                  </a:cubicBezTo>
                  <a:cubicBezTo>
                    <a:pt x="1120" y="1405"/>
                    <a:pt x="1132" y="1417"/>
                    <a:pt x="1144" y="1417"/>
                  </a:cubicBezTo>
                  <a:cubicBezTo>
                    <a:pt x="1155" y="1417"/>
                    <a:pt x="1179" y="1405"/>
                    <a:pt x="1179" y="1393"/>
                  </a:cubicBezTo>
                  <a:cubicBezTo>
                    <a:pt x="1286" y="1286"/>
                    <a:pt x="1441" y="1096"/>
                    <a:pt x="1477" y="1072"/>
                  </a:cubicBezTo>
                  <a:cubicBezTo>
                    <a:pt x="1489" y="1060"/>
                    <a:pt x="1489" y="1048"/>
                    <a:pt x="1489" y="1036"/>
                  </a:cubicBezTo>
                  <a:cubicBezTo>
                    <a:pt x="1489" y="1000"/>
                    <a:pt x="1489" y="929"/>
                    <a:pt x="489" y="12"/>
                  </a:cubicBezTo>
                  <a:cubicBezTo>
                    <a:pt x="465" y="0"/>
                    <a:pt x="453" y="0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0" name="Google Shape;1780;p37"/>
            <p:cNvSpPr/>
            <p:nvPr/>
          </p:nvSpPr>
          <p:spPr>
            <a:xfrm>
              <a:off x="3192805" y="2850060"/>
              <a:ext cx="45530" cy="35949"/>
            </a:xfrm>
            <a:custGeom>
              <a:avLst/>
              <a:gdLst/>
              <a:ahLst/>
              <a:cxnLst/>
              <a:rect l="l" t="t" r="r" b="b"/>
              <a:pathLst>
                <a:path w="1478" h="1167" extrusionOk="0">
                  <a:moveTo>
                    <a:pt x="1278" y="1"/>
                  </a:moveTo>
                  <a:cubicBezTo>
                    <a:pt x="1106" y="1"/>
                    <a:pt x="1" y="819"/>
                    <a:pt x="1" y="819"/>
                  </a:cubicBezTo>
                  <a:cubicBezTo>
                    <a:pt x="1" y="819"/>
                    <a:pt x="191" y="1117"/>
                    <a:pt x="298" y="1164"/>
                  </a:cubicBezTo>
                  <a:cubicBezTo>
                    <a:pt x="302" y="1165"/>
                    <a:pt x="305" y="1166"/>
                    <a:pt x="310" y="1166"/>
                  </a:cubicBezTo>
                  <a:cubicBezTo>
                    <a:pt x="472" y="1166"/>
                    <a:pt x="1477" y="319"/>
                    <a:pt x="1477" y="319"/>
                  </a:cubicBezTo>
                  <a:cubicBezTo>
                    <a:pt x="1477" y="319"/>
                    <a:pt x="1358" y="116"/>
                    <a:pt x="1299" y="9"/>
                  </a:cubicBezTo>
                  <a:cubicBezTo>
                    <a:pt x="1295" y="3"/>
                    <a:pt x="1288" y="1"/>
                    <a:pt x="1278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1" name="Google Shape;1781;p37"/>
            <p:cNvSpPr/>
            <p:nvPr/>
          </p:nvSpPr>
          <p:spPr>
            <a:xfrm>
              <a:off x="3191357" y="2848489"/>
              <a:ext cx="48425" cy="38907"/>
            </a:xfrm>
            <a:custGeom>
              <a:avLst/>
              <a:gdLst/>
              <a:ahLst/>
              <a:cxnLst/>
              <a:rect l="l" t="t" r="r" b="b"/>
              <a:pathLst>
                <a:path w="1572" h="1263" extrusionOk="0">
                  <a:moveTo>
                    <a:pt x="1310" y="96"/>
                  </a:moveTo>
                  <a:lnTo>
                    <a:pt x="1465" y="358"/>
                  </a:lnTo>
                  <a:cubicBezTo>
                    <a:pt x="988" y="763"/>
                    <a:pt x="464" y="1168"/>
                    <a:pt x="369" y="1168"/>
                  </a:cubicBezTo>
                  <a:cubicBezTo>
                    <a:pt x="298" y="1144"/>
                    <a:pt x="179" y="989"/>
                    <a:pt x="119" y="882"/>
                  </a:cubicBezTo>
                  <a:cubicBezTo>
                    <a:pt x="548" y="560"/>
                    <a:pt x="1179" y="120"/>
                    <a:pt x="1310" y="96"/>
                  </a:cubicBezTo>
                  <a:close/>
                  <a:moveTo>
                    <a:pt x="1322" y="1"/>
                  </a:moveTo>
                  <a:cubicBezTo>
                    <a:pt x="1131" y="1"/>
                    <a:pt x="203" y="691"/>
                    <a:pt x="24" y="834"/>
                  </a:cubicBezTo>
                  <a:cubicBezTo>
                    <a:pt x="0" y="846"/>
                    <a:pt x="0" y="882"/>
                    <a:pt x="12" y="894"/>
                  </a:cubicBezTo>
                  <a:cubicBezTo>
                    <a:pt x="24" y="929"/>
                    <a:pt x="203" y="1203"/>
                    <a:pt x="334" y="1263"/>
                  </a:cubicBezTo>
                  <a:lnTo>
                    <a:pt x="357" y="1263"/>
                  </a:lnTo>
                  <a:cubicBezTo>
                    <a:pt x="536" y="1263"/>
                    <a:pt x="1381" y="548"/>
                    <a:pt x="1548" y="406"/>
                  </a:cubicBezTo>
                  <a:cubicBezTo>
                    <a:pt x="1572" y="394"/>
                    <a:pt x="1572" y="370"/>
                    <a:pt x="1560" y="346"/>
                  </a:cubicBezTo>
                  <a:lnTo>
                    <a:pt x="1381" y="37"/>
                  </a:lnTo>
                  <a:cubicBezTo>
                    <a:pt x="1381" y="25"/>
                    <a:pt x="1357" y="1"/>
                    <a:pt x="1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2" name="Google Shape;1782;p37"/>
            <p:cNvSpPr/>
            <p:nvPr/>
          </p:nvSpPr>
          <p:spPr>
            <a:xfrm>
              <a:off x="3119828" y="2818793"/>
              <a:ext cx="44421" cy="40724"/>
            </a:xfrm>
            <a:custGeom>
              <a:avLst/>
              <a:gdLst/>
              <a:ahLst/>
              <a:cxnLst/>
              <a:rect l="l" t="t" r="r" b="b"/>
              <a:pathLst>
                <a:path w="1442" h="1322" extrusionOk="0">
                  <a:moveTo>
                    <a:pt x="393" y="0"/>
                  </a:moveTo>
                  <a:cubicBezTo>
                    <a:pt x="393" y="0"/>
                    <a:pt x="119" y="119"/>
                    <a:pt x="60" y="191"/>
                  </a:cubicBezTo>
                  <a:cubicBezTo>
                    <a:pt x="0" y="274"/>
                    <a:pt x="1096" y="1322"/>
                    <a:pt x="1096" y="1322"/>
                  </a:cubicBezTo>
                  <a:cubicBezTo>
                    <a:pt x="1096" y="1322"/>
                    <a:pt x="1334" y="1024"/>
                    <a:pt x="1393" y="989"/>
                  </a:cubicBezTo>
                  <a:cubicBezTo>
                    <a:pt x="1441" y="941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3" name="Google Shape;1783;p37"/>
            <p:cNvSpPr/>
            <p:nvPr/>
          </p:nvSpPr>
          <p:spPr>
            <a:xfrm>
              <a:off x="3117980" y="2817315"/>
              <a:ext cx="46269" cy="43681"/>
            </a:xfrm>
            <a:custGeom>
              <a:avLst/>
              <a:gdLst/>
              <a:ahLst/>
              <a:cxnLst/>
              <a:rect l="l" t="t" r="r" b="b"/>
              <a:pathLst>
                <a:path w="1502" h="1418" extrusionOk="0">
                  <a:moveTo>
                    <a:pt x="441" y="108"/>
                  </a:moveTo>
                  <a:cubicBezTo>
                    <a:pt x="870" y="489"/>
                    <a:pt x="1311" y="906"/>
                    <a:pt x="1394" y="1025"/>
                  </a:cubicBezTo>
                  <a:cubicBezTo>
                    <a:pt x="1334" y="1084"/>
                    <a:pt x="1203" y="1227"/>
                    <a:pt x="1144" y="1299"/>
                  </a:cubicBezTo>
                  <a:cubicBezTo>
                    <a:pt x="691" y="858"/>
                    <a:pt x="227" y="370"/>
                    <a:pt x="168" y="251"/>
                  </a:cubicBezTo>
                  <a:cubicBezTo>
                    <a:pt x="227" y="215"/>
                    <a:pt x="358" y="144"/>
                    <a:pt x="441" y="108"/>
                  </a:cubicBezTo>
                  <a:close/>
                  <a:moveTo>
                    <a:pt x="441" y="1"/>
                  </a:moveTo>
                  <a:cubicBezTo>
                    <a:pt x="394" y="25"/>
                    <a:pt x="144" y="132"/>
                    <a:pt x="84" y="215"/>
                  </a:cubicBezTo>
                  <a:cubicBezTo>
                    <a:pt x="60" y="251"/>
                    <a:pt x="1" y="322"/>
                    <a:pt x="1120" y="1394"/>
                  </a:cubicBezTo>
                  <a:cubicBezTo>
                    <a:pt x="1132" y="1406"/>
                    <a:pt x="1144" y="1418"/>
                    <a:pt x="1156" y="1418"/>
                  </a:cubicBezTo>
                  <a:cubicBezTo>
                    <a:pt x="1168" y="1418"/>
                    <a:pt x="1180" y="1406"/>
                    <a:pt x="1192" y="1394"/>
                  </a:cubicBezTo>
                  <a:cubicBezTo>
                    <a:pt x="1287" y="1287"/>
                    <a:pt x="1442" y="1096"/>
                    <a:pt x="1477" y="1072"/>
                  </a:cubicBezTo>
                  <a:cubicBezTo>
                    <a:pt x="1489" y="1060"/>
                    <a:pt x="1501" y="1037"/>
                    <a:pt x="1501" y="1025"/>
                  </a:cubicBezTo>
                  <a:cubicBezTo>
                    <a:pt x="1501" y="1001"/>
                    <a:pt x="1501" y="929"/>
                    <a:pt x="489" y="13"/>
                  </a:cubicBezTo>
                  <a:cubicBezTo>
                    <a:pt x="477" y="1"/>
                    <a:pt x="453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4" name="Google Shape;1784;p37"/>
            <p:cNvSpPr/>
            <p:nvPr/>
          </p:nvSpPr>
          <p:spPr>
            <a:xfrm>
              <a:off x="3121307" y="2820672"/>
              <a:ext cx="45129" cy="35980"/>
            </a:xfrm>
            <a:custGeom>
              <a:avLst/>
              <a:gdLst/>
              <a:ahLst/>
              <a:cxnLst/>
              <a:rect l="l" t="t" r="r" b="b"/>
              <a:pathLst>
                <a:path w="1465" h="1168" extrusionOk="0">
                  <a:moveTo>
                    <a:pt x="1263" y="0"/>
                  </a:moveTo>
                  <a:cubicBezTo>
                    <a:pt x="1083" y="0"/>
                    <a:pt x="0" y="820"/>
                    <a:pt x="0" y="820"/>
                  </a:cubicBezTo>
                  <a:cubicBezTo>
                    <a:pt x="0" y="820"/>
                    <a:pt x="179" y="1118"/>
                    <a:pt x="298" y="1166"/>
                  </a:cubicBezTo>
                  <a:cubicBezTo>
                    <a:pt x="301" y="1167"/>
                    <a:pt x="305" y="1168"/>
                    <a:pt x="309" y="1168"/>
                  </a:cubicBezTo>
                  <a:cubicBezTo>
                    <a:pt x="470" y="1168"/>
                    <a:pt x="1465" y="320"/>
                    <a:pt x="1465" y="320"/>
                  </a:cubicBezTo>
                  <a:cubicBezTo>
                    <a:pt x="1465" y="320"/>
                    <a:pt x="1357" y="118"/>
                    <a:pt x="1286" y="11"/>
                  </a:cubicBezTo>
                  <a:cubicBezTo>
                    <a:pt x="1282" y="4"/>
                    <a:pt x="1275" y="0"/>
                    <a:pt x="126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5" name="Google Shape;1785;p37"/>
            <p:cNvSpPr/>
            <p:nvPr/>
          </p:nvSpPr>
          <p:spPr>
            <a:xfrm>
              <a:off x="3119458" y="2819163"/>
              <a:ext cx="48826" cy="38907"/>
            </a:xfrm>
            <a:custGeom>
              <a:avLst/>
              <a:gdLst/>
              <a:ahLst/>
              <a:cxnLst/>
              <a:rect l="l" t="t" r="r" b="b"/>
              <a:pathLst>
                <a:path w="1585" h="1263" extrusionOk="0">
                  <a:moveTo>
                    <a:pt x="1322" y="96"/>
                  </a:moveTo>
                  <a:lnTo>
                    <a:pt x="1465" y="357"/>
                  </a:lnTo>
                  <a:cubicBezTo>
                    <a:pt x="1001" y="762"/>
                    <a:pt x="465" y="1167"/>
                    <a:pt x="370" y="1167"/>
                  </a:cubicBezTo>
                  <a:cubicBezTo>
                    <a:pt x="298" y="1131"/>
                    <a:pt x="191" y="989"/>
                    <a:pt x="120" y="881"/>
                  </a:cubicBezTo>
                  <a:cubicBezTo>
                    <a:pt x="560" y="560"/>
                    <a:pt x="1179" y="119"/>
                    <a:pt x="1322" y="96"/>
                  </a:cubicBezTo>
                  <a:close/>
                  <a:moveTo>
                    <a:pt x="1334" y="0"/>
                  </a:moveTo>
                  <a:cubicBezTo>
                    <a:pt x="1144" y="0"/>
                    <a:pt x="215" y="691"/>
                    <a:pt x="24" y="834"/>
                  </a:cubicBezTo>
                  <a:cubicBezTo>
                    <a:pt x="12" y="846"/>
                    <a:pt x="1" y="869"/>
                    <a:pt x="12" y="893"/>
                  </a:cubicBezTo>
                  <a:cubicBezTo>
                    <a:pt x="36" y="929"/>
                    <a:pt x="215" y="1203"/>
                    <a:pt x="334" y="1262"/>
                  </a:cubicBezTo>
                  <a:lnTo>
                    <a:pt x="370" y="1262"/>
                  </a:lnTo>
                  <a:cubicBezTo>
                    <a:pt x="536" y="1262"/>
                    <a:pt x="1394" y="548"/>
                    <a:pt x="1560" y="405"/>
                  </a:cubicBezTo>
                  <a:cubicBezTo>
                    <a:pt x="1572" y="393"/>
                    <a:pt x="1584" y="369"/>
                    <a:pt x="1572" y="346"/>
                  </a:cubicBezTo>
                  <a:lnTo>
                    <a:pt x="1394" y="36"/>
                  </a:lnTo>
                  <a:cubicBezTo>
                    <a:pt x="1382" y="24"/>
                    <a:pt x="1370" y="0"/>
                    <a:pt x="13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6" name="Google Shape;1786;p37"/>
            <p:cNvSpPr/>
            <p:nvPr/>
          </p:nvSpPr>
          <p:spPr>
            <a:xfrm>
              <a:off x="3005757" y="2892510"/>
              <a:ext cx="165823" cy="52492"/>
            </a:xfrm>
            <a:custGeom>
              <a:avLst/>
              <a:gdLst/>
              <a:ahLst/>
              <a:cxnLst/>
              <a:rect l="l" t="t" r="r" b="b"/>
              <a:pathLst>
                <a:path w="5383" h="1704" extrusionOk="0">
                  <a:moveTo>
                    <a:pt x="1" y="1"/>
                  </a:moveTo>
                  <a:lnTo>
                    <a:pt x="5382" y="1703"/>
                  </a:lnTo>
                  <a:cubicBezTo>
                    <a:pt x="41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7" name="Google Shape;1787;p37"/>
            <p:cNvSpPr/>
            <p:nvPr/>
          </p:nvSpPr>
          <p:spPr>
            <a:xfrm>
              <a:off x="3004278" y="2891031"/>
              <a:ext cx="168750" cy="55049"/>
            </a:xfrm>
            <a:custGeom>
              <a:avLst/>
              <a:gdLst/>
              <a:ahLst/>
              <a:cxnLst/>
              <a:rect l="l" t="t" r="r" b="b"/>
              <a:pathLst>
                <a:path w="5478" h="1787" extrusionOk="0">
                  <a:moveTo>
                    <a:pt x="49" y="1"/>
                  </a:moveTo>
                  <a:cubicBezTo>
                    <a:pt x="13" y="1"/>
                    <a:pt x="1" y="25"/>
                    <a:pt x="1" y="49"/>
                  </a:cubicBezTo>
                  <a:cubicBezTo>
                    <a:pt x="1" y="72"/>
                    <a:pt x="25" y="96"/>
                    <a:pt x="49" y="96"/>
                  </a:cubicBezTo>
                  <a:cubicBezTo>
                    <a:pt x="84" y="96"/>
                    <a:pt x="4216" y="120"/>
                    <a:pt x="5383" y="1775"/>
                  </a:cubicBezTo>
                  <a:cubicBezTo>
                    <a:pt x="5394" y="1787"/>
                    <a:pt x="5406" y="1787"/>
                    <a:pt x="5430" y="1787"/>
                  </a:cubicBezTo>
                  <a:lnTo>
                    <a:pt x="5454" y="1787"/>
                  </a:lnTo>
                  <a:cubicBezTo>
                    <a:pt x="5478" y="1763"/>
                    <a:pt x="5478" y="1739"/>
                    <a:pt x="5466" y="1715"/>
                  </a:cubicBezTo>
                  <a:cubicBezTo>
                    <a:pt x="4954" y="1001"/>
                    <a:pt x="3894" y="501"/>
                    <a:pt x="2299" y="215"/>
                  </a:cubicBezTo>
                  <a:cubicBezTo>
                    <a:pt x="1108" y="1"/>
                    <a:pt x="60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8" name="Google Shape;1788;p37"/>
            <p:cNvSpPr/>
            <p:nvPr/>
          </p:nvSpPr>
          <p:spPr>
            <a:xfrm>
              <a:off x="3196471" y="2966904"/>
              <a:ext cx="18021" cy="32746"/>
            </a:xfrm>
            <a:custGeom>
              <a:avLst/>
              <a:gdLst/>
              <a:ahLst/>
              <a:cxnLst/>
              <a:rect l="l" t="t" r="r" b="b"/>
              <a:pathLst>
                <a:path w="585" h="1063" extrusionOk="0">
                  <a:moveTo>
                    <a:pt x="355" y="0"/>
                  </a:moveTo>
                  <a:cubicBezTo>
                    <a:pt x="330" y="0"/>
                    <a:pt x="303" y="8"/>
                    <a:pt x="275" y="26"/>
                  </a:cubicBezTo>
                  <a:cubicBezTo>
                    <a:pt x="275" y="26"/>
                    <a:pt x="179" y="705"/>
                    <a:pt x="1" y="931"/>
                  </a:cubicBezTo>
                  <a:cubicBezTo>
                    <a:pt x="1" y="931"/>
                    <a:pt x="150" y="1062"/>
                    <a:pt x="252" y="1062"/>
                  </a:cubicBezTo>
                  <a:cubicBezTo>
                    <a:pt x="269" y="1062"/>
                    <a:pt x="285" y="1059"/>
                    <a:pt x="298" y="1050"/>
                  </a:cubicBezTo>
                  <a:cubicBezTo>
                    <a:pt x="382" y="1003"/>
                    <a:pt x="584" y="122"/>
                    <a:pt x="537" y="86"/>
                  </a:cubicBezTo>
                  <a:cubicBezTo>
                    <a:pt x="493" y="59"/>
                    <a:pt x="429" y="0"/>
                    <a:pt x="355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9" name="Google Shape;1789;p37"/>
            <p:cNvSpPr/>
            <p:nvPr/>
          </p:nvSpPr>
          <p:spPr>
            <a:xfrm>
              <a:off x="3195023" y="2965487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13" y="93"/>
                  </a:moveTo>
                  <a:cubicBezTo>
                    <a:pt x="450" y="93"/>
                    <a:pt x="487" y="119"/>
                    <a:pt x="512" y="144"/>
                  </a:cubicBezTo>
                  <a:cubicBezTo>
                    <a:pt x="524" y="156"/>
                    <a:pt x="536" y="156"/>
                    <a:pt x="536" y="168"/>
                  </a:cubicBezTo>
                  <a:cubicBezTo>
                    <a:pt x="560" y="287"/>
                    <a:pt x="381" y="1001"/>
                    <a:pt x="322" y="1061"/>
                  </a:cubicBezTo>
                  <a:lnTo>
                    <a:pt x="298" y="1061"/>
                  </a:lnTo>
                  <a:cubicBezTo>
                    <a:pt x="250" y="1061"/>
                    <a:pt x="167" y="1013"/>
                    <a:pt x="119" y="965"/>
                  </a:cubicBezTo>
                  <a:cubicBezTo>
                    <a:pt x="262" y="739"/>
                    <a:pt x="345" y="227"/>
                    <a:pt x="369" y="108"/>
                  </a:cubicBezTo>
                  <a:cubicBezTo>
                    <a:pt x="383" y="98"/>
                    <a:pt x="398" y="93"/>
                    <a:pt x="413" y="93"/>
                  </a:cubicBezTo>
                  <a:close/>
                  <a:moveTo>
                    <a:pt x="405" y="1"/>
                  </a:moveTo>
                  <a:cubicBezTo>
                    <a:pt x="369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1"/>
                  </a:cubicBezTo>
                  <a:cubicBezTo>
                    <a:pt x="0" y="965"/>
                    <a:pt x="0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22" y="1156"/>
                    <a:pt x="345" y="1156"/>
                    <a:pt x="369" y="1144"/>
                  </a:cubicBezTo>
                  <a:cubicBezTo>
                    <a:pt x="476" y="1072"/>
                    <a:pt x="643" y="334"/>
                    <a:pt x="643" y="179"/>
                  </a:cubicBezTo>
                  <a:cubicBezTo>
                    <a:pt x="643" y="144"/>
                    <a:pt x="631" y="108"/>
                    <a:pt x="607" y="96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7"/>
                    <a:pt x="476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0" name="Google Shape;1790;p37"/>
            <p:cNvSpPr/>
            <p:nvPr/>
          </p:nvSpPr>
          <p:spPr>
            <a:xfrm>
              <a:off x="3183286" y="3009815"/>
              <a:ext cx="17990" cy="32746"/>
            </a:xfrm>
            <a:custGeom>
              <a:avLst/>
              <a:gdLst/>
              <a:ahLst/>
              <a:cxnLst/>
              <a:rect l="l" t="t" r="r" b="b"/>
              <a:pathLst>
                <a:path w="584" h="1063" extrusionOk="0">
                  <a:moveTo>
                    <a:pt x="360" y="0"/>
                  </a:moveTo>
                  <a:cubicBezTo>
                    <a:pt x="334" y="0"/>
                    <a:pt x="305" y="8"/>
                    <a:pt x="274" y="26"/>
                  </a:cubicBezTo>
                  <a:cubicBezTo>
                    <a:pt x="274" y="26"/>
                    <a:pt x="191" y="705"/>
                    <a:pt x="0" y="931"/>
                  </a:cubicBezTo>
                  <a:cubicBezTo>
                    <a:pt x="0" y="931"/>
                    <a:pt x="149" y="1062"/>
                    <a:pt x="251" y="1062"/>
                  </a:cubicBezTo>
                  <a:cubicBezTo>
                    <a:pt x="268" y="1062"/>
                    <a:pt x="284" y="1059"/>
                    <a:pt x="298" y="1050"/>
                  </a:cubicBezTo>
                  <a:cubicBezTo>
                    <a:pt x="381" y="1003"/>
                    <a:pt x="584" y="122"/>
                    <a:pt x="536" y="86"/>
                  </a:cubicBezTo>
                  <a:cubicBezTo>
                    <a:pt x="492" y="59"/>
                    <a:pt x="435" y="0"/>
                    <a:pt x="360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1" name="Google Shape;1791;p37"/>
            <p:cNvSpPr/>
            <p:nvPr/>
          </p:nvSpPr>
          <p:spPr>
            <a:xfrm>
              <a:off x="3181808" y="3008398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3" y="100"/>
                  </a:moveTo>
                  <a:cubicBezTo>
                    <a:pt x="444" y="100"/>
                    <a:pt x="488" y="128"/>
                    <a:pt x="524" y="156"/>
                  </a:cubicBezTo>
                  <a:cubicBezTo>
                    <a:pt x="524" y="156"/>
                    <a:pt x="536" y="168"/>
                    <a:pt x="548" y="168"/>
                  </a:cubicBezTo>
                  <a:cubicBezTo>
                    <a:pt x="560" y="299"/>
                    <a:pt x="382" y="1001"/>
                    <a:pt x="322" y="1061"/>
                  </a:cubicBezTo>
                  <a:lnTo>
                    <a:pt x="298" y="1061"/>
                  </a:lnTo>
                  <a:cubicBezTo>
                    <a:pt x="251" y="1061"/>
                    <a:pt x="179" y="1013"/>
                    <a:pt x="120" y="965"/>
                  </a:cubicBezTo>
                  <a:cubicBezTo>
                    <a:pt x="274" y="739"/>
                    <a:pt x="346" y="227"/>
                    <a:pt x="370" y="108"/>
                  </a:cubicBezTo>
                  <a:cubicBezTo>
                    <a:pt x="380" y="103"/>
                    <a:pt x="392" y="100"/>
                    <a:pt x="403" y="100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2"/>
                  </a:cubicBezTo>
                  <a:cubicBezTo>
                    <a:pt x="1" y="965"/>
                    <a:pt x="1" y="1001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56"/>
                    <a:pt x="370" y="1144"/>
                  </a:cubicBezTo>
                  <a:cubicBezTo>
                    <a:pt x="477" y="1072"/>
                    <a:pt x="644" y="334"/>
                    <a:pt x="644" y="180"/>
                  </a:cubicBezTo>
                  <a:cubicBezTo>
                    <a:pt x="644" y="144"/>
                    <a:pt x="632" y="108"/>
                    <a:pt x="608" y="96"/>
                  </a:cubicBezTo>
                  <a:cubicBezTo>
                    <a:pt x="596" y="84"/>
                    <a:pt x="584" y="84"/>
                    <a:pt x="572" y="72"/>
                  </a:cubicBezTo>
                  <a:cubicBezTo>
                    <a:pt x="536" y="37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2" name="Google Shape;1792;p37"/>
            <p:cNvSpPr/>
            <p:nvPr/>
          </p:nvSpPr>
          <p:spPr>
            <a:xfrm>
              <a:off x="2844370" y="2875967"/>
              <a:ext cx="15064" cy="32130"/>
            </a:xfrm>
            <a:custGeom>
              <a:avLst/>
              <a:gdLst/>
              <a:ahLst/>
              <a:cxnLst/>
              <a:rect l="l" t="t" r="r" b="b"/>
              <a:pathLst>
                <a:path w="489" h="1043" extrusionOk="0">
                  <a:moveTo>
                    <a:pt x="179" y="0"/>
                  </a:moveTo>
                  <a:cubicBezTo>
                    <a:pt x="133" y="0"/>
                    <a:pt x="92" y="10"/>
                    <a:pt x="72" y="37"/>
                  </a:cubicBezTo>
                  <a:cubicBezTo>
                    <a:pt x="1" y="121"/>
                    <a:pt x="156" y="1014"/>
                    <a:pt x="227" y="1026"/>
                  </a:cubicBezTo>
                  <a:cubicBezTo>
                    <a:pt x="258" y="1026"/>
                    <a:pt x="306" y="1042"/>
                    <a:pt x="357" y="1042"/>
                  </a:cubicBezTo>
                  <a:cubicBezTo>
                    <a:pt x="402" y="1042"/>
                    <a:pt x="449" y="1029"/>
                    <a:pt x="489" y="978"/>
                  </a:cubicBezTo>
                  <a:cubicBezTo>
                    <a:pt x="489" y="978"/>
                    <a:pt x="310" y="311"/>
                    <a:pt x="382" y="37"/>
                  </a:cubicBezTo>
                  <a:cubicBezTo>
                    <a:pt x="382" y="37"/>
                    <a:pt x="271" y="0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3" name="Google Shape;1793;p37"/>
            <p:cNvSpPr/>
            <p:nvPr/>
          </p:nvSpPr>
          <p:spPr>
            <a:xfrm>
              <a:off x="2842922" y="2874550"/>
              <a:ext cx="17620" cy="34871"/>
            </a:xfrm>
            <a:custGeom>
              <a:avLst/>
              <a:gdLst/>
              <a:ahLst/>
              <a:cxnLst/>
              <a:rect l="l" t="t" r="r" b="b"/>
              <a:pathLst>
                <a:path w="572" h="1132" extrusionOk="0">
                  <a:moveTo>
                    <a:pt x="226" y="95"/>
                  </a:moveTo>
                  <a:cubicBezTo>
                    <a:pt x="274" y="95"/>
                    <a:pt x="334" y="107"/>
                    <a:pt x="369" y="119"/>
                  </a:cubicBezTo>
                  <a:cubicBezTo>
                    <a:pt x="322" y="393"/>
                    <a:pt x="453" y="893"/>
                    <a:pt x="476" y="1012"/>
                  </a:cubicBezTo>
                  <a:cubicBezTo>
                    <a:pt x="465" y="1036"/>
                    <a:pt x="441" y="1048"/>
                    <a:pt x="405" y="1048"/>
                  </a:cubicBezTo>
                  <a:cubicBezTo>
                    <a:pt x="381" y="1048"/>
                    <a:pt x="345" y="1036"/>
                    <a:pt x="322" y="1024"/>
                  </a:cubicBezTo>
                  <a:lnTo>
                    <a:pt x="298" y="1024"/>
                  </a:lnTo>
                  <a:cubicBezTo>
                    <a:pt x="226" y="917"/>
                    <a:pt x="119" y="191"/>
                    <a:pt x="155" y="107"/>
                  </a:cubicBezTo>
                  <a:cubicBezTo>
                    <a:pt x="167" y="95"/>
                    <a:pt x="191" y="95"/>
                    <a:pt x="226" y="95"/>
                  </a:cubicBezTo>
                  <a:close/>
                  <a:moveTo>
                    <a:pt x="226" y="0"/>
                  </a:moveTo>
                  <a:cubicBezTo>
                    <a:pt x="155" y="0"/>
                    <a:pt x="95" y="12"/>
                    <a:pt x="72" y="60"/>
                  </a:cubicBezTo>
                  <a:cubicBezTo>
                    <a:pt x="0" y="167"/>
                    <a:pt x="143" y="905"/>
                    <a:pt x="203" y="1048"/>
                  </a:cubicBezTo>
                  <a:cubicBezTo>
                    <a:pt x="215" y="1084"/>
                    <a:pt x="226" y="1107"/>
                    <a:pt x="262" y="1119"/>
                  </a:cubicBezTo>
                  <a:lnTo>
                    <a:pt x="298" y="1119"/>
                  </a:lnTo>
                  <a:cubicBezTo>
                    <a:pt x="334" y="1131"/>
                    <a:pt x="369" y="1131"/>
                    <a:pt x="405" y="1131"/>
                  </a:cubicBezTo>
                  <a:cubicBezTo>
                    <a:pt x="476" y="1131"/>
                    <a:pt x="536" y="1107"/>
                    <a:pt x="572" y="1048"/>
                  </a:cubicBezTo>
                  <a:cubicBezTo>
                    <a:pt x="572" y="1036"/>
                    <a:pt x="572" y="1024"/>
                    <a:pt x="572" y="1000"/>
                  </a:cubicBezTo>
                  <a:cubicBezTo>
                    <a:pt x="572" y="1000"/>
                    <a:pt x="405" y="357"/>
                    <a:pt x="476" y="95"/>
                  </a:cubicBezTo>
                  <a:cubicBezTo>
                    <a:pt x="476" y="72"/>
                    <a:pt x="465" y="48"/>
                    <a:pt x="441" y="36"/>
                  </a:cubicBezTo>
                  <a:cubicBezTo>
                    <a:pt x="441" y="36"/>
                    <a:pt x="322" y="0"/>
                    <a:pt x="2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4" name="Google Shape;1794;p37"/>
            <p:cNvSpPr/>
            <p:nvPr/>
          </p:nvSpPr>
          <p:spPr>
            <a:xfrm>
              <a:off x="2865656" y="2961636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51" y="0"/>
                  </a:moveTo>
                  <a:cubicBezTo>
                    <a:pt x="172" y="0"/>
                    <a:pt x="75" y="12"/>
                    <a:pt x="48" y="66"/>
                  </a:cubicBezTo>
                  <a:cubicBezTo>
                    <a:pt x="1" y="161"/>
                    <a:pt x="317" y="995"/>
                    <a:pt x="392" y="995"/>
                  </a:cubicBezTo>
                  <a:cubicBezTo>
                    <a:pt x="392" y="995"/>
                    <a:pt x="393" y="995"/>
                    <a:pt x="393" y="995"/>
                  </a:cubicBezTo>
                  <a:cubicBezTo>
                    <a:pt x="414" y="995"/>
                    <a:pt x="444" y="999"/>
                    <a:pt x="476" y="999"/>
                  </a:cubicBezTo>
                  <a:cubicBezTo>
                    <a:pt x="535" y="999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9" y="0"/>
                    <a:pt x="251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5" name="Google Shape;1795;p37"/>
            <p:cNvSpPr/>
            <p:nvPr/>
          </p:nvSpPr>
          <p:spPr>
            <a:xfrm>
              <a:off x="2864177" y="2960003"/>
              <a:ext cx="22426" cy="33762"/>
            </a:xfrm>
            <a:custGeom>
              <a:avLst/>
              <a:gdLst/>
              <a:ahLst/>
              <a:cxnLst/>
              <a:rect l="l" t="t" r="r" b="b"/>
              <a:pathLst>
                <a:path w="728" h="1096" extrusionOk="0">
                  <a:moveTo>
                    <a:pt x="358" y="96"/>
                  </a:moveTo>
                  <a:cubicBezTo>
                    <a:pt x="370" y="381"/>
                    <a:pt x="584" y="846"/>
                    <a:pt x="632" y="953"/>
                  </a:cubicBezTo>
                  <a:cubicBezTo>
                    <a:pt x="608" y="989"/>
                    <a:pt x="584" y="1000"/>
                    <a:pt x="525" y="1000"/>
                  </a:cubicBezTo>
                  <a:lnTo>
                    <a:pt x="453" y="1000"/>
                  </a:lnTo>
                  <a:cubicBezTo>
                    <a:pt x="370" y="905"/>
                    <a:pt x="120" y="227"/>
                    <a:pt x="144" y="131"/>
                  </a:cubicBezTo>
                  <a:cubicBezTo>
                    <a:pt x="144" y="119"/>
                    <a:pt x="191" y="96"/>
                    <a:pt x="298" y="96"/>
                  </a:cubicBezTo>
                  <a:close/>
                  <a:moveTo>
                    <a:pt x="298" y="0"/>
                  </a:moveTo>
                  <a:cubicBezTo>
                    <a:pt x="167" y="0"/>
                    <a:pt x="84" y="36"/>
                    <a:pt x="48" y="96"/>
                  </a:cubicBezTo>
                  <a:cubicBezTo>
                    <a:pt x="1" y="215"/>
                    <a:pt x="275" y="905"/>
                    <a:pt x="358" y="1036"/>
                  </a:cubicBezTo>
                  <a:cubicBezTo>
                    <a:pt x="382" y="1072"/>
                    <a:pt x="406" y="1096"/>
                    <a:pt x="441" y="1096"/>
                  </a:cubicBezTo>
                  <a:lnTo>
                    <a:pt x="513" y="1096"/>
                  </a:lnTo>
                  <a:cubicBezTo>
                    <a:pt x="560" y="1096"/>
                    <a:pt x="679" y="1096"/>
                    <a:pt x="727" y="965"/>
                  </a:cubicBezTo>
                  <a:cubicBezTo>
                    <a:pt x="727" y="953"/>
                    <a:pt x="727" y="941"/>
                    <a:pt x="727" y="929"/>
                  </a:cubicBezTo>
                  <a:cubicBezTo>
                    <a:pt x="727" y="929"/>
                    <a:pt x="429" y="334"/>
                    <a:pt x="453" y="60"/>
                  </a:cubicBezTo>
                  <a:cubicBezTo>
                    <a:pt x="453" y="36"/>
                    <a:pt x="441" y="12"/>
                    <a:pt x="417" y="12"/>
                  </a:cubicBezTo>
                  <a:cubicBezTo>
                    <a:pt x="406" y="12"/>
                    <a:pt x="35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6" name="Google Shape;1796;p37"/>
            <p:cNvSpPr/>
            <p:nvPr/>
          </p:nvSpPr>
          <p:spPr>
            <a:xfrm>
              <a:off x="2850253" y="2921651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47" y="0"/>
                  </a:moveTo>
                  <a:cubicBezTo>
                    <a:pt x="167" y="0"/>
                    <a:pt x="68" y="12"/>
                    <a:pt x="48" y="67"/>
                  </a:cubicBezTo>
                  <a:cubicBezTo>
                    <a:pt x="0" y="162"/>
                    <a:pt x="322" y="995"/>
                    <a:pt x="381" y="995"/>
                  </a:cubicBezTo>
                  <a:cubicBezTo>
                    <a:pt x="407" y="995"/>
                    <a:pt x="439" y="1000"/>
                    <a:pt x="473" y="1000"/>
                  </a:cubicBezTo>
                  <a:cubicBezTo>
                    <a:pt x="535" y="1000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7" name="Google Shape;1797;p37"/>
            <p:cNvSpPr/>
            <p:nvPr/>
          </p:nvSpPr>
          <p:spPr>
            <a:xfrm>
              <a:off x="2848775" y="2920018"/>
              <a:ext cx="22395" cy="33762"/>
            </a:xfrm>
            <a:custGeom>
              <a:avLst/>
              <a:gdLst/>
              <a:ahLst/>
              <a:cxnLst/>
              <a:rect l="l" t="t" r="r" b="b"/>
              <a:pathLst>
                <a:path w="727" h="1096" extrusionOk="0">
                  <a:moveTo>
                    <a:pt x="298" y="96"/>
                  </a:moveTo>
                  <a:cubicBezTo>
                    <a:pt x="310" y="96"/>
                    <a:pt x="334" y="96"/>
                    <a:pt x="358" y="108"/>
                  </a:cubicBezTo>
                  <a:cubicBezTo>
                    <a:pt x="358" y="382"/>
                    <a:pt x="572" y="846"/>
                    <a:pt x="632" y="953"/>
                  </a:cubicBezTo>
                  <a:cubicBezTo>
                    <a:pt x="608" y="989"/>
                    <a:pt x="572" y="1013"/>
                    <a:pt x="513" y="1013"/>
                  </a:cubicBezTo>
                  <a:cubicBezTo>
                    <a:pt x="501" y="1013"/>
                    <a:pt x="489" y="1001"/>
                    <a:pt x="477" y="1001"/>
                  </a:cubicBezTo>
                  <a:lnTo>
                    <a:pt x="441" y="1001"/>
                  </a:lnTo>
                  <a:cubicBezTo>
                    <a:pt x="358" y="905"/>
                    <a:pt x="108" y="215"/>
                    <a:pt x="132" y="143"/>
                  </a:cubicBezTo>
                  <a:cubicBezTo>
                    <a:pt x="144" y="120"/>
                    <a:pt x="179" y="96"/>
                    <a:pt x="298" y="96"/>
                  </a:cubicBezTo>
                  <a:close/>
                  <a:moveTo>
                    <a:pt x="286" y="1"/>
                  </a:moveTo>
                  <a:cubicBezTo>
                    <a:pt x="155" y="1"/>
                    <a:pt x="72" y="36"/>
                    <a:pt x="48" y="96"/>
                  </a:cubicBezTo>
                  <a:cubicBezTo>
                    <a:pt x="1" y="215"/>
                    <a:pt x="263" y="905"/>
                    <a:pt x="358" y="1036"/>
                  </a:cubicBezTo>
                  <a:cubicBezTo>
                    <a:pt x="370" y="1072"/>
                    <a:pt x="394" y="1096"/>
                    <a:pt x="429" y="1096"/>
                  </a:cubicBezTo>
                  <a:lnTo>
                    <a:pt x="513" y="1096"/>
                  </a:lnTo>
                  <a:cubicBezTo>
                    <a:pt x="548" y="1096"/>
                    <a:pt x="667" y="1096"/>
                    <a:pt x="715" y="965"/>
                  </a:cubicBezTo>
                  <a:cubicBezTo>
                    <a:pt x="727" y="953"/>
                    <a:pt x="727" y="941"/>
                    <a:pt x="715" y="929"/>
                  </a:cubicBezTo>
                  <a:cubicBezTo>
                    <a:pt x="715" y="929"/>
                    <a:pt x="429" y="334"/>
                    <a:pt x="453" y="60"/>
                  </a:cubicBezTo>
                  <a:cubicBezTo>
                    <a:pt x="453" y="36"/>
                    <a:pt x="429" y="12"/>
                    <a:pt x="406" y="12"/>
                  </a:cubicBezTo>
                  <a:cubicBezTo>
                    <a:pt x="406" y="12"/>
                    <a:pt x="358" y="1"/>
                    <a:pt x="2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8" name="Google Shape;1798;p37"/>
            <p:cNvSpPr/>
            <p:nvPr/>
          </p:nvSpPr>
          <p:spPr>
            <a:xfrm>
              <a:off x="3171180" y="3050016"/>
              <a:ext cx="17990" cy="32869"/>
            </a:xfrm>
            <a:custGeom>
              <a:avLst/>
              <a:gdLst/>
              <a:ahLst/>
              <a:cxnLst/>
              <a:rect l="l" t="t" r="r" b="b"/>
              <a:pathLst>
                <a:path w="584" h="1067" extrusionOk="0">
                  <a:moveTo>
                    <a:pt x="357" y="0"/>
                  </a:moveTo>
                  <a:cubicBezTo>
                    <a:pt x="331" y="0"/>
                    <a:pt x="303" y="9"/>
                    <a:pt x="274" y="31"/>
                  </a:cubicBezTo>
                  <a:cubicBezTo>
                    <a:pt x="274" y="31"/>
                    <a:pt x="191" y="710"/>
                    <a:pt x="0" y="924"/>
                  </a:cubicBezTo>
                  <a:cubicBezTo>
                    <a:pt x="0" y="924"/>
                    <a:pt x="152" y="1066"/>
                    <a:pt x="254" y="1066"/>
                  </a:cubicBezTo>
                  <a:cubicBezTo>
                    <a:pt x="270" y="1066"/>
                    <a:pt x="285" y="1063"/>
                    <a:pt x="298" y="1055"/>
                  </a:cubicBezTo>
                  <a:cubicBezTo>
                    <a:pt x="381" y="995"/>
                    <a:pt x="584" y="126"/>
                    <a:pt x="536" y="91"/>
                  </a:cubicBezTo>
                  <a:cubicBezTo>
                    <a:pt x="493" y="64"/>
                    <a:pt x="430" y="0"/>
                    <a:pt x="35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9" name="Google Shape;1799;p37"/>
            <p:cNvSpPr/>
            <p:nvPr/>
          </p:nvSpPr>
          <p:spPr>
            <a:xfrm>
              <a:off x="3169701" y="3048753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4" y="88"/>
                  </a:moveTo>
                  <a:cubicBezTo>
                    <a:pt x="444" y="88"/>
                    <a:pt x="488" y="116"/>
                    <a:pt x="525" y="143"/>
                  </a:cubicBezTo>
                  <a:cubicBezTo>
                    <a:pt x="525" y="155"/>
                    <a:pt x="536" y="155"/>
                    <a:pt x="548" y="155"/>
                  </a:cubicBezTo>
                  <a:cubicBezTo>
                    <a:pt x="560" y="286"/>
                    <a:pt x="382" y="1001"/>
                    <a:pt x="322" y="1060"/>
                  </a:cubicBezTo>
                  <a:lnTo>
                    <a:pt x="298" y="1060"/>
                  </a:lnTo>
                  <a:cubicBezTo>
                    <a:pt x="251" y="1060"/>
                    <a:pt x="179" y="1013"/>
                    <a:pt x="120" y="965"/>
                  </a:cubicBezTo>
                  <a:cubicBezTo>
                    <a:pt x="275" y="727"/>
                    <a:pt x="346" y="215"/>
                    <a:pt x="370" y="96"/>
                  </a:cubicBezTo>
                  <a:cubicBezTo>
                    <a:pt x="380" y="90"/>
                    <a:pt x="392" y="88"/>
                    <a:pt x="404" y="88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6"/>
                  </a:cubicBezTo>
                  <a:cubicBezTo>
                    <a:pt x="286" y="36"/>
                    <a:pt x="275" y="48"/>
                    <a:pt x="275" y="60"/>
                  </a:cubicBezTo>
                  <a:cubicBezTo>
                    <a:pt x="275" y="72"/>
                    <a:pt x="191" y="727"/>
                    <a:pt x="13" y="941"/>
                  </a:cubicBezTo>
                  <a:cubicBezTo>
                    <a:pt x="1" y="965"/>
                    <a:pt x="1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44"/>
                    <a:pt x="370" y="1132"/>
                  </a:cubicBezTo>
                  <a:cubicBezTo>
                    <a:pt x="477" y="1072"/>
                    <a:pt x="644" y="334"/>
                    <a:pt x="644" y="167"/>
                  </a:cubicBezTo>
                  <a:cubicBezTo>
                    <a:pt x="644" y="143"/>
                    <a:pt x="632" y="108"/>
                    <a:pt x="608" y="84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6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0" name="Google Shape;1800;p37"/>
            <p:cNvSpPr/>
            <p:nvPr/>
          </p:nvSpPr>
          <p:spPr>
            <a:xfrm>
              <a:off x="2940112" y="3100104"/>
              <a:ext cx="177190" cy="28248"/>
            </a:xfrm>
            <a:custGeom>
              <a:avLst/>
              <a:gdLst/>
              <a:ahLst/>
              <a:cxnLst/>
              <a:rect l="l" t="t" r="r" b="b"/>
              <a:pathLst>
                <a:path w="5752" h="917" extrusionOk="0">
                  <a:moveTo>
                    <a:pt x="0" y="0"/>
                  </a:moveTo>
                  <a:cubicBezTo>
                    <a:pt x="0" y="1"/>
                    <a:pt x="1917" y="917"/>
                    <a:pt x="4306" y="917"/>
                  </a:cubicBezTo>
                  <a:cubicBezTo>
                    <a:pt x="4773" y="917"/>
                    <a:pt x="5259" y="882"/>
                    <a:pt x="5751" y="7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1" name="Google Shape;1801;p37"/>
            <p:cNvSpPr/>
            <p:nvPr/>
          </p:nvSpPr>
          <p:spPr>
            <a:xfrm>
              <a:off x="2938263" y="3098503"/>
              <a:ext cx="180856" cy="30959"/>
            </a:xfrm>
            <a:custGeom>
              <a:avLst/>
              <a:gdLst/>
              <a:ahLst/>
              <a:cxnLst/>
              <a:rect l="l" t="t" r="r" b="b"/>
              <a:pathLst>
                <a:path w="5871" h="1005" extrusionOk="0">
                  <a:moveTo>
                    <a:pt x="63" y="0"/>
                  </a:moveTo>
                  <a:cubicBezTo>
                    <a:pt x="43" y="0"/>
                    <a:pt x="21" y="11"/>
                    <a:pt x="13" y="29"/>
                  </a:cubicBezTo>
                  <a:cubicBezTo>
                    <a:pt x="1" y="52"/>
                    <a:pt x="13" y="76"/>
                    <a:pt x="37" y="88"/>
                  </a:cubicBezTo>
                  <a:cubicBezTo>
                    <a:pt x="60" y="100"/>
                    <a:pt x="2001" y="1005"/>
                    <a:pt x="4382" y="1005"/>
                  </a:cubicBezTo>
                  <a:cubicBezTo>
                    <a:pt x="4847" y="1005"/>
                    <a:pt x="5335" y="969"/>
                    <a:pt x="5823" y="886"/>
                  </a:cubicBezTo>
                  <a:cubicBezTo>
                    <a:pt x="5847" y="886"/>
                    <a:pt x="5871" y="862"/>
                    <a:pt x="5859" y="838"/>
                  </a:cubicBezTo>
                  <a:cubicBezTo>
                    <a:pt x="5859" y="819"/>
                    <a:pt x="5843" y="799"/>
                    <a:pt x="5824" y="799"/>
                  </a:cubicBezTo>
                  <a:cubicBezTo>
                    <a:pt x="5820" y="799"/>
                    <a:pt x="5815" y="800"/>
                    <a:pt x="5811" y="803"/>
                  </a:cubicBezTo>
                  <a:cubicBezTo>
                    <a:pt x="5329" y="884"/>
                    <a:pt x="4853" y="918"/>
                    <a:pt x="4393" y="918"/>
                  </a:cubicBezTo>
                  <a:cubicBezTo>
                    <a:pt x="2027" y="918"/>
                    <a:pt x="104" y="15"/>
                    <a:pt x="84" y="5"/>
                  </a:cubicBezTo>
                  <a:cubicBezTo>
                    <a:pt x="78" y="2"/>
                    <a:pt x="71" y="0"/>
                    <a:pt x="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2" name="Google Shape;1802;p37"/>
            <p:cNvSpPr/>
            <p:nvPr/>
          </p:nvSpPr>
          <p:spPr>
            <a:xfrm>
              <a:off x="3091580" y="3125765"/>
              <a:ext cx="8102" cy="46269"/>
            </a:xfrm>
            <a:custGeom>
              <a:avLst/>
              <a:gdLst/>
              <a:ahLst/>
              <a:cxnLst/>
              <a:rect l="l" t="t" r="r" b="b"/>
              <a:pathLst>
                <a:path w="263" h="1502" extrusionOk="0">
                  <a:moveTo>
                    <a:pt x="60" y="1"/>
                  </a:moveTo>
                  <a:lnTo>
                    <a:pt x="1" y="1501"/>
                  </a:lnTo>
                  <a:cubicBezTo>
                    <a:pt x="263" y="1251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3" name="Google Shape;1803;p37"/>
            <p:cNvSpPr/>
            <p:nvPr/>
          </p:nvSpPr>
          <p:spPr>
            <a:xfrm>
              <a:off x="3090132" y="3124317"/>
              <a:ext cx="11028" cy="49165"/>
            </a:xfrm>
            <a:custGeom>
              <a:avLst/>
              <a:gdLst/>
              <a:ahLst/>
              <a:cxnLst/>
              <a:rect l="l" t="t" r="r" b="b"/>
              <a:pathLst>
                <a:path w="358" h="1596" extrusionOk="0">
                  <a:moveTo>
                    <a:pt x="95" y="0"/>
                  </a:moveTo>
                  <a:cubicBezTo>
                    <a:pt x="71" y="0"/>
                    <a:pt x="60" y="24"/>
                    <a:pt x="60" y="60"/>
                  </a:cubicBezTo>
                  <a:cubicBezTo>
                    <a:pt x="119" y="393"/>
                    <a:pt x="214" y="1322"/>
                    <a:pt x="12" y="1512"/>
                  </a:cubicBezTo>
                  <a:cubicBezTo>
                    <a:pt x="0" y="1536"/>
                    <a:pt x="0" y="1560"/>
                    <a:pt x="12" y="1584"/>
                  </a:cubicBezTo>
                  <a:cubicBezTo>
                    <a:pt x="24" y="1596"/>
                    <a:pt x="36" y="1596"/>
                    <a:pt x="48" y="1596"/>
                  </a:cubicBezTo>
                  <a:cubicBezTo>
                    <a:pt x="60" y="1596"/>
                    <a:pt x="71" y="1596"/>
                    <a:pt x="83" y="1584"/>
                  </a:cubicBezTo>
                  <a:cubicBezTo>
                    <a:pt x="357" y="1322"/>
                    <a:pt x="179" y="167"/>
                    <a:pt x="155" y="36"/>
                  </a:cubicBezTo>
                  <a:cubicBezTo>
                    <a:pt x="155" y="12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4" name="Google Shape;1804;p37"/>
            <p:cNvSpPr/>
            <p:nvPr/>
          </p:nvSpPr>
          <p:spPr>
            <a:xfrm>
              <a:off x="3045372" y="3129092"/>
              <a:ext cx="1140" cy="39985"/>
            </a:xfrm>
            <a:custGeom>
              <a:avLst/>
              <a:gdLst/>
              <a:ahLst/>
              <a:cxnLst/>
              <a:rect l="l" t="t" r="r" b="b"/>
              <a:pathLst>
                <a:path w="37" h="1298" extrusionOk="0">
                  <a:moveTo>
                    <a:pt x="12" y="0"/>
                  </a:moveTo>
                  <a:lnTo>
                    <a:pt x="0" y="1298"/>
                  </a:lnTo>
                  <a:cubicBezTo>
                    <a:pt x="0" y="1298"/>
                    <a:pt x="36" y="310"/>
                    <a:pt x="12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5" name="Google Shape;1805;p37"/>
            <p:cNvSpPr/>
            <p:nvPr/>
          </p:nvSpPr>
          <p:spPr>
            <a:xfrm>
              <a:off x="3043894" y="3127521"/>
              <a:ext cx="4066" cy="43035"/>
            </a:xfrm>
            <a:custGeom>
              <a:avLst/>
              <a:gdLst/>
              <a:ahLst/>
              <a:cxnLst/>
              <a:rect l="l" t="t" r="r" b="b"/>
              <a:pathLst>
                <a:path w="132" h="1397" extrusionOk="0">
                  <a:moveTo>
                    <a:pt x="73" y="0"/>
                  </a:moveTo>
                  <a:cubicBezTo>
                    <a:pt x="69" y="0"/>
                    <a:pt x="65" y="1"/>
                    <a:pt x="60" y="3"/>
                  </a:cubicBezTo>
                  <a:cubicBezTo>
                    <a:pt x="25" y="3"/>
                    <a:pt x="13" y="27"/>
                    <a:pt x="13" y="51"/>
                  </a:cubicBezTo>
                  <a:cubicBezTo>
                    <a:pt x="37" y="361"/>
                    <a:pt x="1" y="1337"/>
                    <a:pt x="1" y="1349"/>
                  </a:cubicBezTo>
                  <a:cubicBezTo>
                    <a:pt x="1" y="1373"/>
                    <a:pt x="25" y="1396"/>
                    <a:pt x="48" y="1396"/>
                  </a:cubicBezTo>
                  <a:cubicBezTo>
                    <a:pt x="72" y="1396"/>
                    <a:pt x="96" y="1385"/>
                    <a:pt x="96" y="1349"/>
                  </a:cubicBezTo>
                  <a:cubicBezTo>
                    <a:pt x="96" y="1313"/>
                    <a:pt x="132" y="361"/>
                    <a:pt x="108" y="39"/>
                  </a:cubicBezTo>
                  <a:cubicBezTo>
                    <a:pt x="108" y="20"/>
                    <a:pt x="92" y="0"/>
                    <a:pt x="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6" name="Google Shape;1806;p37"/>
            <p:cNvSpPr/>
            <p:nvPr/>
          </p:nvSpPr>
          <p:spPr>
            <a:xfrm>
              <a:off x="2992911" y="3123208"/>
              <a:ext cx="5545" cy="40755"/>
            </a:xfrm>
            <a:custGeom>
              <a:avLst/>
              <a:gdLst/>
              <a:ahLst/>
              <a:cxnLst/>
              <a:rect l="l" t="t" r="r" b="b"/>
              <a:pathLst>
                <a:path w="180" h="1323" extrusionOk="0">
                  <a:moveTo>
                    <a:pt x="179" y="1"/>
                  </a:moveTo>
                  <a:lnTo>
                    <a:pt x="179" y="1"/>
                  </a:lnTo>
                  <a:cubicBezTo>
                    <a:pt x="48" y="429"/>
                    <a:pt x="1" y="1322"/>
                    <a:pt x="1" y="1322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7" name="Google Shape;1807;p37"/>
            <p:cNvSpPr/>
            <p:nvPr/>
          </p:nvSpPr>
          <p:spPr>
            <a:xfrm>
              <a:off x="2991464" y="3121976"/>
              <a:ext cx="8471" cy="43435"/>
            </a:xfrm>
            <a:custGeom>
              <a:avLst/>
              <a:gdLst/>
              <a:ahLst/>
              <a:cxnLst/>
              <a:rect l="l" t="t" r="r" b="b"/>
              <a:pathLst>
                <a:path w="275" h="1410" extrusionOk="0">
                  <a:moveTo>
                    <a:pt x="212" y="0"/>
                  </a:moveTo>
                  <a:cubicBezTo>
                    <a:pt x="192" y="0"/>
                    <a:pt x="179" y="11"/>
                    <a:pt x="179" y="29"/>
                  </a:cubicBezTo>
                  <a:cubicBezTo>
                    <a:pt x="60" y="457"/>
                    <a:pt x="0" y="1326"/>
                    <a:pt x="0" y="1362"/>
                  </a:cubicBezTo>
                  <a:cubicBezTo>
                    <a:pt x="0" y="1386"/>
                    <a:pt x="24" y="1410"/>
                    <a:pt x="48" y="1410"/>
                  </a:cubicBezTo>
                  <a:cubicBezTo>
                    <a:pt x="72" y="1410"/>
                    <a:pt x="95" y="1398"/>
                    <a:pt x="95" y="1362"/>
                  </a:cubicBezTo>
                  <a:cubicBezTo>
                    <a:pt x="95" y="1362"/>
                    <a:pt x="143" y="469"/>
                    <a:pt x="262" y="52"/>
                  </a:cubicBezTo>
                  <a:cubicBezTo>
                    <a:pt x="274" y="29"/>
                    <a:pt x="262" y="5"/>
                    <a:pt x="238" y="5"/>
                  </a:cubicBezTo>
                  <a:cubicBezTo>
                    <a:pt x="229" y="2"/>
                    <a:pt x="220" y="0"/>
                    <a:pt x="2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8" name="Google Shape;1808;p37"/>
            <p:cNvSpPr/>
            <p:nvPr/>
          </p:nvSpPr>
          <p:spPr>
            <a:xfrm>
              <a:off x="2950000" y="3118064"/>
              <a:ext cx="10689" cy="37089"/>
            </a:xfrm>
            <a:custGeom>
              <a:avLst/>
              <a:gdLst/>
              <a:ahLst/>
              <a:cxnLst/>
              <a:rect l="l" t="t" r="r" b="b"/>
              <a:pathLst>
                <a:path w="347" h="1204" extrusionOk="0">
                  <a:moveTo>
                    <a:pt x="346" y="1"/>
                  </a:moveTo>
                  <a:lnTo>
                    <a:pt x="346" y="1"/>
                  </a:lnTo>
                  <a:cubicBezTo>
                    <a:pt x="144" y="263"/>
                    <a:pt x="1" y="1203"/>
                    <a:pt x="1" y="1203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9" name="Google Shape;1809;p37"/>
            <p:cNvSpPr/>
            <p:nvPr/>
          </p:nvSpPr>
          <p:spPr>
            <a:xfrm>
              <a:off x="2948552" y="3116462"/>
              <a:ext cx="13585" cy="40170"/>
            </a:xfrm>
            <a:custGeom>
              <a:avLst/>
              <a:gdLst/>
              <a:ahLst/>
              <a:cxnLst/>
              <a:rect l="l" t="t" r="r" b="b"/>
              <a:pathLst>
                <a:path w="441" h="1304" extrusionOk="0">
                  <a:moveTo>
                    <a:pt x="396" y="0"/>
                  </a:moveTo>
                  <a:cubicBezTo>
                    <a:pt x="380" y="0"/>
                    <a:pt x="366" y="9"/>
                    <a:pt x="357" y="17"/>
                  </a:cubicBezTo>
                  <a:cubicBezTo>
                    <a:pt x="155" y="303"/>
                    <a:pt x="12" y="1208"/>
                    <a:pt x="0" y="1243"/>
                  </a:cubicBezTo>
                  <a:cubicBezTo>
                    <a:pt x="0" y="1267"/>
                    <a:pt x="24" y="1291"/>
                    <a:pt x="48" y="1303"/>
                  </a:cubicBezTo>
                  <a:cubicBezTo>
                    <a:pt x="72" y="1303"/>
                    <a:pt x="95" y="1279"/>
                    <a:pt x="95" y="1267"/>
                  </a:cubicBezTo>
                  <a:cubicBezTo>
                    <a:pt x="95" y="1255"/>
                    <a:pt x="238" y="339"/>
                    <a:pt x="429" y="77"/>
                  </a:cubicBezTo>
                  <a:cubicBezTo>
                    <a:pt x="441" y="53"/>
                    <a:pt x="441" y="29"/>
                    <a:pt x="417" y="5"/>
                  </a:cubicBezTo>
                  <a:cubicBezTo>
                    <a:pt x="410" y="2"/>
                    <a:pt x="403" y="0"/>
                    <a:pt x="3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0" name="Google Shape;1810;p37"/>
            <p:cNvSpPr/>
            <p:nvPr/>
          </p:nvSpPr>
          <p:spPr>
            <a:xfrm>
              <a:off x="2949292" y="3081036"/>
              <a:ext cx="35580" cy="16850"/>
            </a:xfrm>
            <a:custGeom>
              <a:avLst/>
              <a:gdLst/>
              <a:ahLst/>
              <a:cxnLst/>
              <a:rect l="l" t="t" r="r" b="b"/>
              <a:pathLst>
                <a:path w="1155" h="547" extrusionOk="0">
                  <a:moveTo>
                    <a:pt x="179" y="0"/>
                  </a:moveTo>
                  <a:cubicBezTo>
                    <a:pt x="179" y="0"/>
                    <a:pt x="0" y="203"/>
                    <a:pt x="60" y="298"/>
                  </a:cubicBezTo>
                  <a:cubicBezTo>
                    <a:pt x="101" y="371"/>
                    <a:pt x="790" y="546"/>
                    <a:pt x="978" y="546"/>
                  </a:cubicBezTo>
                  <a:cubicBezTo>
                    <a:pt x="1003" y="546"/>
                    <a:pt x="1020" y="543"/>
                    <a:pt x="1024" y="536"/>
                  </a:cubicBezTo>
                  <a:cubicBezTo>
                    <a:pt x="1048" y="489"/>
                    <a:pt x="1155" y="393"/>
                    <a:pt x="1083" y="286"/>
                  </a:cubicBezTo>
                  <a:cubicBezTo>
                    <a:pt x="1083" y="286"/>
                    <a:pt x="405" y="191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1" name="Google Shape;1811;p37"/>
            <p:cNvSpPr/>
            <p:nvPr/>
          </p:nvSpPr>
          <p:spPr>
            <a:xfrm>
              <a:off x="2947443" y="3079681"/>
              <a:ext cx="38907" cy="19715"/>
            </a:xfrm>
            <a:custGeom>
              <a:avLst/>
              <a:gdLst/>
              <a:ahLst/>
              <a:cxnLst/>
              <a:rect l="l" t="t" r="r" b="b"/>
              <a:pathLst>
                <a:path w="1263" h="640" extrusionOk="0">
                  <a:moveTo>
                    <a:pt x="251" y="116"/>
                  </a:moveTo>
                  <a:cubicBezTo>
                    <a:pt x="477" y="259"/>
                    <a:pt x="989" y="354"/>
                    <a:pt x="1108" y="366"/>
                  </a:cubicBezTo>
                  <a:cubicBezTo>
                    <a:pt x="1132" y="425"/>
                    <a:pt x="1108" y="473"/>
                    <a:pt x="1060" y="521"/>
                  </a:cubicBezTo>
                  <a:cubicBezTo>
                    <a:pt x="1060" y="533"/>
                    <a:pt x="1048" y="544"/>
                    <a:pt x="1048" y="544"/>
                  </a:cubicBezTo>
                  <a:lnTo>
                    <a:pt x="1036" y="544"/>
                  </a:lnTo>
                  <a:cubicBezTo>
                    <a:pt x="858" y="544"/>
                    <a:pt x="215" y="378"/>
                    <a:pt x="155" y="318"/>
                  </a:cubicBezTo>
                  <a:cubicBezTo>
                    <a:pt x="131" y="282"/>
                    <a:pt x="191" y="187"/>
                    <a:pt x="251" y="116"/>
                  </a:cubicBezTo>
                  <a:close/>
                  <a:moveTo>
                    <a:pt x="245" y="1"/>
                  </a:moveTo>
                  <a:cubicBezTo>
                    <a:pt x="231" y="1"/>
                    <a:pt x="217" y="7"/>
                    <a:pt x="203" y="21"/>
                  </a:cubicBezTo>
                  <a:cubicBezTo>
                    <a:pt x="167" y="56"/>
                    <a:pt x="0" y="247"/>
                    <a:pt x="72" y="366"/>
                  </a:cubicBezTo>
                  <a:cubicBezTo>
                    <a:pt x="143" y="473"/>
                    <a:pt x="882" y="640"/>
                    <a:pt x="1036" y="640"/>
                  </a:cubicBezTo>
                  <a:cubicBezTo>
                    <a:pt x="1072" y="640"/>
                    <a:pt x="1096" y="640"/>
                    <a:pt x="1120" y="616"/>
                  </a:cubicBezTo>
                  <a:cubicBezTo>
                    <a:pt x="1120" y="604"/>
                    <a:pt x="1132" y="592"/>
                    <a:pt x="1143" y="580"/>
                  </a:cubicBezTo>
                  <a:cubicBezTo>
                    <a:pt x="1179" y="521"/>
                    <a:pt x="1263" y="425"/>
                    <a:pt x="1179" y="306"/>
                  </a:cubicBezTo>
                  <a:cubicBezTo>
                    <a:pt x="1167" y="282"/>
                    <a:pt x="1155" y="282"/>
                    <a:pt x="1143" y="282"/>
                  </a:cubicBezTo>
                  <a:cubicBezTo>
                    <a:pt x="1143" y="282"/>
                    <a:pt x="477" y="187"/>
                    <a:pt x="274" y="9"/>
                  </a:cubicBezTo>
                  <a:cubicBezTo>
                    <a:pt x="264" y="4"/>
                    <a:pt x="255" y="1"/>
                    <a:pt x="2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2" name="Google Shape;1812;p37"/>
            <p:cNvSpPr/>
            <p:nvPr/>
          </p:nvSpPr>
          <p:spPr>
            <a:xfrm>
              <a:off x="3036192" y="3095699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39"/>
                    <a:pt x="72" y="310"/>
                  </a:cubicBezTo>
                  <a:cubicBezTo>
                    <a:pt x="119" y="365"/>
                    <a:pt x="527" y="399"/>
                    <a:pt x="808" y="399"/>
                  </a:cubicBezTo>
                  <a:cubicBezTo>
                    <a:pt x="953" y="399"/>
                    <a:pt x="1064" y="390"/>
                    <a:pt x="1072" y="370"/>
                  </a:cubicBezTo>
                  <a:cubicBezTo>
                    <a:pt x="1096" y="310"/>
                    <a:pt x="1180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3" name="Google Shape;1813;p37"/>
            <p:cNvSpPr/>
            <p:nvPr/>
          </p:nvSpPr>
          <p:spPr>
            <a:xfrm>
              <a:off x="3034745" y="3094375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15"/>
                  </a:moveTo>
                  <a:cubicBezTo>
                    <a:pt x="393" y="186"/>
                    <a:pt x="703" y="198"/>
                    <a:pt x="953" y="210"/>
                  </a:cubicBezTo>
                  <a:cubicBezTo>
                    <a:pt x="1024" y="210"/>
                    <a:pt x="1072" y="198"/>
                    <a:pt x="1107" y="198"/>
                  </a:cubicBezTo>
                  <a:cubicBezTo>
                    <a:pt x="1143" y="246"/>
                    <a:pt x="1119" y="294"/>
                    <a:pt x="1096" y="365"/>
                  </a:cubicBezTo>
                  <a:cubicBezTo>
                    <a:pt x="1084" y="365"/>
                    <a:pt x="1084" y="377"/>
                    <a:pt x="1084" y="389"/>
                  </a:cubicBezTo>
                  <a:cubicBezTo>
                    <a:pt x="1060" y="389"/>
                    <a:pt x="1012" y="401"/>
                    <a:pt x="869" y="401"/>
                  </a:cubicBezTo>
                  <a:cubicBezTo>
                    <a:pt x="536" y="401"/>
                    <a:pt x="203" y="353"/>
                    <a:pt x="155" y="329"/>
                  </a:cubicBezTo>
                  <a:cubicBezTo>
                    <a:pt x="131" y="306"/>
                    <a:pt x="167" y="198"/>
                    <a:pt x="214" y="115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7"/>
                    <a:pt x="0" y="294"/>
                    <a:pt x="84" y="389"/>
                  </a:cubicBezTo>
                  <a:cubicBezTo>
                    <a:pt x="179" y="484"/>
                    <a:pt x="857" y="496"/>
                    <a:pt x="857" y="496"/>
                  </a:cubicBezTo>
                  <a:cubicBezTo>
                    <a:pt x="1119" y="496"/>
                    <a:pt x="1143" y="472"/>
                    <a:pt x="1155" y="437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1"/>
                    <a:pt x="1262" y="222"/>
                    <a:pt x="1155" y="115"/>
                  </a:cubicBezTo>
                  <a:cubicBezTo>
                    <a:pt x="1143" y="115"/>
                    <a:pt x="1131" y="103"/>
                    <a:pt x="1119" y="103"/>
                  </a:cubicBezTo>
                  <a:lnTo>
                    <a:pt x="941" y="103"/>
                  </a:lnTo>
                  <a:cubicBezTo>
                    <a:pt x="738" y="103"/>
                    <a:pt x="381" y="91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4" name="Google Shape;1814;p37"/>
            <p:cNvSpPr/>
            <p:nvPr/>
          </p:nvSpPr>
          <p:spPr>
            <a:xfrm>
              <a:off x="2993281" y="3094221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27"/>
                    <a:pt x="72" y="311"/>
                  </a:cubicBezTo>
                  <a:cubicBezTo>
                    <a:pt x="119" y="365"/>
                    <a:pt x="527" y="400"/>
                    <a:pt x="808" y="400"/>
                  </a:cubicBezTo>
                  <a:cubicBezTo>
                    <a:pt x="953" y="400"/>
                    <a:pt x="1064" y="390"/>
                    <a:pt x="1072" y="370"/>
                  </a:cubicBezTo>
                  <a:cubicBezTo>
                    <a:pt x="1096" y="311"/>
                    <a:pt x="1179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5" name="Google Shape;1815;p37"/>
            <p:cNvSpPr/>
            <p:nvPr/>
          </p:nvSpPr>
          <p:spPr>
            <a:xfrm>
              <a:off x="2991833" y="3092896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04"/>
                  </a:moveTo>
                  <a:cubicBezTo>
                    <a:pt x="393" y="187"/>
                    <a:pt x="703" y="199"/>
                    <a:pt x="953" y="199"/>
                  </a:cubicBezTo>
                  <a:lnTo>
                    <a:pt x="1107" y="199"/>
                  </a:lnTo>
                  <a:cubicBezTo>
                    <a:pt x="1143" y="246"/>
                    <a:pt x="1119" y="294"/>
                    <a:pt x="1096" y="354"/>
                  </a:cubicBezTo>
                  <a:cubicBezTo>
                    <a:pt x="1084" y="365"/>
                    <a:pt x="1084" y="377"/>
                    <a:pt x="1084" y="377"/>
                  </a:cubicBezTo>
                  <a:cubicBezTo>
                    <a:pt x="1060" y="389"/>
                    <a:pt x="1012" y="401"/>
                    <a:pt x="857" y="401"/>
                  </a:cubicBezTo>
                  <a:cubicBezTo>
                    <a:pt x="536" y="401"/>
                    <a:pt x="203" y="354"/>
                    <a:pt x="155" y="318"/>
                  </a:cubicBezTo>
                  <a:cubicBezTo>
                    <a:pt x="131" y="294"/>
                    <a:pt x="167" y="199"/>
                    <a:pt x="214" y="104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8"/>
                    <a:pt x="0" y="294"/>
                    <a:pt x="83" y="389"/>
                  </a:cubicBezTo>
                  <a:cubicBezTo>
                    <a:pt x="179" y="485"/>
                    <a:pt x="857" y="496"/>
                    <a:pt x="857" y="496"/>
                  </a:cubicBezTo>
                  <a:cubicBezTo>
                    <a:pt x="1119" y="496"/>
                    <a:pt x="1143" y="461"/>
                    <a:pt x="1155" y="425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2"/>
                    <a:pt x="1262" y="223"/>
                    <a:pt x="1155" y="115"/>
                  </a:cubicBezTo>
                  <a:cubicBezTo>
                    <a:pt x="1143" y="104"/>
                    <a:pt x="1131" y="104"/>
                    <a:pt x="1119" y="104"/>
                  </a:cubicBezTo>
                  <a:lnTo>
                    <a:pt x="941" y="104"/>
                  </a:lnTo>
                  <a:cubicBezTo>
                    <a:pt x="738" y="104"/>
                    <a:pt x="381" y="92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6" name="Google Shape;1816;p37"/>
            <p:cNvSpPr/>
            <p:nvPr/>
          </p:nvSpPr>
          <p:spPr>
            <a:xfrm>
              <a:off x="2889869" y="2821843"/>
              <a:ext cx="29357" cy="45037"/>
            </a:xfrm>
            <a:custGeom>
              <a:avLst/>
              <a:gdLst/>
              <a:ahLst/>
              <a:cxnLst/>
              <a:rect l="l" t="t" r="r" b="b"/>
              <a:pathLst>
                <a:path w="953" h="1462" extrusionOk="0">
                  <a:moveTo>
                    <a:pt x="54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32"/>
                    <a:pt x="0" y="56"/>
                    <a:pt x="24" y="80"/>
                  </a:cubicBezTo>
                  <a:cubicBezTo>
                    <a:pt x="24" y="92"/>
                    <a:pt x="500" y="616"/>
                    <a:pt x="857" y="1437"/>
                  </a:cubicBezTo>
                  <a:cubicBezTo>
                    <a:pt x="857" y="1449"/>
                    <a:pt x="881" y="1461"/>
                    <a:pt x="893" y="1461"/>
                  </a:cubicBezTo>
                  <a:lnTo>
                    <a:pt x="917" y="1461"/>
                  </a:lnTo>
                  <a:cubicBezTo>
                    <a:pt x="941" y="1449"/>
                    <a:pt x="953" y="1413"/>
                    <a:pt x="941" y="1390"/>
                  </a:cubicBezTo>
                  <a:cubicBezTo>
                    <a:pt x="584" y="556"/>
                    <a:pt x="95" y="20"/>
                    <a:pt x="95" y="20"/>
                  </a:cubicBezTo>
                  <a:cubicBezTo>
                    <a:pt x="81" y="7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7" name="Google Shape;1817;p37"/>
            <p:cNvSpPr/>
            <p:nvPr/>
          </p:nvSpPr>
          <p:spPr>
            <a:xfrm>
              <a:off x="2943408" y="2790915"/>
              <a:ext cx="7362" cy="71560"/>
            </a:xfrm>
            <a:custGeom>
              <a:avLst/>
              <a:gdLst/>
              <a:ahLst/>
              <a:cxnLst/>
              <a:rect l="l" t="t" r="r" b="b"/>
              <a:pathLst>
                <a:path w="239" h="2323" extrusionOk="0">
                  <a:moveTo>
                    <a:pt x="108" y="1"/>
                  </a:moveTo>
                  <a:cubicBezTo>
                    <a:pt x="84" y="1"/>
                    <a:pt x="60" y="12"/>
                    <a:pt x="60" y="48"/>
                  </a:cubicBezTo>
                  <a:cubicBezTo>
                    <a:pt x="60" y="108"/>
                    <a:pt x="1" y="1596"/>
                    <a:pt x="143" y="2287"/>
                  </a:cubicBezTo>
                  <a:cubicBezTo>
                    <a:pt x="143" y="2298"/>
                    <a:pt x="167" y="2322"/>
                    <a:pt x="191" y="2322"/>
                  </a:cubicBezTo>
                  <a:lnTo>
                    <a:pt x="203" y="2322"/>
                  </a:lnTo>
                  <a:cubicBezTo>
                    <a:pt x="227" y="2310"/>
                    <a:pt x="239" y="2287"/>
                    <a:pt x="239" y="2263"/>
                  </a:cubicBezTo>
                  <a:cubicBezTo>
                    <a:pt x="96" y="1584"/>
                    <a:pt x="155" y="60"/>
                    <a:pt x="155" y="48"/>
                  </a:cubicBezTo>
                  <a:cubicBezTo>
                    <a:pt x="155" y="24"/>
                    <a:pt x="131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8" name="Google Shape;1818;p37"/>
            <p:cNvSpPr/>
            <p:nvPr/>
          </p:nvSpPr>
          <p:spPr>
            <a:xfrm>
              <a:off x="2951479" y="2909391"/>
              <a:ext cx="171307" cy="170937"/>
            </a:xfrm>
            <a:custGeom>
              <a:avLst/>
              <a:gdLst/>
              <a:ahLst/>
              <a:cxnLst/>
              <a:rect l="l" t="t" r="r" b="b"/>
              <a:pathLst>
                <a:path w="5561" h="5549" extrusionOk="0">
                  <a:moveTo>
                    <a:pt x="2808" y="0"/>
                  </a:moveTo>
                  <a:cubicBezTo>
                    <a:pt x="2801" y="0"/>
                    <a:pt x="2794" y="0"/>
                    <a:pt x="2787" y="0"/>
                  </a:cubicBezTo>
                  <a:cubicBezTo>
                    <a:pt x="1263" y="12"/>
                    <a:pt x="12" y="1250"/>
                    <a:pt x="0" y="2774"/>
                  </a:cubicBezTo>
                  <a:cubicBezTo>
                    <a:pt x="0" y="4310"/>
                    <a:pt x="1251" y="5549"/>
                    <a:pt x="2787" y="5549"/>
                  </a:cubicBezTo>
                  <a:cubicBezTo>
                    <a:pt x="4311" y="5549"/>
                    <a:pt x="5561" y="4310"/>
                    <a:pt x="5561" y="2774"/>
                  </a:cubicBezTo>
                  <a:cubicBezTo>
                    <a:pt x="5561" y="1246"/>
                    <a:pt x="4322" y="0"/>
                    <a:pt x="2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9" name="Google Shape;1819;p37"/>
            <p:cNvSpPr/>
            <p:nvPr/>
          </p:nvSpPr>
          <p:spPr>
            <a:xfrm>
              <a:off x="3038041" y="2944971"/>
              <a:ext cx="64198" cy="127286"/>
            </a:xfrm>
            <a:custGeom>
              <a:avLst/>
              <a:gdLst/>
              <a:ahLst/>
              <a:cxnLst/>
              <a:rect l="l" t="t" r="r" b="b"/>
              <a:pathLst>
                <a:path w="2084" h="4132" extrusionOk="0">
                  <a:moveTo>
                    <a:pt x="2024" y="0"/>
                  </a:moveTo>
                  <a:cubicBezTo>
                    <a:pt x="2012" y="0"/>
                    <a:pt x="798" y="238"/>
                    <a:pt x="346" y="1226"/>
                  </a:cubicBezTo>
                  <a:cubicBezTo>
                    <a:pt x="0" y="1977"/>
                    <a:pt x="179" y="2941"/>
                    <a:pt x="869" y="4108"/>
                  </a:cubicBezTo>
                  <a:cubicBezTo>
                    <a:pt x="881" y="4132"/>
                    <a:pt x="893" y="4132"/>
                    <a:pt x="917" y="4132"/>
                  </a:cubicBezTo>
                  <a:lnTo>
                    <a:pt x="941" y="4132"/>
                  </a:lnTo>
                  <a:cubicBezTo>
                    <a:pt x="965" y="4120"/>
                    <a:pt x="965" y="4084"/>
                    <a:pt x="953" y="4060"/>
                  </a:cubicBezTo>
                  <a:cubicBezTo>
                    <a:pt x="286" y="2929"/>
                    <a:pt x="107" y="1988"/>
                    <a:pt x="429" y="1262"/>
                  </a:cubicBezTo>
                  <a:cubicBezTo>
                    <a:pt x="858" y="322"/>
                    <a:pt x="2024" y="95"/>
                    <a:pt x="2036" y="95"/>
                  </a:cubicBezTo>
                  <a:cubicBezTo>
                    <a:pt x="2072" y="95"/>
                    <a:pt x="2084" y="72"/>
                    <a:pt x="2084" y="48"/>
                  </a:cubicBezTo>
                  <a:cubicBezTo>
                    <a:pt x="2072" y="12"/>
                    <a:pt x="2048" y="0"/>
                    <a:pt x="20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0" name="Google Shape;1820;p37"/>
            <p:cNvSpPr/>
            <p:nvPr/>
          </p:nvSpPr>
          <p:spPr>
            <a:xfrm>
              <a:off x="2965033" y="2920234"/>
              <a:ext cx="54679" cy="117182"/>
            </a:xfrm>
            <a:custGeom>
              <a:avLst/>
              <a:gdLst/>
              <a:ahLst/>
              <a:cxnLst/>
              <a:rect l="l" t="t" r="r" b="b"/>
              <a:pathLst>
                <a:path w="1775" h="3804" extrusionOk="0">
                  <a:moveTo>
                    <a:pt x="923" y="1"/>
                  </a:moveTo>
                  <a:cubicBezTo>
                    <a:pt x="906" y="1"/>
                    <a:pt x="891" y="12"/>
                    <a:pt x="882" y="29"/>
                  </a:cubicBezTo>
                  <a:cubicBezTo>
                    <a:pt x="870" y="53"/>
                    <a:pt x="870" y="77"/>
                    <a:pt x="894" y="89"/>
                  </a:cubicBezTo>
                  <a:cubicBezTo>
                    <a:pt x="906" y="101"/>
                    <a:pt x="1537" y="458"/>
                    <a:pt x="1608" y="1184"/>
                  </a:cubicBezTo>
                  <a:cubicBezTo>
                    <a:pt x="1680" y="1922"/>
                    <a:pt x="1144" y="2780"/>
                    <a:pt x="25" y="3720"/>
                  </a:cubicBezTo>
                  <a:cubicBezTo>
                    <a:pt x="1" y="3732"/>
                    <a:pt x="1" y="3768"/>
                    <a:pt x="13" y="3780"/>
                  </a:cubicBezTo>
                  <a:cubicBezTo>
                    <a:pt x="25" y="3792"/>
                    <a:pt x="37" y="3804"/>
                    <a:pt x="61" y="3804"/>
                  </a:cubicBezTo>
                  <a:cubicBezTo>
                    <a:pt x="61" y="3804"/>
                    <a:pt x="72" y="3792"/>
                    <a:pt x="84" y="3792"/>
                  </a:cubicBezTo>
                  <a:cubicBezTo>
                    <a:pt x="1227" y="2839"/>
                    <a:pt x="1775" y="1946"/>
                    <a:pt x="1704" y="1172"/>
                  </a:cubicBezTo>
                  <a:cubicBezTo>
                    <a:pt x="1632" y="398"/>
                    <a:pt x="965" y="29"/>
                    <a:pt x="942" y="5"/>
                  </a:cubicBezTo>
                  <a:cubicBezTo>
                    <a:pt x="935" y="2"/>
                    <a:pt x="929" y="1"/>
                    <a:pt x="92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1" name="Google Shape;1821;p37"/>
            <p:cNvSpPr/>
            <p:nvPr/>
          </p:nvSpPr>
          <p:spPr>
            <a:xfrm>
              <a:off x="3050147" y="3054729"/>
              <a:ext cx="22395" cy="15341"/>
            </a:xfrm>
            <a:custGeom>
              <a:avLst/>
              <a:gdLst/>
              <a:ahLst/>
              <a:cxnLst/>
              <a:rect l="l" t="t" r="r" b="b"/>
              <a:pathLst>
                <a:path w="727" h="498" extrusionOk="0">
                  <a:moveTo>
                    <a:pt x="250" y="0"/>
                  </a:moveTo>
                  <a:cubicBezTo>
                    <a:pt x="241" y="0"/>
                    <a:pt x="232" y="3"/>
                    <a:pt x="226" y="9"/>
                  </a:cubicBezTo>
                  <a:cubicBezTo>
                    <a:pt x="203" y="9"/>
                    <a:pt x="143" y="33"/>
                    <a:pt x="12" y="438"/>
                  </a:cubicBezTo>
                  <a:cubicBezTo>
                    <a:pt x="0" y="461"/>
                    <a:pt x="12" y="485"/>
                    <a:pt x="48" y="497"/>
                  </a:cubicBezTo>
                  <a:lnTo>
                    <a:pt x="60" y="497"/>
                  </a:lnTo>
                  <a:cubicBezTo>
                    <a:pt x="84" y="497"/>
                    <a:pt x="95" y="485"/>
                    <a:pt x="107" y="461"/>
                  </a:cubicBezTo>
                  <a:cubicBezTo>
                    <a:pt x="155" y="330"/>
                    <a:pt x="215" y="164"/>
                    <a:pt x="250" y="104"/>
                  </a:cubicBezTo>
                  <a:cubicBezTo>
                    <a:pt x="346" y="164"/>
                    <a:pt x="596" y="295"/>
                    <a:pt x="643" y="319"/>
                  </a:cubicBezTo>
                  <a:cubicBezTo>
                    <a:pt x="653" y="323"/>
                    <a:pt x="665" y="326"/>
                    <a:pt x="676" y="326"/>
                  </a:cubicBezTo>
                  <a:cubicBezTo>
                    <a:pt x="692" y="326"/>
                    <a:pt x="708" y="321"/>
                    <a:pt x="715" y="307"/>
                  </a:cubicBezTo>
                  <a:cubicBezTo>
                    <a:pt x="727" y="283"/>
                    <a:pt x="715" y="247"/>
                    <a:pt x="691" y="235"/>
                  </a:cubicBezTo>
                  <a:cubicBezTo>
                    <a:pt x="548" y="164"/>
                    <a:pt x="310" y="45"/>
                    <a:pt x="274" y="9"/>
                  </a:cubicBezTo>
                  <a:cubicBezTo>
                    <a:pt x="268" y="3"/>
                    <a:pt x="259" y="0"/>
                    <a:pt x="2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2" name="Google Shape;1822;p37"/>
            <p:cNvSpPr/>
            <p:nvPr/>
          </p:nvSpPr>
          <p:spPr>
            <a:xfrm>
              <a:off x="3040598" y="3028452"/>
              <a:ext cx="21317" cy="14817"/>
            </a:xfrm>
            <a:custGeom>
              <a:avLst/>
              <a:gdLst/>
              <a:ahLst/>
              <a:cxnLst/>
              <a:rect l="l" t="t" r="r" b="b"/>
              <a:pathLst>
                <a:path w="692" h="481" extrusionOk="0">
                  <a:moveTo>
                    <a:pt x="208" y="1"/>
                  </a:moveTo>
                  <a:cubicBezTo>
                    <a:pt x="173" y="1"/>
                    <a:pt x="120" y="52"/>
                    <a:pt x="1" y="421"/>
                  </a:cubicBezTo>
                  <a:cubicBezTo>
                    <a:pt x="1" y="445"/>
                    <a:pt x="13" y="481"/>
                    <a:pt x="36" y="481"/>
                  </a:cubicBezTo>
                  <a:lnTo>
                    <a:pt x="48" y="481"/>
                  </a:lnTo>
                  <a:cubicBezTo>
                    <a:pt x="72" y="481"/>
                    <a:pt x="84" y="469"/>
                    <a:pt x="96" y="457"/>
                  </a:cubicBezTo>
                  <a:cubicBezTo>
                    <a:pt x="144" y="314"/>
                    <a:pt x="203" y="160"/>
                    <a:pt x="227" y="100"/>
                  </a:cubicBezTo>
                  <a:cubicBezTo>
                    <a:pt x="286" y="136"/>
                    <a:pt x="453" y="255"/>
                    <a:pt x="608" y="350"/>
                  </a:cubicBezTo>
                  <a:cubicBezTo>
                    <a:pt x="617" y="359"/>
                    <a:pt x="626" y="363"/>
                    <a:pt x="635" y="363"/>
                  </a:cubicBezTo>
                  <a:cubicBezTo>
                    <a:pt x="648" y="363"/>
                    <a:pt x="660" y="353"/>
                    <a:pt x="667" y="338"/>
                  </a:cubicBezTo>
                  <a:cubicBezTo>
                    <a:pt x="691" y="326"/>
                    <a:pt x="679" y="291"/>
                    <a:pt x="656" y="279"/>
                  </a:cubicBezTo>
                  <a:cubicBezTo>
                    <a:pt x="525" y="171"/>
                    <a:pt x="286" y="17"/>
                    <a:pt x="227" y="5"/>
                  </a:cubicBezTo>
                  <a:cubicBezTo>
                    <a:pt x="221" y="3"/>
                    <a:pt x="215" y="1"/>
                    <a:pt x="2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3036192" y="3004732"/>
              <a:ext cx="20208" cy="13616"/>
            </a:xfrm>
            <a:custGeom>
              <a:avLst/>
              <a:gdLst/>
              <a:ahLst/>
              <a:cxnLst/>
              <a:rect l="l" t="t" r="r" b="b"/>
              <a:pathLst>
                <a:path w="656" h="442" extrusionOk="0">
                  <a:moveTo>
                    <a:pt x="275" y="1"/>
                  </a:moveTo>
                  <a:cubicBezTo>
                    <a:pt x="203" y="25"/>
                    <a:pt x="96" y="203"/>
                    <a:pt x="13" y="358"/>
                  </a:cubicBezTo>
                  <a:cubicBezTo>
                    <a:pt x="1" y="382"/>
                    <a:pt x="13" y="418"/>
                    <a:pt x="37" y="429"/>
                  </a:cubicBezTo>
                  <a:cubicBezTo>
                    <a:pt x="43" y="433"/>
                    <a:pt x="49" y="434"/>
                    <a:pt x="55" y="434"/>
                  </a:cubicBezTo>
                  <a:cubicBezTo>
                    <a:pt x="72" y="434"/>
                    <a:pt x="87" y="423"/>
                    <a:pt x="96" y="406"/>
                  </a:cubicBezTo>
                  <a:cubicBezTo>
                    <a:pt x="167" y="287"/>
                    <a:pt x="251" y="144"/>
                    <a:pt x="287" y="108"/>
                  </a:cubicBezTo>
                  <a:cubicBezTo>
                    <a:pt x="334" y="156"/>
                    <a:pt x="465" y="299"/>
                    <a:pt x="560" y="418"/>
                  </a:cubicBezTo>
                  <a:cubicBezTo>
                    <a:pt x="572" y="429"/>
                    <a:pt x="584" y="441"/>
                    <a:pt x="608" y="441"/>
                  </a:cubicBezTo>
                  <a:cubicBezTo>
                    <a:pt x="608" y="441"/>
                    <a:pt x="620" y="441"/>
                    <a:pt x="632" y="429"/>
                  </a:cubicBezTo>
                  <a:cubicBezTo>
                    <a:pt x="656" y="418"/>
                    <a:pt x="656" y="382"/>
                    <a:pt x="632" y="358"/>
                  </a:cubicBezTo>
                  <a:cubicBezTo>
                    <a:pt x="572" y="287"/>
                    <a:pt x="370" y="37"/>
                    <a:pt x="322" y="13"/>
                  </a:cubicBezTo>
                  <a:cubicBezTo>
                    <a:pt x="310" y="1"/>
                    <a:pt x="287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3039150" y="2980088"/>
              <a:ext cx="17620" cy="16604"/>
            </a:xfrm>
            <a:custGeom>
              <a:avLst/>
              <a:gdLst/>
              <a:ahLst/>
              <a:cxnLst/>
              <a:rect l="l" t="t" r="r" b="b"/>
              <a:pathLst>
                <a:path w="572" h="539" extrusionOk="0">
                  <a:moveTo>
                    <a:pt x="375" y="1"/>
                  </a:moveTo>
                  <a:cubicBezTo>
                    <a:pt x="285" y="1"/>
                    <a:pt x="112" y="152"/>
                    <a:pt x="12" y="241"/>
                  </a:cubicBezTo>
                  <a:cubicBezTo>
                    <a:pt x="0" y="265"/>
                    <a:pt x="0" y="289"/>
                    <a:pt x="12" y="313"/>
                  </a:cubicBezTo>
                  <a:cubicBezTo>
                    <a:pt x="24" y="319"/>
                    <a:pt x="36" y="322"/>
                    <a:pt x="48" y="322"/>
                  </a:cubicBezTo>
                  <a:cubicBezTo>
                    <a:pt x="60" y="322"/>
                    <a:pt x="71" y="319"/>
                    <a:pt x="83" y="313"/>
                  </a:cubicBezTo>
                  <a:cubicBezTo>
                    <a:pt x="191" y="206"/>
                    <a:pt x="322" y="110"/>
                    <a:pt x="369" y="98"/>
                  </a:cubicBezTo>
                  <a:cubicBezTo>
                    <a:pt x="393" y="170"/>
                    <a:pt x="441" y="372"/>
                    <a:pt x="476" y="503"/>
                  </a:cubicBezTo>
                  <a:cubicBezTo>
                    <a:pt x="476" y="515"/>
                    <a:pt x="500" y="539"/>
                    <a:pt x="512" y="539"/>
                  </a:cubicBezTo>
                  <a:lnTo>
                    <a:pt x="524" y="539"/>
                  </a:lnTo>
                  <a:cubicBezTo>
                    <a:pt x="548" y="527"/>
                    <a:pt x="572" y="503"/>
                    <a:pt x="560" y="479"/>
                  </a:cubicBezTo>
                  <a:cubicBezTo>
                    <a:pt x="560" y="444"/>
                    <a:pt x="488" y="110"/>
                    <a:pt x="441" y="39"/>
                  </a:cubicBezTo>
                  <a:cubicBezTo>
                    <a:pt x="429" y="15"/>
                    <a:pt x="417" y="3"/>
                    <a:pt x="393" y="3"/>
                  </a:cubicBezTo>
                  <a:cubicBezTo>
                    <a:pt x="387" y="2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3056739" y="2958956"/>
              <a:ext cx="15803" cy="16111"/>
            </a:xfrm>
            <a:custGeom>
              <a:avLst/>
              <a:gdLst/>
              <a:ahLst/>
              <a:cxnLst/>
              <a:rect l="l" t="t" r="r" b="b"/>
              <a:pathLst>
                <a:path w="513" h="523" extrusionOk="0">
                  <a:moveTo>
                    <a:pt x="395" y="1"/>
                  </a:moveTo>
                  <a:cubicBezTo>
                    <a:pt x="348" y="1"/>
                    <a:pt x="252" y="11"/>
                    <a:pt x="48" y="46"/>
                  </a:cubicBezTo>
                  <a:cubicBezTo>
                    <a:pt x="24" y="58"/>
                    <a:pt x="1" y="82"/>
                    <a:pt x="12" y="106"/>
                  </a:cubicBezTo>
                  <a:cubicBezTo>
                    <a:pt x="12" y="125"/>
                    <a:pt x="28" y="145"/>
                    <a:pt x="47" y="145"/>
                  </a:cubicBezTo>
                  <a:cubicBezTo>
                    <a:pt x="51" y="145"/>
                    <a:pt x="56" y="144"/>
                    <a:pt x="60" y="141"/>
                  </a:cubicBezTo>
                  <a:cubicBezTo>
                    <a:pt x="191" y="118"/>
                    <a:pt x="334" y="94"/>
                    <a:pt x="393" y="94"/>
                  </a:cubicBezTo>
                  <a:cubicBezTo>
                    <a:pt x="382" y="153"/>
                    <a:pt x="358" y="320"/>
                    <a:pt x="322" y="463"/>
                  </a:cubicBezTo>
                  <a:cubicBezTo>
                    <a:pt x="322" y="499"/>
                    <a:pt x="334" y="522"/>
                    <a:pt x="358" y="522"/>
                  </a:cubicBezTo>
                  <a:lnTo>
                    <a:pt x="370" y="522"/>
                  </a:lnTo>
                  <a:cubicBezTo>
                    <a:pt x="393" y="522"/>
                    <a:pt x="405" y="511"/>
                    <a:pt x="417" y="487"/>
                  </a:cubicBezTo>
                  <a:cubicBezTo>
                    <a:pt x="513" y="46"/>
                    <a:pt x="477" y="22"/>
                    <a:pt x="441" y="10"/>
                  </a:cubicBezTo>
                  <a:cubicBezTo>
                    <a:pt x="436" y="6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6" name="Google Shape;1826;p37"/>
            <p:cNvSpPr/>
            <p:nvPr/>
          </p:nvSpPr>
          <p:spPr>
            <a:xfrm>
              <a:off x="3075068" y="2947158"/>
              <a:ext cx="13985" cy="15803"/>
            </a:xfrm>
            <a:custGeom>
              <a:avLst/>
              <a:gdLst/>
              <a:ahLst/>
              <a:cxnLst/>
              <a:rect l="l" t="t" r="r" b="b"/>
              <a:pathLst>
                <a:path w="454" h="513" extrusionOk="0">
                  <a:moveTo>
                    <a:pt x="60" y="1"/>
                  </a:moveTo>
                  <a:cubicBezTo>
                    <a:pt x="37" y="1"/>
                    <a:pt x="1" y="12"/>
                    <a:pt x="1" y="36"/>
                  </a:cubicBezTo>
                  <a:cubicBezTo>
                    <a:pt x="1" y="60"/>
                    <a:pt x="13" y="84"/>
                    <a:pt x="37" y="96"/>
                  </a:cubicBezTo>
                  <a:lnTo>
                    <a:pt x="334" y="143"/>
                  </a:lnTo>
                  <a:lnTo>
                    <a:pt x="203" y="441"/>
                  </a:lnTo>
                  <a:cubicBezTo>
                    <a:pt x="191" y="465"/>
                    <a:pt x="203" y="501"/>
                    <a:pt x="227" y="513"/>
                  </a:cubicBezTo>
                  <a:lnTo>
                    <a:pt x="251" y="513"/>
                  </a:lnTo>
                  <a:cubicBezTo>
                    <a:pt x="263" y="513"/>
                    <a:pt x="287" y="501"/>
                    <a:pt x="287" y="489"/>
                  </a:cubicBezTo>
                  <a:lnTo>
                    <a:pt x="441" y="132"/>
                  </a:lnTo>
                  <a:cubicBezTo>
                    <a:pt x="453" y="120"/>
                    <a:pt x="453" y="108"/>
                    <a:pt x="441" y="96"/>
                  </a:cubicBezTo>
                  <a:cubicBezTo>
                    <a:pt x="441" y="84"/>
                    <a:pt x="429" y="72"/>
                    <a:pt x="406" y="72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7" name="Google Shape;1827;p37"/>
            <p:cNvSpPr/>
            <p:nvPr/>
          </p:nvSpPr>
          <p:spPr>
            <a:xfrm>
              <a:off x="2996238" y="2924701"/>
              <a:ext cx="17620" cy="15895"/>
            </a:xfrm>
            <a:custGeom>
              <a:avLst/>
              <a:gdLst/>
              <a:ahLst/>
              <a:cxnLst/>
              <a:rect l="l" t="t" r="r" b="b"/>
              <a:pathLst>
                <a:path w="572" h="516" extrusionOk="0">
                  <a:moveTo>
                    <a:pt x="477" y="0"/>
                  </a:moveTo>
                  <a:cubicBezTo>
                    <a:pt x="473" y="0"/>
                    <a:pt x="469" y="1"/>
                    <a:pt x="464" y="3"/>
                  </a:cubicBezTo>
                  <a:cubicBezTo>
                    <a:pt x="429" y="3"/>
                    <a:pt x="417" y="27"/>
                    <a:pt x="417" y="51"/>
                  </a:cubicBezTo>
                  <a:cubicBezTo>
                    <a:pt x="441" y="194"/>
                    <a:pt x="452" y="360"/>
                    <a:pt x="452" y="420"/>
                  </a:cubicBezTo>
                  <a:cubicBezTo>
                    <a:pt x="393" y="408"/>
                    <a:pt x="214" y="349"/>
                    <a:pt x="71" y="289"/>
                  </a:cubicBezTo>
                  <a:cubicBezTo>
                    <a:pt x="65" y="286"/>
                    <a:pt x="58" y="284"/>
                    <a:pt x="51" y="284"/>
                  </a:cubicBezTo>
                  <a:cubicBezTo>
                    <a:pt x="31" y="284"/>
                    <a:pt x="12" y="295"/>
                    <a:pt x="12" y="313"/>
                  </a:cubicBezTo>
                  <a:cubicBezTo>
                    <a:pt x="0" y="337"/>
                    <a:pt x="12" y="360"/>
                    <a:pt x="36" y="372"/>
                  </a:cubicBezTo>
                  <a:cubicBezTo>
                    <a:pt x="298" y="480"/>
                    <a:pt x="417" y="515"/>
                    <a:pt x="476" y="515"/>
                  </a:cubicBezTo>
                  <a:cubicBezTo>
                    <a:pt x="512" y="515"/>
                    <a:pt x="512" y="503"/>
                    <a:pt x="524" y="491"/>
                  </a:cubicBezTo>
                  <a:cubicBezTo>
                    <a:pt x="536" y="480"/>
                    <a:pt x="572" y="444"/>
                    <a:pt x="512" y="39"/>
                  </a:cubicBezTo>
                  <a:cubicBezTo>
                    <a:pt x="512" y="20"/>
                    <a:pt x="496" y="0"/>
                    <a:pt x="47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8" name="Google Shape;1828;p37"/>
            <p:cNvSpPr/>
            <p:nvPr/>
          </p:nvSpPr>
          <p:spPr>
            <a:xfrm>
              <a:off x="3007236" y="2949961"/>
              <a:ext cx="19099" cy="16666"/>
            </a:xfrm>
            <a:custGeom>
              <a:avLst/>
              <a:gdLst/>
              <a:ahLst/>
              <a:cxnLst/>
              <a:rect l="l" t="t" r="r" b="b"/>
              <a:pathLst>
                <a:path w="620" h="541" extrusionOk="0">
                  <a:moveTo>
                    <a:pt x="563" y="0"/>
                  </a:moveTo>
                  <a:cubicBezTo>
                    <a:pt x="542" y="0"/>
                    <a:pt x="521" y="11"/>
                    <a:pt x="512" y="29"/>
                  </a:cubicBezTo>
                  <a:cubicBezTo>
                    <a:pt x="429" y="195"/>
                    <a:pt x="334" y="386"/>
                    <a:pt x="286" y="433"/>
                  </a:cubicBezTo>
                  <a:cubicBezTo>
                    <a:pt x="250" y="398"/>
                    <a:pt x="167" y="279"/>
                    <a:pt x="95" y="148"/>
                  </a:cubicBezTo>
                  <a:cubicBezTo>
                    <a:pt x="87" y="130"/>
                    <a:pt x="65" y="119"/>
                    <a:pt x="45" y="119"/>
                  </a:cubicBezTo>
                  <a:cubicBezTo>
                    <a:pt x="38" y="119"/>
                    <a:pt x="30" y="121"/>
                    <a:pt x="24" y="124"/>
                  </a:cubicBezTo>
                  <a:cubicBezTo>
                    <a:pt x="12" y="136"/>
                    <a:pt x="0" y="160"/>
                    <a:pt x="12" y="183"/>
                  </a:cubicBezTo>
                  <a:cubicBezTo>
                    <a:pt x="72" y="302"/>
                    <a:pt x="191" y="505"/>
                    <a:pt x="274" y="529"/>
                  </a:cubicBezTo>
                  <a:cubicBezTo>
                    <a:pt x="274" y="529"/>
                    <a:pt x="286" y="541"/>
                    <a:pt x="286" y="541"/>
                  </a:cubicBezTo>
                  <a:cubicBezTo>
                    <a:pt x="298" y="541"/>
                    <a:pt x="310" y="529"/>
                    <a:pt x="322" y="529"/>
                  </a:cubicBezTo>
                  <a:cubicBezTo>
                    <a:pt x="381" y="493"/>
                    <a:pt x="536" y="195"/>
                    <a:pt x="607" y="64"/>
                  </a:cubicBezTo>
                  <a:cubicBezTo>
                    <a:pt x="619" y="41"/>
                    <a:pt x="607" y="17"/>
                    <a:pt x="584" y="5"/>
                  </a:cubicBezTo>
                  <a:cubicBezTo>
                    <a:pt x="577" y="2"/>
                    <a:pt x="570" y="0"/>
                    <a:pt x="5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9" name="Google Shape;1829;p37"/>
            <p:cNvSpPr/>
            <p:nvPr/>
          </p:nvSpPr>
          <p:spPr>
            <a:xfrm>
              <a:off x="3004278" y="2973927"/>
              <a:ext cx="17651" cy="14355"/>
            </a:xfrm>
            <a:custGeom>
              <a:avLst/>
              <a:gdLst/>
              <a:ahLst/>
              <a:cxnLst/>
              <a:rect l="l" t="t" r="r" b="b"/>
              <a:pathLst>
                <a:path w="573" h="466" extrusionOk="0">
                  <a:moveTo>
                    <a:pt x="49" y="1"/>
                  </a:moveTo>
                  <a:cubicBezTo>
                    <a:pt x="25" y="13"/>
                    <a:pt x="1" y="36"/>
                    <a:pt x="1" y="60"/>
                  </a:cubicBezTo>
                  <a:cubicBezTo>
                    <a:pt x="60" y="429"/>
                    <a:pt x="108" y="453"/>
                    <a:pt x="120" y="465"/>
                  </a:cubicBezTo>
                  <a:lnTo>
                    <a:pt x="156" y="465"/>
                  </a:lnTo>
                  <a:cubicBezTo>
                    <a:pt x="191" y="465"/>
                    <a:pt x="287" y="441"/>
                    <a:pt x="537" y="263"/>
                  </a:cubicBezTo>
                  <a:cubicBezTo>
                    <a:pt x="561" y="239"/>
                    <a:pt x="572" y="215"/>
                    <a:pt x="549" y="191"/>
                  </a:cubicBezTo>
                  <a:cubicBezTo>
                    <a:pt x="542" y="177"/>
                    <a:pt x="531" y="172"/>
                    <a:pt x="518" y="172"/>
                  </a:cubicBezTo>
                  <a:cubicBezTo>
                    <a:pt x="509" y="172"/>
                    <a:pt x="499" y="174"/>
                    <a:pt x="489" y="179"/>
                  </a:cubicBezTo>
                  <a:cubicBezTo>
                    <a:pt x="370" y="263"/>
                    <a:pt x="227" y="358"/>
                    <a:pt x="168" y="370"/>
                  </a:cubicBezTo>
                  <a:cubicBezTo>
                    <a:pt x="144" y="322"/>
                    <a:pt x="120" y="167"/>
                    <a:pt x="96" y="48"/>
                  </a:cubicBez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0" name="Google Shape;1830;p37"/>
            <p:cNvSpPr/>
            <p:nvPr/>
          </p:nvSpPr>
          <p:spPr>
            <a:xfrm>
              <a:off x="2990724" y="2992626"/>
              <a:ext cx="17990" cy="17651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48" y="1"/>
                  </a:moveTo>
                  <a:cubicBezTo>
                    <a:pt x="24" y="1"/>
                    <a:pt x="0" y="37"/>
                    <a:pt x="0" y="60"/>
                  </a:cubicBezTo>
                  <a:cubicBezTo>
                    <a:pt x="0" y="72"/>
                    <a:pt x="60" y="465"/>
                    <a:pt x="72" y="525"/>
                  </a:cubicBezTo>
                  <a:cubicBezTo>
                    <a:pt x="84" y="537"/>
                    <a:pt x="96" y="561"/>
                    <a:pt x="108" y="561"/>
                  </a:cubicBezTo>
                  <a:cubicBezTo>
                    <a:pt x="119" y="572"/>
                    <a:pt x="131" y="572"/>
                    <a:pt x="155" y="572"/>
                  </a:cubicBezTo>
                  <a:cubicBezTo>
                    <a:pt x="227" y="572"/>
                    <a:pt x="358" y="537"/>
                    <a:pt x="548" y="453"/>
                  </a:cubicBezTo>
                  <a:cubicBezTo>
                    <a:pt x="572" y="441"/>
                    <a:pt x="584" y="406"/>
                    <a:pt x="572" y="382"/>
                  </a:cubicBezTo>
                  <a:cubicBezTo>
                    <a:pt x="563" y="365"/>
                    <a:pt x="548" y="353"/>
                    <a:pt x="531" y="353"/>
                  </a:cubicBezTo>
                  <a:cubicBezTo>
                    <a:pt x="525" y="353"/>
                    <a:pt x="519" y="355"/>
                    <a:pt x="512" y="358"/>
                  </a:cubicBezTo>
                  <a:cubicBezTo>
                    <a:pt x="381" y="418"/>
                    <a:pt x="227" y="477"/>
                    <a:pt x="167" y="477"/>
                  </a:cubicBezTo>
                  <a:cubicBezTo>
                    <a:pt x="143" y="370"/>
                    <a:pt x="96" y="49"/>
                    <a:pt x="96" y="49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1" name="Google Shape;1831;p37"/>
            <p:cNvSpPr/>
            <p:nvPr/>
          </p:nvSpPr>
          <p:spPr>
            <a:xfrm>
              <a:off x="2974582" y="3006581"/>
              <a:ext cx="17651" cy="19469"/>
            </a:xfrm>
            <a:custGeom>
              <a:avLst/>
              <a:gdLst/>
              <a:ahLst/>
              <a:cxnLst/>
              <a:rect l="l" t="t" r="r" b="b"/>
              <a:pathLst>
                <a:path w="573" h="632" extrusionOk="0">
                  <a:moveTo>
                    <a:pt x="48" y="0"/>
                  </a:moveTo>
                  <a:cubicBezTo>
                    <a:pt x="24" y="0"/>
                    <a:pt x="1" y="24"/>
                    <a:pt x="1" y="48"/>
                  </a:cubicBezTo>
                  <a:cubicBezTo>
                    <a:pt x="12" y="72"/>
                    <a:pt x="84" y="489"/>
                    <a:pt x="108" y="572"/>
                  </a:cubicBezTo>
                  <a:cubicBezTo>
                    <a:pt x="108" y="584"/>
                    <a:pt x="120" y="608"/>
                    <a:pt x="143" y="620"/>
                  </a:cubicBezTo>
                  <a:cubicBezTo>
                    <a:pt x="167" y="631"/>
                    <a:pt x="191" y="631"/>
                    <a:pt x="227" y="631"/>
                  </a:cubicBezTo>
                  <a:cubicBezTo>
                    <a:pt x="322" y="631"/>
                    <a:pt x="477" y="584"/>
                    <a:pt x="536" y="572"/>
                  </a:cubicBezTo>
                  <a:cubicBezTo>
                    <a:pt x="560" y="560"/>
                    <a:pt x="572" y="536"/>
                    <a:pt x="560" y="500"/>
                  </a:cubicBezTo>
                  <a:cubicBezTo>
                    <a:pt x="551" y="483"/>
                    <a:pt x="536" y="472"/>
                    <a:pt x="520" y="472"/>
                  </a:cubicBezTo>
                  <a:cubicBezTo>
                    <a:pt x="513" y="472"/>
                    <a:pt x="507" y="473"/>
                    <a:pt x="501" y="477"/>
                  </a:cubicBezTo>
                  <a:cubicBezTo>
                    <a:pt x="392" y="516"/>
                    <a:pt x="275" y="539"/>
                    <a:pt x="218" y="539"/>
                  </a:cubicBezTo>
                  <a:cubicBezTo>
                    <a:pt x="206" y="539"/>
                    <a:pt x="197" y="538"/>
                    <a:pt x="191" y="536"/>
                  </a:cubicBezTo>
                  <a:cubicBezTo>
                    <a:pt x="167" y="465"/>
                    <a:pt x="120" y="179"/>
                    <a:pt x="96" y="36"/>
                  </a:cubicBezTo>
                  <a:cubicBezTo>
                    <a:pt x="96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2" name="Google Shape;1832;p37"/>
            <p:cNvSpPr/>
            <p:nvPr/>
          </p:nvSpPr>
          <p:spPr>
            <a:xfrm>
              <a:off x="2810269" y="2990808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3"/>
                  </a:moveTo>
                  <a:cubicBezTo>
                    <a:pt x="501" y="179"/>
                    <a:pt x="513" y="227"/>
                    <a:pt x="513" y="250"/>
                  </a:cubicBezTo>
                  <a:cubicBezTo>
                    <a:pt x="536" y="346"/>
                    <a:pt x="548" y="358"/>
                    <a:pt x="548" y="381"/>
                  </a:cubicBezTo>
                  <a:cubicBezTo>
                    <a:pt x="560" y="393"/>
                    <a:pt x="584" y="405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3" y="512"/>
                    <a:pt x="584" y="536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4" y="643"/>
                    <a:pt x="489" y="727"/>
                    <a:pt x="453" y="774"/>
                  </a:cubicBezTo>
                  <a:cubicBezTo>
                    <a:pt x="441" y="715"/>
                    <a:pt x="417" y="631"/>
                    <a:pt x="393" y="548"/>
                  </a:cubicBezTo>
                  <a:cubicBezTo>
                    <a:pt x="393" y="536"/>
                    <a:pt x="370" y="524"/>
                    <a:pt x="358" y="512"/>
                  </a:cubicBezTo>
                  <a:cubicBezTo>
                    <a:pt x="286" y="500"/>
                    <a:pt x="191" y="477"/>
                    <a:pt x="143" y="465"/>
                  </a:cubicBezTo>
                  <a:cubicBezTo>
                    <a:pt x="203" y="441"/>
                    <a:pt x="298" y="393"/>
                    <a:pt x="382" y="370"/>
                  </a:cubicBezTo>
                  <a:cubicBezTo>
                    <a:pt x="393" y="358"/>
                    <a:pt x="405" y="346"/>
                    <a:pt x="405" y="334"/>
                  </a:cubicBezTo>
                  <a:cubicBezTo>
                    <a:pt x="429" y="274"/>
                    <a:pt x="465" y="203"/>
                    <a:pt x="489" y="143"/>
                  </a:cubicBezTo>
                  <a:close/>
                  <a:moveTo>
                    <a:pt x="501" y="0"/>
                  </a:moveTo>
                  <a:cubicBezTo>
                    <a:pt x="465" y="0"/>
                    <a:pt x="429" y="0"/>
                    <a:pt x="322" y="286"/>
                  </a:cubicBezTo>
                  <a:cubicBezTo>
                    <a:pt x="24" y="405"/>
                    <a:pt x="12" y="441"/>
                    <a:pt x="1" y="465"/>
                  </a:cubicBezTo>
                  <a:cubicBezTo>
                    <a:pt x="1" y="477"/>
                    <a:pt x="1" y="500"/>
                    <a:pt x="12" y="512"/>
                  </a:cubicBezTo>
                  <a:cubicBezTo>
                    <a:pt x="24" y="524"/>
                    <a:pt x="48" y="548"/>
                    <a:pt x="310" y="596"/>
                  </a:cubicBezTo>
                  <a:cubicBezTo>
                    <a:pt x="382" y="917"/>
                    <a:pt x="417" y="917"/>
                    <a:pt x="453" y="917"/>
                  </a:cubicBezTo>
                  <a:cubicBezTo>
                    <a:pt x="477" y="917"/>
                    <a:pt x="501" y="905"/>
                    <a:pt x="632" y="620"/>
                  </a:cubicBezTo>
                  <a:cubicBezTo>
                    <a:pt x="727" y="584"/>
                    <a:pt x="858" y="536"/>
                    <a:pt x="894" y="512"/>
                  </a:cubicBezTo>
                  <a:cubicBezTo>
                    <a:pt x="905" y="500"/>
                    <a:pt x="905" y="477"/>
                    <a:pt x="905" y="453"/>
                  </a:cubicBezTo>
                  <a:cubicBezTo>
                    <a:pt x="894" y="417"/>
                    <a:pt x="858" y="393"/>
                    <a:pt x="703" y="346"/>
                  </a:cubicBezTo>
                  <a:cubicBezTo>
                    <a:pt x="679" y="334"/>
                    <a:pt x="643" y="322"/>
                    <a:pt x="620" y="310"/>
                  </a:cubicBezTo>
                  <a:cubicBezTo>
                    <a:pt x="620" y="298"/>
                    <a:pt x="608" y="250"/>
                    <a:pt x="608" y="227"/>
                  </a:cubicBezTo>
                  <a:cubicBezTo>
                    <a:pt x="572" y="96"/>
                    <a:pt x="560" y="48"/>
                    <a:pt x="536" y="24"/>
                  </a:cubicBezTo>
                  <a:cubicBezTo>
                    <a:pt x="524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3" name="Google Shape;1833;p37"/>
            <p:cNvSpPr/>
            <p:nvPr/>
          </p:nvSpPr>
          <p:spPr>
            <a:xfrm>
              <a:off x="3200876" y="272745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4"/>
                  </a:moveTo>
                  <a:cubicBezTo>
                    <a:pt x="501" y="179"/>
                    <a:pt x="513" y="215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4" y="513"/>
                    <a:pt x="584" y="537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5" y="644"/>
                    <a:pt x="489" y="727"/>
                    <a:pt x="453" y="775"/>
                  </a:cubicBezTo>
                  <a:cubicBezTo>
                    <a:pt x="441" y="715"/>
                    <a:pt x="406" y="632"/>
                    <a:pt x="394" y="548"/>
                  </a:cubicBezTo>
                  <a:cubicBezTo>
                    <a:pt x="394" y="537"/>
                    <a:pt x="370" y="513"/>
                    <a:pt x="358" y="513"/>
                  </a:cubicBezTo>
                  <a:cubicBezTo>
                    <a:pt x="275" y="501"/>
                    <a:pt x="191" y="477"/>
                    <a:pt x="144" y="465"/>
                  </a:cubicBezTo>
                  <a:cubicBezTo>
                    <a:pt x="203" y="441"/>
                    <a:pt x="298" y="394"/>
                    <a:pt x="382" y="358"/>
                  </a:cubicBezTo>
                  <a:cubicBezTo>
                    <a:pt x="394" y="358"/>
                    <a:pt x="406" y="346"/>
                    <a:pt x="406" y="334"/>
                  </a:cubicBezTo>
                  <a:cubicBezTo>
                    <a:pt x="429" y="275"/>
                    <a:pt x="465" y="191"/>
                    <a:pt x="489" y="144"/>
                  </a:cubicBezTo>
                  <a:close/>
                  <a:moveTo>
                    <a:pt x="501" y="1"/>
                  </a:moveTo>
                  <a:cubicBezTo>
                    <a:pt x="465" y="1"/>
                    <a:pt x="429" y="1"/>
                    <a:pt x="322" y="286"/>
                  </a:cubicBezTo>
                  <a:cubicBezTo>
                    <a:pt x="25" y="406"/>
                    <a:pt x="13" y="441"/>
                    <a:pt x="1" y="465"/>
                  </a:cubicBezTo>
                  <a:cubicBezTo>
                    <a:pt x="1" y="477"/>
                    <a:pt x="1" y="501"/>
                    <a:pt x="13" y="513"/>
                  </a:cubicBezTo>
                  <a:cubicBezTo>
                    <a:pt x="25" y="525"/>
                    <a:pt x="48" y="548"/>
                    <a:pt x="310" y="608"/>
                  </a:cubicBezTo>
                  <a:cubicBezTo>
                    <a:pt x="382" y="918"/>
                    <a:pt x="417" y="918"/>
                    <a:pt x="453" y="918"/>
                  </a:cubicBezTo>
                  <a:cubicBezTo>
                    <a:pt x="477" y="918"/>
                    <a:pt x="501" y="918"/>
                    <a:pt x="632" y="620"/>
                  </a:cubicBezTo>
                  <a:cubicBezTo>
                    <a:pt x="727" y="584"/>
                    <a:pt x="858" y="537"/>
                    <a:pt x="894" y="513"/>
                  </a:cubicBezTo>
                  <a:cubicBezTo>
                    <a:pt x="906" y="501"/>
                    <a:pt x="906" y="477"/>
                    <a:pt x="906" y="465"/>
                  </a:cubicBezTo>
                  <a:cubicBezTo>
                    <a:pt x="906" y="417"/>
                    <a:pt x="858" y="406"/>
                    <a:pt x="703" y="346"/>
                  </a:cubicBezTo>
                  <a:cubicBezTo>
                    <a:pt x="679" y="334"/>
                    <a:pt x="644" y="322"/>
                    <a:pt x="632" y="310"/>
                  </a:cubicBezTo>
                  <a:cubicBezTo>
                    <a:pt x="620" y="298"/>
                    <a:pt x="608" y="263"/>
                    <a:pt x="608" y="227"/>
                  </a:cubicBezTo>
                  <a:cubicBezTo>
                    <a:pt x="572" y="108"/>
                    <a:pt x="560" y="48"/>
                    <a:pt x="536" y="25"/>
                  </a:cubicBezTo>
                  <a:cubicBezTo>
                    <a:pt x="536" y="13"/>
                    <a:pt x="513" y="1"/>
                    <a:pt x="5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4" name="Google Shape;1834;p37"/>
            <p:cNvSpPr/>
            <p:nvPr/>
          </p:nvSpPr>
          <p:spPr>
            <a:xfrm>
              <a:off x="3263965" y="300106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77" y="144"/>
                  </a:moveTo>
                  <a:cubicBezTo>
                    <a:pt x="489" y="179"/>
                    <a:pt x="501" y="227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691" y="441"/>
                    <a:pt x="727" y="453"/>
                    <a:pt x="763" y="465"/>
                  </a:cubicBezTo>
                  <a:cubicBezTo>
                    <a:pt x="715" y="489"/>
                    <a:pt x="644" y="513"/>
                    <a:pt x="572" y="537"/>
                  </a:cubicBezTo>
                  <a:cubicBezTo>
                    <a:pt x="560" y="548"/>
                    <a:pt x="560" y="548"/>
                    <a:pt x="548" y="560"/>
                  </a:cubicBezTo>
                  <a:cubicBezTo>
                    <a:pt x="513" y="644"/>
                    <a:pt x="477" y="727"/>
                    <a:pt x="453" y="775"/>
                  </a:cubicBezTo>
                  <a:cubicBezTo>
                    <a:pt x="429" y="715"/>
                    <a:pt x="405" y="632"/>
                    <a:pt x="382" y="548"/>
                  </a:cubicBezTo>
                  <a:cubicBezTo>
                    <a:pt x="382" y="537"/>
                    <a:pt x="370" y="513"/>
                    <a:pt x="346" y="513"/>
                  </a:cubicBezTo>
                  <a:cubicBezTo>
                    <a:pt x="274" y="501"/>
                    <a:pt x="191" y="477"/>
                    <a:pt x="132" y="465"/>
                  </a:cubicBezTo>
                  <a:cubicBezTo>
                    <a:pt x="191" y="441"/>
                    <a:pt x="286" y="394"/>
                    <a:pt x="370" y="358"/>
                  </a:cubicBezTo>
                  <a:cubicBezTo>
                    <a:pt x="382" y="358"/>
                    <a:pt x="393" y="346"/>
                    <a:pt x="405" y="334"/>
                  </a:cubicBezTo>
                  <a:cubicBezTo>
                    <a:pt x="429" y="275"/>
                    <a:pt x="453" y="191"/>
                    <a:pt x="477" y="144"/>
                  </a:cubicBezTo>
                  <a:close/>
                  <a:moveTo>
                    <a:pt x="489" y="1"/>
                  </a:moveTo>
                  <a:cubicBezTo>
                    <a:pt x="465" y="1"/>
                    <a:pt x="429" y="1"/>
                    <a:pt x="322" y="275"/>
                  </a:cubicBezTo>
                  <a:cubicBezTo>
                    <a:pt x="12" y="394"/>
                    <a:pt x="12" y="441"/>
                    <a:pt x="1" y="453"/>
                  </a:cubicBezTo>
                  <a:cubicBezTo>
                    <a:pt x="1" y="477"/>
                    <a:pt x="1" y="489"/>
                    <a:pt x="12" y="513"/>
                  </a:cubicBezTo>
                  <a:cubicBezTo>
                    <a:pt x="24" y="525"/>
                    <a:pt x="48" y="548"/>
                    <a:pt x="298" y="596"/>
                  </a:cubicBezTo>
                  <a:cubicBezTo>
                    <a:pt x="382" y="918"/>
                    <a:pt x="405" y="918"/>
                    <a:pt x="441" y="918"/>
                  </a:cubicBezTo>
                  <a:cubicBezTo>
                    <a:pt x="441" y="918"/>
                    <a:pt x="441" y="918"/>
                    <a:pt x="441" y="906"/>
                  </a:cubicBezTo>
                  <a:cubicBezTo>
                    <a:pt x="477" y="906"/>
                    <a:pt x="501" y="906"/>
                    <a:pt x="632" y="620"/>
                  </a:cubicBezTo>
                  <a:cubicBezTo>
                    <a:pt x="715" y="584"/>
                    <a:pt x="858" y="537"/>
                    <a:pt x="882" y="501"/>
                  </a:cubicBezTo>
                  <a:cubicBezTo>
                    <a:pt x="894" y="489"/>
                    <a:pt x="905" y="477"/>
                    <a:pt x="905" y="453"/>
                  </a:cubicBezTo>
                  <a:cubicBezTo>
                    <a:pt x="894" y="418"/>
                    <a:pt x="858" y="394"/>
                    <a:pt x="691" y="334"/>
                  </a:cubicBezTo>
                  <a:cubicBezTo>
                    <a:pt x="667" y="334"/>
                    <a:pt x="632" y="322"/>
                    <a:pt x="620" y="310"/>
                  </a:cubicBezTo>
                  <a:cubicBezTo>
                    <a:pt x="620" y="287"/>
                    <a:pt x="608" y="251"/>
                    <a:pt x="596" y="215"/>
                  </a:cubicBezTo>
                  <a:cubicBezTo>
                    <a:pt x="572" y="96"/>
                    <a:pt x="548" y="48"/>
                    <a:pt x="536" y="13"/>
                  </a:cubicBezTo>
                  <a:cubicBezTo>
                    <a:pt x="524" y="1"/>
                    <a:pt x="513" y="1"/>
                    <a:pt x="48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5" name="Google Shape;1835;p37"/>
            <p:cNvSpPr/>
            <p:nvPr/>
          </p:nvSpPr>
          <p:spPr>
            <a:xfrm>
              <a:off x="3070663" y="3183740"/>
              <a:ext cx="27909" cy="28248"/>
            </a:xfrm>
            <a:custGeom>
              <a:avLst/>
              <a:gdLst/>
              <a:ahLst/>
              <a:cxnLst/>
              <a:rect l="l" t="t" r="r" b="b"/>
              <a:pathLst>
                <a:path w="906" h="917" extrusionOk="0">
                  <a:moveTo>
                    <a:pt x="489" y="155"/>
                  </a:moveTo>
                  <a:cubicBezTo>
                    <a:pt x="501" y="191"/>
                    <a:pt x="513" y="226"/>
                    <a:pt x="513" y="250"/>
                  </a:cubicBezTo>
                  <a:cubicBezTo>
                    <a:pt x="537" y="345"/>
                    <a:pt x="537" y="369"/>
                    <a:pt x="549" y="381"/>
                  </a:cubicBezTo>
                  <a:cubicBezTo>
                    <a:pt x="561" y="405"/>
                    <a:pt x="584" y="405"/>
                    <a:pt x="668" y="441"/>
                  </a:cubicBezTo>
                  <a:cubicBezTo>
                    <a:pt x="703" y="453"/>
                    <a:pt x="739" y="464"/>
                    <a:pt x="763" y="476"/>
                  </a:cubicBezTo>
                  <a:cubicBezTo>
                    <a:pt x="715" y="500"/>
                    <a:pt x="644" y="524"/>
                    <a:pt x="584" y="548"/>
                  </a:cubicBezTo>
                  <a:cubicBezTo>
                    <a:pt x="572" y="548"/>
                    <a:pt x="561" y="560"/>
                    <a:pt x="561" y="572"/>
                  </a:cubicBezTo>
                  <a:cubicBezTo>
                    <a:pt x="525" y="643"/>
                    <a:pt x="489" y="726"/>
                    <a:pt x="453" y="786"/>
                  </a:cubicBezTo>
                  <a:cubicBezTo>
                    <a:pt x="442" y="726"/>
                    <a:pt x="406" y="631"/>
                    <a:pt x="394" y="560"/>
                  </a:cubicBezTo>
                  <a:cubicBezTo>
                    <a:pt x="382" y="536"/>
                    <a:pt x="370" y="524"/>
                    <a:pt x="358" y="524"/>
                  </a:cubicBezTo>
                  <a:cubicBezTo>
                    <a:pt x="275" y="512"/>
                    <a:pt x="191" y="488"/>
                    <a:pt x="144" y="476"/>
                  </a:cubicBezTo>
                  <a:cubicBezTo>
                    <a:pt x="203" y="441"/>
                    <a:pt x="299" y="405"/>
                    <a:pt x="382" y="369"/>
                  </a:cubicBezTo>
                  <a:cubicBezTo>
                    <a:pt x="394" y="369"/>
                    <a:pt x="406" y="357"/>
                    <a:pt x="406" y="345"/>
                  </a:cubicBezTo>
                  <a:cubicBezTo>
                    <a:pt x="430" y="274"/>
                    <a:pt x="465" y="202"/>
                    <a:pt x="489" y="155"/>
                  </a:cubicBezTo>
                  <a:close/>
                  <a:moveTo>
                    <a:pt x="501" y="0"/>
                  </a:moveTo>
                  <a:cubicBezTo>
                    <a:pt x="465" y="0"/>
                    <a:pt x="430" y="0"/>
                    <a:pt x="322" y="286"/>
                  </a:cubicBezTo>
                  <a:cubicBezTo>
                    <a:pt x="25" y="405"/>
                    <a:pt x="13" y="453"/>
                    <a:pt x="1" y="464"/>
                  </a:cubicBezTo>
                  <a:cubicBezTo>
                    <a:pt x="1" y="476"/>
                    <a:pt x="1" y="500"/>
                    <a:pt x="13" y="512"/>
                  </a:cubicBezTo>
                  <a:cubicBezTo>
                    <a:pt x="25" y="524"/>
                    <a:pt x="49" y="560"/>
                    <a:pt x="311" y="607"/>
                  </a:cubicBezTo>
                  <a:cubicBezTo>
                    <a:pt x="382" y="917"/>
                    <a:pt x="418" y="917"/>
                    <a:pt x="453" y="917"/>
                  </a:cubicBezTo>
                  <a:cubicBezTo>
                    <a:pt x="477" y="917"/>
                    <a:pt x="501" y="917"/>
                    <a:pt x="632" y="631"/>
                  </a:cubicBezTo>
                  <a:cubicBezTo>
                    <a:pt x="727" y="595"/>
                    <a:pt x="858" y="548"/>
                    <a:pt x="894" y="512"/>
                  </a:cubicBezTo>
                  <a:cubicBezTo>
                    <a:pt x="906" y="500"/>
                    <a:pt x="906" y="476"/>
                    <a:pt x="906" y="464"/>
                  </a:cubicBezTo>
                  <a:cubicBezTo>
                    <a:pt x="906" y="429"/>
                    <a:pt x="858" y="405"/>
                    <a:pt x="703" y="345"/>
                  </a:cubicBezTo>
                  <a:cubicBezTo>
                    <a:pt x="680" y="345"/>
                    <a:pt x="644" y="322"/>
                    <a:pt x="632" y="322"/>
                  </a:cubicBezTo>
                  <a:cubicBezTo>
                    <a:pt x="620" y="298"/>
                    <a:pt x="608" y="262"/>
                    <a:pt x="608" y="226"/>
                  </a:cubicBezTo>
                  <a:cubicBezTo>
                    <a:pt x="572" y="107"/>
                    <a:pt x="561" y="48"/>
                    <a:pt x="537" y="24"/>
                  </a:cubicBezTo>
                  <a:cubicBezTo>
                    <a:pt x="537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6" name="Google Shape;1836;p37"/>
            <p:cNvSpPr/>
            <p:nvPr/>
          </p:nvSpPr>
          <p:spPr>
            <a:xfrm>
              <a:off x="2835590" y="2775882"/>
              <a:ext cx="20917" cy="20947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345" y="96"/>
                  </a:moveTo>
                  <a:cubicBezTo>
                    <a:pt x="476" y="96"/>
                    <a:pt x="583" y="215"/>
                    <a:pt x="583" y="346"/>
                  </a:cubicBezTo>
                  <a:cubicBezTo>
                    <a:pt x="583" y="477"/>
                    <a:pt x="476" y="584"/>
                    <a:pt x="345" y="584"/>
                  </a:cubicBezTo>
                  <a:lnTo>
                    <a:pt x="345" y="631"/>
                  </a:lnTo>
                  <a:lnTo>
                    <a:pt x="333" y="584"/>
                  </a:lnTo>
                  <a:cubicBezTo>
                    <a:pt x="202" y="584"/>
                    <a:pt x="95" y="477"/>
                    <a:pt x="95" y="346"/>
                  </a:cubicBezTo>
                  <a:cubicBezTo>
                    <a:pt x="95" y="203"/>
                    <a:pt x="202" y="96"/>
                    <a:pt x="345" y="96"/>
                  </a:cubicBezTo>
                  <a:close/>
                  <a:moveTo>
                    <a:pt x="333" y="0"/>
                  </a:moveTo>
                  <a:cubicBezTo>
                    <a:pt x="155" y="0"/>
                    <a:pt x="0" y="155"/>
                    <a:pt x="0" y="346"/>
                  </a:cubicBezTo>
                  <a:cubicBezTo>
                    <a:pt x="0" y="524"/>
                    <a:pt x="155" y="679"/>
                    <a:pt x="333" y="679"/>
                  </a:cubicBezTo>
                  <a:cubicBezTo>
                    <a:pt x="524" y="679"/>
                    <a:pt x="679" y="524"/>
                    <a:pt x="679" y="346"/>
                  </a:cubicBezTo>
                  <a:cubicBezTo>
                    <a:pt x="679" y="155"/>
                    <a:pt x="524" y="0"/>
                    <a:pt x="33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7" name="Google Shape;1837;p37"/>
            <p:cNvSpPr/>
            <p:nvPr/>
          </p:nvSpPr>
          <p:spPr>
            <a:xfrm>
              <a:off x="3270187" y="2923684"/>
              <a:ext cx="20947" cy="20947"/>
            </a:xfrm>
            <a:custGeom>
              <a:avLst/>
              <a:gdLst/>
              <a:ahLst/>
              <a:cxnLst/>
              <a:rect l="l" t="t" r="r" b="b"/>
              <a:pathLst>
                <a:path w="680" h="680" extrusionOk="0">
                  <a:moveTo>
                    <a:pt x="334" y="96"/>
                  </a:moveTo>
                  <a:cubicBezTo>
                    <a:pt x="465" y="96"/>
                    <a:pt x="584" y="203"/>
                    <a:pt x="584" y="346"/>
                  </a:cubicBezTo>
                  <a:cubicBezTo>
                    <a:pt x="584" y="477"/>
                    <a:pt x="465" y="584"/>
                    <a:pt x="334" y="584"/>
                  </a:cubicBezTo>
                  <a:cubicBezTo>
                    <a:pt x="203" y="584"/>
                    <a:pt x="96" y="477"/>
                    <a:pt x="96" y="346"/>
                  </a:cubicBezTo>
                  <a:cubicBezTo>
                    <a:pt x="96" y="203"/>
                    <a:pt x="203" y="96"/>
                    <a:pt x="334" y="96"/>
                  </a:cubicBezTo>
                  <a:close/>
                  <a:moveTo>
                    <a:pt x="334" y="1"/>
                  </a:moveTo>
                  <a:cubicBezTo>
                    <a:pt x="156" y="1"/>
                    <a:pt x="1" y="155"/>
                    <a:pt x="1" y="334"/>
                  </a:cubicBezTo>
                  <a:cubicBezTo>
                    <a:pt x="1" y="524"/>
                    <a:pt x="144" y="679"/>
                    <a:pt x="334" y="679"/>
                  </a:cubicBezTo>
                  <a:cubicBezTo>
                    <a:pt x="525" y="679"/>
                    <a:pt x="668" y="524"/>
                    <a:pt x="668" y="346"/>
                  </a:cubicBezTo>
                  <a:cubicBezTo>
                    <a:pt x="680" y="155"/>
                    <a:pt x="525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8" name="Google Shape;1838;p37"/>
            <p:cNvSpPr/>
            <p:nvPr/>
          </p:nvSpPr>
          <p:spPr>
            <a:xfrm>
              <a:off x="3229124" y="3162454"/>
              <a:ext cx="20947" cy="20578"/>
            </a:xfrm>
            <a:custGeom>
              <a:avLst/>
              <a:gdLst/>
              <a:ahLst/>
              <a:cxnLst/>
              <a:rect l="l" t="t" r="r" b="b"/>
              <a:pathLst>
                <a:path w="680" h="668" extrusionOk="0">
                  <a:moveTo>
                    <a:pt x="346" y="84"/>
                  </a:moveTo>
                  <a:cubicBezTo>
                    <a:pt x="477" y="84"/>
                    <a:pt x="584" y="203"/>
                    <a:pt x="584" y="334"/>
                  </a:cubicBezTo>
                  <a:cubicBezTo>
                    <a:pt x="584" y="465"/>
                    <a:pt x="477" y="572"/>
                    <a:pt x="346" y="572"/>
                  </a:cubicBezTo>
                  <a:lnTo>
                    <a:pt x="346" y="620"/>
                  </a:lnTo>
                  <a:lnTo>
                    <a:pt x="334" y="572"/>
                  </a:lnTo>
                  <a:cubicBezTo>
                    <a:pt x="203" y="572"/>
                    <a:pt x="96" y="465"/>
                    <a:pt x="96" y="334"/>
                  </a:cubicBezTo>
                  <a:cubicBezTo>
                    <a:pt x="96" y="191"/>
                    <a:pt x="203" y="84"/>
                    <a:pt x="346" y="84"/>
                  </a:cubicBezTo>
                  <a:close/>
                  <a:moveTo>
                    <a:pt x="334" y="1"/>
                  </a:moveTo>
                  <a:cubicBezTo>
                    <a:pt x="155" y="1"/>
                    <a:pt x="0" y="143"/>
                    <a:pt x="0" y="334"/>
                  </a:cubicBezTo>
                  <a:cubicBezTo>
                    <a:pt x="0" y="512"/>
                    <a:pt x="155" y="667"/>
                    <a:pt x="334" y="667"/>
                  </a:cubicBezTo>
                  <a:cubicBezTo>
                    <a:pt x="524" y="667"/>
                    <a:pt x="679" y="512"/>
                    <a:pt x="679" y="334"/>
                  </a:cubicBezTo>
                  <a:cubicBezTo>
                    <a:pt x="679" y="143"/>
                    <a:pt x="524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2813565" y="3156601"/>
              <a:ext cx="20947" cy="20547"/>
            </a:xfrm>
            <a:custGeom>
              <a:avLst/>
              <a:gdLst/>
              <a:ahLst/>
              <a:cxnLst/>
              <a:rect l="l" t="t" r="r" b="b"/>
              <a:pathLst>
                <a:path w="680" h="667" extrusionOk="0">
                  <a:moveTo>
                    <a:pt x="346" y="83"/>
                  </a:moveTo>
                  <a:cubicBezTo>
                    <a:pt x="477" y="95"/>
                    <a:pt x="584" y="202"/>
                    <a:pt x="584" y="333"/>
                  </a:cubicBezTo>
                  <a:cubicBezTo>
                    <a:pt x="584" y="464"/>
                    <a:pt x="477" y="572"/>
                    <a:pt x="346" y="572"/>
                  </a:cubicBezTo>
                  <a:cubicBezTo>
                    <a:pt x="203" y="572"/>
                    <a:pt x="96" y="464"/>
                    <a:pt x="96" y="333"/>
                  </a:cubicBezTo>
                  <a:cubicBezTo>
                    <a:pt x="96" y="191"/>
                    <a:pt x="203" y="83"/>
                    <a:pt x="346" y="83"/>
                  </a:cubicBezTo>
                  <a:close/>
                  <a:moveTo>
                    <a:pt x="346" y="0"/>
                  </a:moveTo>
                  <a:cubicBezTo>
                    <a:pt x="155" y="0"/>
                    <a:pt x="13" y="143"/>
                    <a:pt x="1" y="333"/>
                  </a:cubicBezTo>
                  <a:cubicBezTo>
                    <a:pt x="1" y="512"/>
                    <a:pt x="155" y="667"/>
                    <a:pt x="346" y="667"/>
                  </a:cubicBezTo>
                  <a:cubicBezTo>
                    <a:pt x="525" y="667"/>
                    <a:pt x="679" y="512"/>
                    <a:pt x="679" y="333"/>
                  </a:cubicBezTo>
                  <a:cubicBezTo>
                    <a:pt x="679" y="143"/>
                    <a:pt x="525" y="0"/>
                    <a:pt x="3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2932041" y="2652261"/>
              <a:ext cx="137945" cy="74148"/>
            </a:xfrm>
            <a:custGeom>
              <a:avLst/>
              <a:gdLst/>
              <a:ahLst/>
              <a:cxnLst/>
              <a:rect l="l" t="t" r="r" b="b"/>
              <a:pathLst>
                <a:path w="4478" h="2407" extrusionOk="0">
                  <a:moveTo>
                    <a:pt x="2977" y="1"/>
                  </a:moveTo>
                  <a:cubicBezTo>
                    <a:pt x="2917" y="1"/>
                    <a:pt x="2846" y="13"/>
                    <a:pt x="2786" y="25"/>
                  </a:cubicBezTo>
                  <a:cubicBezTo>
                    <a:pt x="2763" y="25"/>
                    <a:pt x="2751" y="61"/>
                    <a:pt x="2763" y="84"/>
                  </a:cubicBezTo>
                  <a:cubicBezTo>
                    <a:pt x="2763" y="96"/>
                    <a:pt x="2786" y="120"/>
                    <a:pt x="2798" y="120"/>
                  </a:cubicBezTo>
                  <a:cubicBezTo>
                    <a:pt x="2810" y="120"/>
                    <a:pt x="2810" y="120"/>
                    <a:pt x="2810" y="108"/>
                  </a:cubicBezTo>
                  <a:cubicBezTo>
                    <a:pt x="2870" y="96"/>
                    <a:pt x="2917" y="96"/>
                    <a:pt x="2977" y="96"/>
                  </a:cubicBezTo>
                  <a:lnTo>
                    <a:pt x="2989" y="96"/>
                  </a:lnTo>
                  <a:cubicBezTo>
                    <a:pt x="3013" y="96"/>
                    <a:pt x="3037" y="72"/>
                    <a:pt x="3037" y="49"/>
                  </a:cubicBezTo>
                  <a:cubicBezTo>
                    <a:pt x="3037" y="25"/>
                    <a:pt x="3013" y="1"/>
                    <a:pt x="2989" y="1"/>
                  </a:cubicBezTo>
                  <a:close/>
                  <a:moveTo>
                    <a:pt x="3191" y="25"/>
                  </a:moveTo>
                  <a:cubicBezTo>
                    <a:pt x="3167" y="25"/>
                    <a:pt x="3144" y="37"/>
                    <a:pt x="3132" y="61"/>
                  </a:cubicBezTo>
                  <a:cubicBezTo>
                    <a:pt x="3132" y="84"/>
                    <a:pt x="3144" y="108"/>
                    <a:pt x="3167" y="120"/>
                  </a:cubicBezTo>
                  <a:cubicBezTo>
                    <a:pt x="3227" y="132"/>
                    <a:pt x="3287" y="156"/>
                    <a:pt x="3346" y="180"/>
                  </a:cubicBezTo>
                  <a:lnTo>
                    <a:pt x="3358" y="180"/>
                  </a:lnTo>
                  <a:cubicBezTo>
                    <a:pt x="3382" y="180"/>
                    <a:pt x="3394" y="168"/>
                    <a:pt x="3406" y="156"/>
                  </a:cubicBezTo>
                  <a:cubicBezTo>
                    <a:pt x="3418" y="132"/>
                    <a:pt x="3406" y="96"/>
                    <a:pt x="3382" y="84"/>
                  </a:cubicBezTo>
                  <a:cubicBezTo>
                    <a:pt x="3310" y="61"/>
                    <a:pt x="3251" y="37"/>
                    <a:pt x="3191" y="25"/>
                  </a:cubicBezTo>
                  <a:close/>
                  <a:moveTo>
                    <a:pt x="2627" y="92"/>
                  </a:moveTo>
                  <a:cubicBezTo>
                    <a:pt x="2621" y="92"/>
                    <a:pt x="2614" y="93"/>
                    <a:pt x="2608" y="96"/>
                  </a:cubicBezTo>
                  <a:cubicBezTo>
                    <a:pt x="2548" y="132"/>
                    <a:pt x="2501" y="168"/>
                    <a:pt x="2441" y="215"/>
                  </a:cubicBezTo>
                  <a:cubicBezTo>
                    <a:pt x="2429" y="239"/>
                    <a:pt x="2429" y="263"/>
                    <a:pt x="2441" y="287"/>
                  </a:cubicBezTo>
                  <a:cubicBezTo>
                    <a:pt x="2453" y="299"/>
                    <a:pt x="2465" y="299"/>
                    <a:pt x="2477" y="299"/>
                  </a:cubicBezTo>
                  <a:cubicBezTo>
                    <a:pt x="2489" y="299"/>
                    <a:pt x="2501" y="299"/>
                    <a:pt x="2513" y="287"/>
                  </a:cubicBezTo>
                  <a:cubicBezTo>
                    <a:pt x="2560" y="251"/>
                    <a:pt x="2608" y="215"/>
                    <a:pt x="2656" y="180"/>
                  </a:cubicBezTo>
                  <a:cubicBezTo>
                    <a:pt x="2679" y="168"/>
                    <a:pt x="2679" y="144"/>
                    <a:pt x="2667" y="120"/>
                  </a:cubicBezTo>
                  <a:cubicBezTo>
                    <a:pt x="2659" y="103"/>
                    <a:pt x="2644" y="92"/>
                    <a:pt x="2627" y="92"/>
                  </a:cubicBezTo>
                  <a:close/>
                  <a:moveTo>
                    <a:pt x="3520" y="172"/>
                  </a:moveTo>
                  <a:cubicBezTo>
                    <a:pt x="3507" y="172"/>
                    <a:pt x="3496" y="178"/>
                    <a:pt x="3489" y="191"/>
                  </a:cubicBezTo>
                  <a:cubicBezTo>
                    <a:pt x="3477" y="215"/>
                    <a:pt x="3489" y="239"/>
                    <a:pt x="3501" y="263"/>
                  </a:cubicBezTo>
                  <a:cubicBezTo>
                    <a:pt x="3560" y="287"/>
                    <a:pt x="3608" y="322"/>
                    <a:pt x="3668" y="358"/>
                  </a:cubicBezTo>
                  <a:cubicBezTo>
                    <a:pt x="3668" y="358"/>
                    <a:pt x="3679" y="370"/>
                    <a:pt x="3691" y="370"/>
                  </a:cubicBezTo>
                  <a:cubicBezTo>
                    <a:pt x="3703" y="370"/>
                    <a:pt x="3715" y="358"/>
                    <a:pt x="3727" y="346"/>
                  </a:cubicBezTo>
                  <a:cubicBezTo>
                    <a:pt x="3739" y="322"/>
                    <a:pt x="3739" y="299"/>
                    <a:pt x="3715" y="275"/>
                  </a:cubicBezTo>
                  <a:cubicBezTo>
                    <a:pt x="3668" y="239"/>
                    <a:pt x="3608" y="203"/>
                    <a:pt x="3548" y="180"/>
                  </a:cubicBezTo>
                  <a:cubicBezTo>
                    <a:pt x="3539" y="175"/>
                    <a:pt x="3529" y="172"/>
                    <a:pt x="3520" y="172"/>
                  </a:cubicBezTo>
                  <a:close/>
                  <a:moveTo>
                    <a:pt x="3841" y="386"/>
                  </a:moveTo>
                  <a:cubicBezTo>
                    <a:pt x="3828" y="386"/>
                    <a:pt x="3817" y="392"/>
                    <a:pt x="3810" y="406"/>
                  </a:cubicBezTo>
                  <a:cubicBezTo>
                    <a:pt x="3787" y="418"/>
                    <a:pt x="3787" y="453"/>
                    <a:pt x="3810" y="465"/>
                  </a:cubicBezTo>
                  <a:cubicBezTo>
                    <a:pt x="3858" y="501"/>
                    <a:pt x="3906" y="549"/>
                    <a:pt x="3953" y="584"/>
                  </a:cubicBezTo>
                  <a:cubicBezTo>
                    <a:pt x="3965" y="596"/>
                    <a:pt x="3977" y="596"/>
                    <a:pt x="3989" y="596"/>
                  </a:cubicBezTo>
                  <a:cubicBezTo>
                    <a:pt x="4001" y="596"/>
                    <a:pt x="4013" y="596"/>
                    <a:pt x="4025" y="584"/>
                  </a:cubicBezTo>
                  <a:cubicBezTo>
                    <a:pt x="4049" y="561"/>
                    <a:pt x="4037" y="537"/>
                    <a:pt x="4025" y="513"/>
                  </a:cubicBezTo>
                  <a:cubicBezTo>
                    <a:pt x="3977" y="477"/>
                    <a:pt x="3918" y="430"/>
                    <a:pt x="3870" y="394"/>
                  </a:cubicBezTo>
                  <a:cubicBezTo>
                    <a:pt x="3860" y="389"/>
                    <a:pt x="3850" y="386"/>
                    <a:pt x="3841" y="386"/>
                  </a:cubicBezTo>
                  <a:close/>
                  <a:moveTo>
                    <a:pt x="2353" y="350"/>
                  </a:moveTo>
                  <a:cubicBezTo>
                    <a:pt x="2340" y="350"/>
                    <a:pt x="2329" y="356"/>
                    <a:pt x="2322" y="370"/>
                  </a:cubicBezTo>
                  <a:cubicBezTo>
                    <a:pt x="2275" y="418"/>
                    <a:pt x="2239" y="477"/>
                    <a:pt x="2215" y="537"/>
                  </a:cubicBezTo>
                  <a:cubicBezTo>
                    <a:pt x="2203" y="561"/>
                    <a:pt x="2203" y="584"/>
                    <a:pt x="2227" y="596"/>
                  </a:cubicBezTo>
                  <a:cubicBezTo>
                    <a:pt x="2239" y="608"/>
                    <a:pt x="2239" y="608"/>
                    <a:pt x="2251" y="608"/>
                  </a:cubicBezTo>
                  <a:cubicBezTo>
                    <a:pt x="2263" y="608"/>
                    <a:pt x="2286" y="596"/>
                    <a:pt x="2298" y="584"/>
                  </a:cubicBezTo>
                  <a:cubicBezTo>
                    <a:pt x="2322" y="525"/>
                    <a:pt x="2358" y="477"/>
                    <a:pt x="2394" y="430"/>
                  </a:cubicBezTo>
                  <a:cubicBezTo>
                    <a:pt x="2405" y="406"/>
                    <a:pt x="2405" y="370"/>
                    <a:pt x="2382" y="358"/>
                  </a:cubicBezTo>
                  <a:cubicBezTo>
                    <a:pt x="2372" y="353"/>
                    <a:pt x="2362" y="350"/>
                    <a:pt x="2353" y="350"/>
                  </a:cubicBezTo>
                  <a:close/>
                  <a:moveTo>
                    <a:pt x="4127" y="626"/>
                  </a:moveTo>
                  <a:cubicBezTo>
                    <a:pt x="4114" y="626"/>
                    <a:pt x="4102" y="632"/>
                    <a:pt x="4096" y="644"/>
                  </a:cubicBezTo>
                  <a:cubicBezTo>
                    <a:pt x="4072" y="668"/>
                    <a:pt x="4072" y="692"/>
                    <a:pt x="4096" y="715"/>
                  </a:cubicBezTo>
                  <a:cubicBezTo>
                    <a:pt x="4144" y="751"/>
                    <a:pt x="4191" y="799"/>
                    <a:pt x="4227" y="846"/>
                  </a:cubicBezTo>
                  <a:cubicBezTo>
                    <a:pt x="4239" y="858"/>
                    <a:pt x="4251" y="858"/>
                    <a:pt x="4263" y="858"/>
                  </a:cubicBezTo>
                  <a:cubicBezTo>
                    <a:pt x="4275" y="858"/>
                    <a:pt x="4287" y="858"/>
                    <a:pt x="4299" y="846"/>
                  </a:cubicBezTo>
                  <a:cubicBezTo>
                    <a:pt x="4322" y="822"/>
                    <a:pt x="4322" y="799"/>
                    <a:pt x="4299" y="775"/>
                  </a:cubicBezTo>
                  <a:cubicBezTo>
                    <a:pt x="4251" y="727"/>
                    <a:pt x="4203" y="680"/>
                    <a:pt x="4168" y="644"/>
                  </a:cubicBezTo>
                  <a:cubicBezTo>
                    <a:pt x="4156" y="632"/>
                    <a:pt x="4141" y="626"/>
                    <a:pt x="4127" y="626"/>
                  </a:cubicBezTo>
                  <a:close/>
                  <a:moveTo>
                    <a:pt x="2170" y="675"/>
                  </a:moveTo>
                  <a:cubicBezTo>
                    <a:pt x="2150" y="675"/>
                    <a:pt x="2128" y="686"/>
                    <a:pt x="2120" y="703"/>
                  </a:cubicBezTo>
                  <a:cubicBezTo>
                    <a:pt x="2096" y="763"/>
                    <a:pt x="2072" y="822"/>
                    <a:pt x="2048" y="894"/>
                  </a:cubicBezTo>
                  <a:cubicBezTo>
                    <a:pt x="2048" y="918"/>
                    <a:pt x="2060" y="942"/>
                    <a:pt x="2084" y="953"/>
                  </a:cubicBezTo>
                  <a:lnTo>
                    <a:pt x="2096" y="953"/>
                  </a:lnTo>
                  <a:cubicBezTo>
                    <a:pt x="2120" y="953"/>
                    <a:pt x="2132" y="942"/>
                    <a:pt x="2144" y="918"/>
                  </a:cubicBezTo>
                  <a:cubicBezTo>
                    <a:pt x="2167" y="858"/>
                    <a:pt x="2191" y="799"/>
                    <a:pt x="2215" y="751"/>
                  </a:cubicBezTo>
                  <a:cubicBezTo>
                    <a:pt x="2227" y="727"/>
                    <a:pt x="2215" y="692"/>
                    <a:pt x="2191" y="680"/>
                  </a:cubicBezTo>
                  <a:cubicBezTo>
                    <a:pt x="2185" y="676"/>
                    <a:pt x="2178" y="675"/>
                    <a:pt x="2170" y="675"/>
                  </a:cubicBezTo>
                  <a:close/>
                  <a:moveTo>
                    <a:pt x="4430" y="918"/>
                  </a:moveTo>
                  <a:lnTo>
                    <a:pt x="4358" y="989"/>
                  </a:lnTo>
                  <a:lnTo>
                    <a:pt x="4394" y="1013"/>
                  </a:lnTo>
                  <a:cubicBezTo>
                    <a:pt x="4406" y="1025"/>
                    <a:pt x="4418" y="1025"/>
                    <a:pt x="4430" y="1025"/>
                  </a:cubicBezTo>
                  <a:cubicBezTo>
                    <a:pt x="4441" y="1025"/>
                    <a:pt x="4453" y="1025"/>
                    <a:pt x="4465" y="1013"/>
                  </a:cubicBezTo>
                  <a:cubicBezTo>
                    <a:pt x="4477" y="1001"/>
                    <a:pt x="4477" y="965"/>
                    <a:pt x="4465" y="953"/>
                  </a:cubicBezTo>
                  <a:lnTo>
                    <a:pt x="4430" y="918"/>
                  </a:lnTo>
                  <a:close/>
                  <a:moveTo>
                    <a:pt x="2048" y="1037"/>
                  </a:moveTo>
                  <a:cubicBezTo>
                    <a:pt x="2024" y="1037"/>
                    <a:pt x="2001" y="1049"/>
                    <a:pt x="2001" y="1073"/>
                  </a:cubicBezTo>
                  <a:cubicBezTo>
                    <a:pt x="1977" y="1132"/>
                    <a:pt x="1965" y="1203"/>
                    <a:pt x="1953" y="1263"/>
                  </a:cubicBezTo>
                  <a:cubicBezTo>
                    <a:pt x="1941" y="1287"/>
                    <a:pt x="1953" y="1311"/>
                    <a:pt x="1989" y="1311"/>
                  </a:cubicBezTo>
                  <a:cubicBezTo>
                    <a:pt x="1989" y="1323"/>
                    <a:pt x="1989" y="1323"/>
                    <a:pt x="1989" y="1323"/>
                  </a:cubicBezTo>
                  <a:cubicBezTo>
                    <a:pt x="2013" y="1323"/>
                    <a:pt x="2036" y="1299"/>
                    <a:pt x="2036" y="1275"/>
                  </a:cubicBezTo>
                  <a:cubicBezTo>
                    <a:pt x="2048" y="1215"/>
                    <a:pt x="2072" y="1156"/>
                    <a:pt x="2084" y="1096"/>
                  </a:cubicBezTo>
                  <a:cubicBezTo>
                    <a:pt x="2096" y="1073"/>
                    <a:pt x="2072" y="1049"/>
                    <a:pt x="2048" y="1037"/>
                  </a:cubicBezTo>
                  <a:close/>
                  <a:moveTo>
                    <a:pt x="1239" y="1227"/>
                  </a:moveTo>
                  <a:cubicBezTo>
                    <a:pt x="1167" y="1239"/>
                    <a:pt x="1108" y="1239"/>
                    <a:pt x="1036" y="1263"/>
                  </a:cubicBezTo>
                  <a:cubicBezTo>
                    <a:pt x="1012" y="1263"/>
                    <a:pt x="1001" y="1287"/>
                    <a:pt x="1001" y="1311"/>
                  </a:cubicBezTo>
                  <a:cubicBezTo>
                    <a:pt x="1012" y="1334"/>
                    <a:pt x="1024" y="1346"/>
                    <a:pt x="1048" y="1346"/>
                  </a:cubicBezTo>
                  <a:lnTo>
                    <a:pt x="1060" y="1346"/>
                  </a:lnTo>
                  <a:cubicBezTo>
                    <a:pt x="1120" y="1334"/>
                    <a:pt x="1179" y="1334"/>
                    <a:pt x="1239" y="1323"/>
                  </a:cubicBezTo>
                  <a:cubicBezTo>
                    <a:pt x="1274" y="1323"/>
                    <a:pt x="1286" y="1299"/>
                    <a:pt x="1286" y="1275"/>
                  </a:cubicBezTo>
                  <a:cubicBezTo>
                    <a:pt x="1286" y="1251"/>
                    <a:pt x="1262" y="1227"/>
                    <a:pt x="1239" y="1227"/>
                  </a:cubicBezTo>
                  <a:close/>
                  <a:moveTo>
                    <a:pt x="1429" y="1227"/>
                  </a:moveTo>
                  <a:cubicBezTo>
                    <a:pt x="1405" y="1227"/>
                    <a:pt x="1382" y="1251"/>
                    <a:pt x="1382" y="1275"/>
                  </a:cubicBezTo>
                  <a:cubicBezTo>
                    <a:pt x="1382" y="1299"/>
                    <a:pt x="1393" y="1323"/>
                    <a:pt x="1429" y="1323"/>
                  </a:cubicBezTo>
                  <a:cubicBezTo>
                    <a:pt x="1489" y="1334"/>
                    <a:pt x="1548" y="1334"/>
                    <a:pt x="1608" y="1346"/>
                  </a:cubicBezTo>
                  <a:lnTo>
                    <a:pt x="1620" y="1346"/>
                  </a:lnTo>
                  <a:cubicBezTo>
                    <a:pt x="1643" y="1346"/>
                    <a:pt x="1655" y="1334"/>
                    <a:pt x="1667" y="1311"/>
                  </a:cubicBezTo>
                  <a:cubicBezTo>
                    <a:pt x="1667" y="1287"/>
                    <a:pt x="1655" y="1263"/>
                    <a:pt x="1620" y="1251"/>
                  </a:cubicBezTo>
                  <a:cubicBezTo>
                    <a:pt x="1560" y="1239"/>
                    <a:pt x="1489" y="1239"/>
                    <a:pt x="1429" y="1227"/>
                  </a:cubicBezTo>
                  <a:close/>
                  <a:moveTo>
                    <a:pt x="867" y="1318"/>
                  </a:moveTo>
                  <a:cubicBezTo>
                    <a:pt x="859" y="1318"/>
                    <a:pt x="852" y="1319"/>
                    <a:pt x="846" y="1323"/>
                  </a:cubicBezTo>
                  <a:cubicBezTo>
                    <a:pt x="786" y="1346"/>
                    <a:pt x="739" y="1370"/>
                    <a:pt x="679" y="1406"/>
                  </a:cubicBezTo>
                  <a:cubicBezTo>
                    <a:pt x="655" y="1418"/>
                    <a:pt x="643" y="1454"/>
                    <a:pt x="667" y="1477"/>
                  </a:cubicBezTo>
                  <a:cubicBezTo>
                    <a:pt x="667" y="1489"/>
                    <a:pt x="679" y="1489"/>
                    <a:pt x="703" y="1489"/>
                  </a:cubicBezTo>
                  <a:lnTo>
                    <a:pt x="727" y="1489"/>
                  </a:lnTo>
                  <a:cubicBezTo>
                    <a:pt x="774" y="1454"/>
                    <a:pt x="834" y="1430"/>
                    <a:pt x="893" y="1406"/>
                  </a:cubicBezTo>
                  <a:cubicBezTo>
                    <a:pt x="917" y="1394"/>
                    <a:pt x="929" y="1370"/>
                    <a:pt x="917" y="1346"/>
                  </a:cubicBezTo>
                  <a:cubicBezTo>
                    <a:pt x="908" y="1329"/>
                    <a:pt x="887" y="1318"/>
                    <a:pt x="867" y="1318"/>
                  </a:cubicBezTo>
                  <a:close/>
                  <a:moveTo>
                    <a:pt x="1810" y="1299"/>
                  </a:moveTo>
                  <a:cubicBezTo>
                    <a:pt x="1786" y="1299"/>
                    <a:pt x="1763" y="1311"/>
                    <a:pt x="1751" y="1334"/>
                  </a:cubicBezTo>
                  <a:cubicBezTo>
                    <a:pt x="1751" y="1358"/>
                    <a:pt x="1763" y="1394"/>
                    <a:pt x="1786" y="1394"/>
                  </a:cubicBezTo>
                  <a:cubicBezTo>
                    <a:pt x="1834" y="1406"/>
                    <a:pt x="1870" y="1418"/>
                    <a:pt x="1917" y="1442"/>
                  </a:cubicBezTo>
                  <a:cubicBezTo>
                    <a:pt x="1905" y="1442"/>
                    <a:pt x="1905" y="1442"/>
                    <a:pt x="1905" y="1454"/>
                  </a:cubicBezTo>
                  <a:cubicBezTo>
                    <a:pt x="1894" y="1513"/>
                    <a:pt x="1882" y="1584"/>
                    <a:pt x="1882" y="1632"/>
                  </a:cubicBezTo>
                  <a:cubicBezTo>
                    <a:pt x="1870" y="1668"/>
                    <a:pt x="1894" y="1692"/>
                    <a:pt x="1917" y="1692"/>
                  </a:cubicBezTo>
                  <a:lnTo>
                    <a:pt x="1929" y="1692"/>
                  </a:lnTo>
                  <a:cubicBezTo>
                    <a:pt x="1941" y="1692"/>
                    <a:pt x="1965" y="1680"/>
                    <a:pt x="1965" y="1656"/>
                  </a:cubicBezTo>
                  <a:cubicBezTo>
                    <a:pt x="1977" y="1596"/>
                    <a:pt x="1989" y="1537"/>
                    <a:pt x="2001" y="1465"/>
                  </a:cubicBezTo>
                  <a:lnTo>
                    <a:pt x="2001" y="1454"/>
                  </a:lnTo>
                  <a:cubicBezTo>
                    <a:pt x="2013" y="1454"/>
                    <a:pt x="2024" y="1442"/>
                    <a:pt x="2024" y="1430"/>
                  </a:cubicBezTo>
                  <a:cubicBezTo>
                    <a:pt x="2036" y="1406"/>
                    <a:pt x="2024" y="1382"/>
                    <a:pt x="2001" y="1370"/>
                  </a:cubicBezTo>
                  <a:cubicBezTo>
                    <a:pt x="1941" y="1346"/>
                    <a:pt x="1882" y="1323"/>
                    <a:pt x="1810" y="1299"/>
                  </a:cubicBezTo>
                  <a:close/>
                  <a:moveTo>
                    <a:pt x="2146" y="1458"/>
                  </a:moveTo>
                  <a:cubicBezTo>
                    <a:pt x="2130" y="1458"/>
                    <a:pt x="2115" y="1463"/>
                    <a:pt x="2108" y="1477"/>
                  </a:cubicBezTo>
                  <a:cubicBezTo>
                    <a:pt x="2096" y="1501"/>
                    <a:pt x="2096" y="1525"/>
                    <a:pt x="2120" y="1549"/>
                  </a:cubicBezTo>
                  <a:cubicBezTo>
                    <a:pt x="2167" y="1584"/>
                    <a:pt x="2203" y="1620"/>
                    <a:pt x="2227" y="1668"/>
                  </a:cubicBezTo>
                  <a:cubicBezTo>
                    <a:pt x="2227" y="1692"/>
                    <a:pt x="2251" y="1704"/>
                    <a:pt x="2263" y="1704"/>
                  </a:cubicBezTo>
                  <a:cubicBezTo>
                    <a:pt x="2275" y="1704"/>
                    <a:pt x="2275" y="1704"/>
                    <a:pt x="2286" y="1692"/>
                  </a:cubicBezTo>
                  <a:cubicBezTo>
                    <a:pt x="2310" y="1680"/>
                    <a:pt x="2322" y="1656"/>
                    <a:pt x="2310" y="1632"/>
                  </a:cubicBezTo>
                  <a:cubicBezTo>
                    <a:pt x="2286" y="1573"/>
                    <a:pt x="2239" y="1513"/>
                    <a:pt x="2179" y="1465"/>
                  </a:cubicBezTo>
                  <a:cubicBezTo>
                    <a:pt x="2169" y="1461"/>
                    <a:pt x="2157" y="1458"/>
                    <a:pt x="2146" y="1458"/>
                  </a:cubicBezTo>
                  <a:close/>
                  <a:moveTo>
                    <a:pt x="546" y="1511"/>
                  </a:moveTo>
                  <a:cubicBezTo>
                    <a:pt x="535" y="1511"/>
                    <a:pt x="522" y="1515"/>
                    <a:pt x="512" y="1525"/>
                  </a:cubicBezTo>
                  <a:cubicBezTo>
                    <a:pt x="465" y="1561"/>
                    <a:pt x="417" y="1608"/>
                    <a:pt x="381" y="1668"/>
                  </a:cubicBezTo>
                  <a:cubicBezTo>
                    <a:pt x="358" y="1680"/>
                    <a:pt x="370" y="1715"/>
                    <a:pt x="381" y="1727"/>
                  </a:cubicBezTo>
                  <a:cubicBezTo>
                    <a:pt x="393" y="1739"/>
                    <a:pt x="405" y="1739"/>
                    <a:pt x="417" y="1739"/>
                  </a:cubicBezTo>
                  <a:cubicBezTo>
                    <a:pt x="429" y="1739"/>
                    <a:pt x="441" y="1739"/>
                    <a:pt x="453" y="1727"/>
                  </a:cubicBezTo>
                  <a:cubicBezTo>
                    <a:pt x="489" y="1680"/>
                    <a:pt x="536" y="1632"/>
                    <a:pt x="584" y="1596"/>
                  </a:cubicBezTo>
                  <a:cubicBezTo>
                    <a:pt x="596" y="1573"/>
                    <a:pt x="608" y="1549"/>
                    <a:pt x="584" y="1525"/>
                  </a:cubicBezTo>
                  <a:cubicBezTo>
                    <a:pt x="577" y="1518"/>
                    <a:pt x="562" y="1511"/>
                    <a:pt x="546" y="1511"/>
                  </a:cubicBezTo>
                  <a:close/>
                  <a:moveTo>
                    <a:pt x="2286" y="1787"/>
                  </a:moveTo>
                  <a:cubicBezTo>
                    <a:pt x="2263" y="1787"/>
                    <a:pt x="2239" y="1799"/>
                    <a:pt x="2227" y="1823"/>
                  </a:cubicBezTo>
                  <a:cubicBezTo>
                    <a:pt x="2203" y="1870"/>
                    <a:pt x="2167" y="1906"/>
                    <a:pt x="2132" y="1942"/>
                  </a:cubicBezTo>
                  <a:cubicBezTo>
                    <a:pt x="2108" y="1954"/>
                    <a:pt x="2096" y="1989"/>
                    <a:pt x="2108" y="2013"/>
                  </a:cubicBezTo>
                  <a:cubicBezTo>
                    <a:pt x="2120" y="2025"/>
                    <a:pt x="2132" y="2025"/>
                    <a:pt x="2155" y="2025"/>
                  </a:cubicBezTo>
                  <a:lnTo>
                    <a:pt x="2179" y="2025"/>
                  </a:lnTo>
                  <a:cubicBezTo>
                    <a:pt x="2239" y="1977"/>
                    <a:pt x="2286" y="1918"/>
                    <a:pt x="2310" y="1846"/>
                  </a:cubicBezTo>
                  <a:cubicBezTo>
                    <a:pt x="2322" y="1823"/>
                    <a:pt x="2310" y="1799"/>
                    <a:pt x="2286" y="1787"/>
                  </a:cubicBezTo>
                  <a:close/>
                  <a:moveTo>
                    <a:pt x="1905" y="1787"/>
                  </a:moveTo>
                  <a:cubicBezTo>
                    <a:pt x="1882" y="1787"/>
                    <a:pt x="1858" y="1811"/>
                    <a:pt x="1858" y="1835"/>
                  </a:cubicBezTo>
                  <a:cubicBezTo>
                    <a:pt x="1858" y="1965"/>
                    <a:pt x="1905" y="2013"/>
                    <a:pt x="1953" y="2037"/>
                  </a:cubicBezTo>
                  <a:cubicBezTo>
                    <a:pt x="1953" y="2049"/>
                    <a:pt x="1965" y="2049"/>
                    <a:pt x="1977" y="2049"/>
                  </a:cubicBezTo>
                  <a:cubicBezTo>
                    <a:pt x="1989" y="2049"/>
                    <a:pt x="2001" y="2037"/>
                    <a:pt x="2013" y="2025"/>
                  </a:cubicBezTo>
                  <a:cubicBezTo>
                    <a:pt x="2024" y="2001"/>
                    <a:pt x="2024" y="1977"/>
                    <a:pt x="2001" y="1965"/>
                  </a:cubicBezTo>
                  <a:cubicBezTo>
                    <a:pt x="1965" y="1942"/>
                    <a:pt x="1953" y="1894"/>
                    <a:pt x="1953" y="1835"/>
                  </a:cubicBezTo>
                  <a:cubicBezTo>
                    <a:pt x="1953" y="1811"/>
                    <a:pt x="1929" y="1787"/>
                    <a:pt x="1905" y="1787"/>
                  </a:cubicBezTo>
                  <a:close/>
                  <a:moveTo>
                    <a:pt x="295" y="1798"/>
                  </a:moveTo>
                  <a:cubicBezTo>
                    <a:pt x="282" y="1798"/>
                    <a:pt x="270" y="1808"/>
                    <a:pt x="262" y="1823"/>
                  </a:cubicBezTo>
                  <a:cubicBezTo>
                    <a:pt x="227" y="1870"/>
                    <a:pt x="191" y="1930"/>
                    <a:pt x="155" y="1989"/>
                  </a:cubicBezTo>
                  <a:cubicBezTo>
                    <a:pt x="143" y="2013"/>
                    <a:pt x="155" y="2037"/>
                    <a:pt x="179" y="2049"/>
                  </a:cubicBezTo>
                  <a:cubicBezTo>
                    <a:pt x="179" y="2049"/>
                    <a:pt x="191" y="2061"/>
                    <a:pt x="203" y="2061"/>
                  </a:cubicBezTo>
                  <a:cubicBezTo>
                    <a:pt x="215" y="2061"/>
                    <a:pt x="239" y="2049"/>
                    <a:pt x="239" y="2037"/>
                  </a:cubicBezTo>
                  <a:cubicBezTo>
                    <a:pt x="274" y="1977"/>
                    <a:pt x="310" y="1918"/>
                    <a:pt x="334" y="1870"/>
                  </a:cubicBezTo>
                  <a:cubicBezTo>
                    <a:pt x="346" y="1846"/>
                    <a:pt x="346" y="1823"/>
                    <a:pt x="322" y="1811"/>
                  </a:cubicBezTo>
                  <a:cubicBezTo>
                    <a:pt x="313" y="1802"/>
                    <a:pt x="304" y="1798"/>
                    <a:pt x="295" y="1798"/>
                  </a:cubicBezTo>
                  <a:close/>
                  <a:moveTo>
                    <a:pt x="112" y="2128"/>
                  </a:moveTo>
                  <a:cubicBezTo>
                    <a:pt x="96" y="2128"/>
                    <a:pt x="81" y="2139"/>
                    <a:pt x="72" y="2156"/>
                  </a:cubicBezTo>
                  <a:cubicBezTo>
                    <a:pt x="36" y="2275"/>
                    <a:pt x="12" y="2346"/>
                    <a:pt x="12" y="2346"/>
                  </a:cubicBezTo>
                  <a:cubicBezTo>
                    <a:pt x="0" y="2370"/>
                    <a:pt x="24" y="2406"/>
                    <a:pt x="48" y="2406"/>
                  </a:cubicBezTo>
                  <a:lnTo>
                    <a:pt x="60" y="2406"/>
                  </a:lnTo>
                  <a:cubicBezTo>
                    <a:pt x="84" y="2406"/>
                    <a:pt x="96" y="2394"/>
                    <a:pt x="108" y="2370"/>
                  </a:cubicBezTo>
                  <a:cubicBezTo>
                    <a:pt x="108" y="2370"/>
                    <a:pt x="119" y="2299"/>
                    <a:pt x="167" y="2204"/>
                  </a:cubicBezTo>
                  <a:cubicBezTo>
                    <a:pt x="167" y="2168"/>
                    <a:pt x="155" y="2144"/>
                    <a:pt x="131" y="2132"/>
                  </a:cubicBezTo>
                  <a:cubicBezTo>
                    <a:pt x="125" y="2129"/>
                    <a:pt x="119" y="2128"/>
                    <a:pt x="112" y="212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2875175" y="3171172"/>
              <a:ext cx="257899" cy="78245"/>
            </a:xfrm>
            <a:custGeom>
              <a:avLst/>
              <a:gdLst/>
              <a:ahLst/>
              <a:cxnLst/>
              <a:rect l="l" t="t" r="r" b="b"/>
              <a:pathLst>
                <a:path w="8372" h="2540" extrusionOk="0">
                  <a:moveTo>
                    <a:pt x="95" y="0"/>
                  </a:moveTo>
                  <a:cubicBezTo>
                    <a:pt x="76" y="0"/>
                    <a:pt x="58" y="20"/>
                    <a:pt x="49" y="39"/>
                  </a:cubicBezTo>
                  <a:cubicBezTo>
                    <a:pt x="49" y="39"/>
                    <a:pt x="37" y="110"/>
                    <a:pt x="25" y="229"/>
                  </a:cubicBezTo>
                  <a:cubicBezTo>
                    <a:pt x="13" y="253"/>
                    <a:pt x="37" y="277"/>
                    <a:pt x="60" y="277"/>
                  </a:cubicBezTo>
                  <a:lnTo>
                    <a:pt x="72" y="277"/>
                  </a:lnTo>
                  <a:cubicBezTo>
                    <a:pt x="96" y="277"/>
                    <a:pt x="108" y="265"/>
                    <a:pt x="108" y="241"/>
                  </a:cubicBezTo>
                  <a:cubicBezTo>
                    <a:pt x="132" y="134"/>
                    <a:pt x="144" y="63"/>
                    <a:pt x="144" y="63"/>
                  </a:cubicBezTo>
                  <a:cubicBezTo>
                    <a:pt x="156" y="27"/>
                    <a:pt x="132" y="3"/>
                    <a:pt x="108" y="3"/>
                  </a:cubicBezTo>
                  <a:cubicBezTo>
                    <a:pt x="104" y="1"/>
                    <a:pt x="99" y="0"/>
                    <a:pt x="95" y="0"/>
                  </a:cubicBezTo>
                  <a:close/>
                  <a:moveTo>
                    <a:pt x="49" y="372"/>
                  </a:moveTo>
                  <a:cubicBezTo>
                    <a:pt x="25" y="372"/>
                    <a:pt x="1" y="396"/>
                    <a:pt x="1" y="420"/>
                  </a:cubicBezTo>
                  <a:cubicBezTo>
                    <a:pt x="1" y="456"/>
                    <a:pt x="1" y="491"/>
                    <a:pt x="1" y="527"/>
                  </a:cubicBezTo>
                  <a:cubicBezTo>
                    <a:pt x="1" y="551"/>
                    <a:pt x="1" y="587"/>
                    <a:pt x="1" y="610"/>
                  </a:cubicBezTo>
                  <a:cubicBezTo>
                    <a:pt x="1" y="646"/>
                    <a:pt x="25" y="658"/>
                    <a:pt x="49" y="658"/>
                  </a:cubicBezTo>
                  <a:cubicBezTo>
                    <a:pt x="72" y="658"/>
                    <a:pt x="96" y="634"/>
                    <a:pt x="96" y="610"/>
                  </a:cubicBezTo>
                  <a:cubicBezTo>
                    <a:pt x="96" y="575"/>
                    <a:pt x="96" y="551"/>
                    <a:pt x="96" y="515"/>
                  </a:cubicBezTo>
                  <a:cubicBezTo>
                    <a:pt x="96" y="491"/>
                    <a:pt x="96" y="456"/>
                    <a:pt x="96" y="420"/>
                  </a:cubicBezTo>
                  <a:cubicBezTo>
                    <a:pt x="96" y="396"/>
                    <a:pt x="72" y="372"/>
                    <a:pt x="49" y="372"/>
                  </a:cubicBezTo>
                  <a:close/>
                  <a:moveTo>
                    <a:pt x="60" y="753"/>
                  </a:moveTo>
                  <a:cubicBezTo>
                    <a:pt x="37" y="765"/>
                    <a:pt x="13" y="789"/>
                    <a:pt x="25" y="813"/>
                  </a:cubicBezTo>
                  <a:cubicBezTo>
                    <a:pt x="37" y="872"/>
                    <a:pt x="49" y="944"/>
                    <a:pt x="60" y="1003"/>
                  </a:cubicBezTo>
                  <a:cubicBezTo>
                    <a:pt x="60" y="1027"/>
                    <a:pt x="84" y="1039"/>
                    <a:pt x="108" y="1039"/>
                  </a:cubicBezTo>
                  <a:lnTo>
                    <a:pt x="120" y="1039"/>
                  </a:lnTo>
                  <a:cubicBezTo>
                    <a:pt x="144" y="1027"/>
                    <a:pt x="156" y="1003"/>
                    <a:pt x="156" y="980"/>
                  </a:cubicBezTo>
                  <a:cubicBezTo>
                    <a:pt x="132" y="920"/>
                    <a:pt x="120" y="861"/>
                    <a:pt x="120" y="801"/>
                  </a:cubicBezTo>
                  <a:cubicBezTo>
                    <a:pt x="108" y="777"/>
                    <a:pt x="84" y="753"/>
                    <a:pt x="60" y="753"/>
                  </a:cubicBezTo>
                  <a:close/>
                  <a:moveTo>
                    <a:pt x="2802" y="1061"/>
                  </a:moveTo>
                  <a:cubicBezTo>
                    <a:pt x="2766" y="1061"/>
                    <a:pt x="2725" y="1073"/>
                    <a:pt x="2680" y="1099"/>
                  </a:cubicBezTo>
                  <a:cubicBezTo>
                    <a:pt x="2680" y="1111"/>
                    <a:pt x="2668" y="1111"/>
                    <a:pt x="2656" y="1122"/>
                  </a:cubicBezTo>
                  <a:cubicBezTo>
                    <a:pt x="2632" y="1134"/>
                    <a:pt x="2632" y="1170"/>
                    <a:pt x="2644" y="1182"/>
                  </a:cubicBezTo>
                  <a:cubicBezTo>
                    <a:pt x="2656" y="1206"/>
                    <a:pt x="2668" y="1206"/>
                    <a:pt x="2680" y="1206"/>
                  </a:cubicBezTo>
                  <a:cubicBezTo>
                    <a:pt x="2692" y="1206"/>
                    <a:pt x="2704" y="1206"/>
                    <a:pt x="2716" y="1194"/>
                  </a:cubicBezTo>
                  <a:cubicBezTo>
                    <a:pt x="2716" y="1194"/>
                    <a:pt x="2727" y="1182"/>
                    <a:pt x="2739" y="1182"/>
                  </a:cubicBezTo>
                  <a:cubicBezTo>
                    <a:pt x="2766" y="1165"/>
                    <a:pt x="2792" y="1154"/>
                    <a:pt x="2808" y="1154"/>
                  </a:cubicBezTo>
                  <a:cubicBezTo>
                    <a:pt x="2815" y="1154"/>
                    <a:pt x="2820" y="1155"/>
                    <a:pt x="2823" y="1158"/>
                  </a:cubicBezTo>
                  <a:cubicBezTo>
                    <a:pt x="2833" y="1163"/>
                    <a:pt x="2844" y="1166"/>
                    <a:pt x="2856" y="1166"/>
                  </a:cubicBezTo>
                  <a:cubicBezTo>
                    <a:pt x="2872" y="1166"/>
                    <a:pt x="2887" y="1160"/>
                    <a:pt x="2894" y="1146"/>
                  </a:cubicBezTo>
                  <a:cubicBezTo>
                    <a:pt x="2906" y="1122"/>
                    <a:pt x="2906" y="1099"/>
                    <a:pt x="2882" y="1087"/>
                  </a:cubicBezTo>
                  <a:cubicBezTo>
                    <a:pt x="2860" y="1070"/>
                    <a:pt x="2833" y="1061"/>
                    <a:pt x="2802" y="1061"/>
                  </a:cubicBezTo>
                  <a:close/>
                  <a:moveTo>
                    <a:pt x="144" y="1122"/>
                  </a:moveTo>
                  <a:cubicBezTo>
                    <a:pt x="120" y="1134"/>
                    <a:pt x="108" y="1170"/>
                    <a:pt x="120" y="1194"/>
                  </a:cubicBezTo>
                  <a:cubicBezTo>
                    <a:pt x="144" y="1253"/>
                    <a:pt x="180" y="1313"/>
                    <a:pt x="215" y="1361"/>
                  </a:cubicBezTo>
                  <a:cubicBezTo>
                    <a:pt x="215" y="1384"/>
                    <a:pt x="239" y="1384"/>
                    <a:pt x="251" y="1384"/>
                  </a:cubicBezTo>
                  <a:lnTo>
                    <a:pt x="275" y="1384"/>
                  </a:lnTo>
                  <a:cubicBezTo>
                    <a:pt x="299" y="1372"/>
                    <a:pt x="299" y="1337"/>
                    <a:pt x="287" y="1313"/>
                  </a:cubicBezTo>
                  <a:cubicBezTo>
                    <a:pt x="263" y="1265"/>
                    <a:pt x="227" y="1206"/>
                    <a:pt x="203" y="1158"/>
                  </a:cubicBezTo>
                  <a:cubicBezTo>
                    <a:pt x="203" y="1134"/>
                    <a:pt x="168" y="1122"/>
                    <a:pt x="144" y="1122"/>
                  </a:cubicBezTo>
                  <a:close/>
                  <a:moveTo>
                    <a:pt x="2564" y="1249"/>
                  </a:moveTo>
                  <a:cubicBezTo>
                    <a:pt x="2543" y="1249"/>
                    <a:pt x="2522" y="1260"/>
                    <a:pt x="2513" y="1277"/>
                  </a:cubicBezTo>
                  <a:cubicBezTo>
                    <a:pt x="2477" y="1325"/>
                    <a:pt x="2454" y="1396"/>
                    <a:pt x="2430" y="1456"/>
                  </a:cubicBezTo>
                  <a:cubicBezTo>
                    <a:pt x="2430" y="1480"/>
                    <a:pt x="2442" y="1515"/>
                    <a:pt x="2466" y="1515"/>
                  </a:cubicBezTo>
                  <a:lnTo>
                    <a:pt x="2477" y="1515"/>
                  </a:lnTo>
                  <a:cubicBezTo>
                    <a:pt x="2501" y="1515"/>
                    <a:pt x="2513" y="1503"/>
                    <a:pt x="2525" y="1480"/>
                  </a:cubicBezTo>
                  <a:cubicBezTo>
                    <a:pt x="2537" y="1432"/>
                    <a:pt x="2561" y="1372"/>
                    <a:pt x="2597" y="1325"/>
                  </a:cubicBezTo>
                  <a:cubicBezTo>
                    <a:pt x="2608" y="1301"/>
                    <a:pt x="2597" y="1277"/>
                    <a:pt x="2585" y="1253"/>
                  </a:cubicBezTo>
                  <a:cubicBezTo>
                    <a:pt x="2578" y="1250"/>
                    <a:pt x="2571" y="1249"/>
                    <a:pt x="2564" y="1249"/>
                  </a:cubicBezTo>
                  <a:close/>
                  <a:moveTo>
                    <a:pt x="2875" y="1249"/>
                  </a:moveTo>
                  <a:cubicBezTo>
                    <a:pt x="2858" y="1249"/>
                    <a:pt x="2843" y="1260"/>
                    <a:pt x="2835" y="1277"/>
                  </a:cubicBezTo>
                  <a:cubicBezTo>
                    <a:pt x="2823" y="1325"/>
                    <a:pt x="2787" y="1384"/>
                    <a:pt x="2751" y="1432"/>
                  </a:cubicBezTo>
                  <a:cubicBezTo>
                    <a:pt x="2739" y="1456"/>
                    <a:pt x="2739" y="1480"/>
                    <a:pt x="2763" y="1503"/>
                  </a:cubicBezTo>
                  <a:cubicBezTo>
                    <a:pt x="2775" y="1503"/>
                    <a:pt x="2775" y="1515"/>
                    <a:pt x="2787" y="1515"/>
                  </a:cubicBezTo>
                  <a:cubicBezTo>
                    <a:pt x="2811" y="1515"/>
                    <a:pt x="2823" y="1503"/>
                    <a:pt x="2823" y="1492"/>
                  </a:cubicBezTo>
                  <a:cubicBezTo>
                    <a:pt x="2870" y="1432"/>
                    <a:pt x="2906" y="1372"/>
                    <a:pt x="2930" y="1313"/>
                  </a:cubicBezTo>
                  <a:cubicBezTo>
                    <a:pt x="2930" y="1289"/>
                    <a:pt x="2918" y="1253"/>
                    <a:pt x="2894" y="1253"/>
                  </a:cubicBezTo>
                  <a:cubicBezTo>
                    <a:pt x="2888" y="1250"/>
                    <a:pt x="2881" y="1249"/>
                    <a:pt x="2875" y="1249"/>
                  </a:cubicBezTo>
                  <a:close/>
                  <a:moveTo>
                    <a:pt x="364" y="1447"/>
                  </a:moveTo>
                  <a:cubicBezTo>
                    <a:pt x="352" y="1447"/>
                    <a:pt x="340" y="1450"/>
                    <a:pt x="334" y="1456"/>
                  </a:cubicBezTo>
                  <a:cubicBezTo>
                    <a:pt x="311" y="1480"/>
                    <a:pt x="311" y="1503"/>
                    <a:pt x="322" y="1527"/>
                  </a:cubicBezTo>
                  <a:cubicBezTo>
                    <a:pt x="370" y="1575"/>
                    <a:pt x="418" y="1623"/>
                    <a:pt x="465" y="1658"/>
                  </a:cubicBezTo>
                  <a:cubicBezTo>
                    <a:pt x="477" y="1670"/>
                    <a:pt x="489" y="1670"/>
                    <a:pt x="501" y="1670"/>
                  </a:cubicBezTo>
                  <a:cubicBezTo>
                    <a:pt x="513" y="1670"/>
                    <a:pt x="525" y="1658"/>
                    <a:pt x="537" y="1646"/>
                  </a:cubicBezTo>
                  <a:cubicBezTo>
                    <a:pt x="549" y="1634"/>
                    <a:pt x="549" y="1599"/>
                    <a:pt x="525" y="1587"/>
                  </a:cubicBezTo>
                  <a:cubicBezTo>
                    <a:pt x="477" y="1551"/>
                    <a:pt x="441" y="1503"/>
                    <a:pt x="394" y="1456"/>
                  </a:cubicBezTo>
                  <a:cubicBezTo>
                    <a:pt x="388" y="1450"/>
                    <a:pt x="376" y="1447"/>
                    <a:pt x="364" y="1447"/>
                  </a:cubicBezTo>
                  <a:close/>
                  <a:moveTo>
                    <a:pt x="8318" y="1436"/>
                  </a:moveTo>
                  <a:cubicBezTo>
                    <a:pt x="8304" y="1436"/>
                    <a:pt x="8290" y="1442"/>
                    <a:pt x="8276" y="1456"/>
                  </a:cubicBezTo>
                  <a:cubicBezTo>
                    <a:pt x="8252" y="1480"/>
                    <a:pt x="8216" y="1539"/>
                    <a:pt x="8157" y="1599"/>
                  </a:cubicBezTo>
                  <a:cubicBezTo>
                    <a:pt x="8133" y="1611"/>
                    <a:pt x="8145" y="1646"/>
                    <a:pt x="8157" y="1658"/>
                  </a:cubicBezTo>
                  <a:cubicBezTo>
                    <a:pt x="8169" y="1670"/>
                    <a:pt x="8181" y="1670"/>
                    <a:pt x="8192" y="1670"/>
                  </a:cubicBezTo>
                  <a:cubicBezTo>
                    <a:pt x="8204" y="1670"/>
                    <a:pt x="8216" y="1670"/>
                    <a:pt x="8228" y="1658"/>
                  </a:cubicBezTo>
                  <a:cubicBezTo>
                    <a:pt x="8276" y="1611"/>
                    <a:pt x="8312" y="1563"/>
                    <a:pt x="8359" y="1515"/>
                  </a:cubicBezTo>
                  <a:cubicBezTo>
                    <a:pt x="8371" y="1492"/>
                    <a:pt x="8371" y="1468"/>
                    <a:pt x="8347" y="1444"/>
                  </a:cubicBezTo>
                  <a:cubicBezTo>
                    <a:pt x="8337" y="1439"/>
                    <a:pt x="8327" y="1436"/>
                    <a:pt x="8318" y="1436"/>
                  </a:cubicBezTo>
                  <a:close/>
                  <a:moveTo>
                    <a:pt x="5156" y="1611"/>
                  </a:moveTo>
                  <a:cubicBezTo>
                    <a:pt x="5133" y="1611"/>
                    <a:pt x="5109" y="1623"/>
                    <a:pt x="5109" y="1646"/>
                  </a:cubicBezTo>
                  <a:cubicBezTo>
                    <a:pt x="5109" y="1682"/>
                    <a:pt x="5121" y="1706"/>
                    <a:pt x="5156" y="1706"/>
                  </a:cubicBezTo>
                  <a:lnTo>
                    <a:pt x="5216" y="1706"/>
                  </a:lnTo>
                  <a:cubicBezTo>
                    <a:pt x="5264" y="1718"/>
                    <a:pt x="5287" y="1730"/>
                    <a:pt x="5323" y="1742"/>
                  </a:cubicBezTo>
                  <a:lnTo>
                    <a:pt x="5335" y="1742"/>
                  </a:lnTo>
                  <a:cubicBezTo>
                    <a:pt x="5359" y="1742"/>
                    <a:pt x="5371" y="1742"/>
                    <a:pt x="5383" y="1718"/>
                  </a:cubicBezTo>
                  <a:cubicBezTo>
                    <a:pt x="5394" y="1706"/>
                    <a:pt x="5383" y="1670"/>
                    <a:pt x="5359" y="1658"/>
                  </a:cubicBezTo>
                  <a:cubicBezTo>
                    <a:pt x="5323" y="1634"/>
                    <a:pt x="5287" y="1623"/>
                    <a:pt x="5240" y="1623"/>
                  </a:cubicBezTo>
                  <a:cubicBezTo>
                    <a:pt x="5204" y="1611"/>
                    <a:pt x="5180" y="1611"/>
                    <a:pt x="5156" y="1611"/>
                  </a:cubicBezTo>
                  <a:close/>
                  <a:moveTo>
                    <a:pt x="4972" y="1618"/>
                  </a:moveTo>
                  <a:cubicBezTo>
                    <a:pt x="4966" y="1618"/>
                    <a:pt x="4960" y="1620"/>
                    <a:pt x="4954" y="1623"/>
                  </a:cubicBezTo>
                  <a:cubicBezTo>
                    <a:pt x="4871" y="1634"/>
                    <a:pt x="4811" y="1670"/>
                    <a:pt x="4763" y="1718"/>
                  </a:cubicBezTo>
                  <a:cubicBezTo>
                    <a:pt x="4752" y="1730"/>
                    <a:pt x="4752" y="1765"/>
                    <a:pt x="4763" y="1777"/>
                  </a:cubicBezTo>
                  <a:cubicBezTo>
                    <a:pt x="4775" y="1789"/>
                    <a:pt x="4787" y="1801"/>
                    <a:pt x="4799" y="1801"/>
                  </a:cubicBezTo>
                  <a:cubicBezTo>
                    <a:pt x="4811" y="1801"/>
                    <a:pt x="4823" y="1789"/>
                    <a:pt x="4835" y="1777"/>
                  </a:cubicBezTo>
                  <a:cubicBezTo>
                    <a:pt x="4859" y="1753"/>
                    <a:pt x="4918" y="1718"/>
                    <a:pt x="4978" y="1706"/>
                  </a:cubicBezTo>
                  <a:cubicBezTo>
                    <a:pt x="5002" y="1706"/>
                    <a:pt x="5013" y="1682"/>
                    <a:pt x="5013" y="1658"/>
                  </a:cubicBezTo>
                  <a:cubicBezTo>
                    <a:pt x="5005" y="1631"/>
                    <a:pt x="4989" y="1618"/>
                    <a:pt x="4972" y="1618"/>
                  </a:cubicBezTo>
                  <a:close/>
                  <a:moveTo>
                    <a:pt x="661" y="1677"/>
                  </a:moveTo>
                  <a:cubicBezTo>
                    <a:pt x="644" y="1677"/>
                    <a:pt x="629" y="1688"/>
                    <a:pt x="620" y="1706"/>
                  </a:cubicBezTo>
                  <a:cubicBezTo>
                    <a:pt x="608" y="1730"/>
                    <a:pt x="608" y="1753"/>
                    <a:pt x="632" y="1765"/>
                  </a:cubicBezTo>
                  <a:cubicBezTo>
                    <a:pt x="692" y="1801"/>
                    <a:pt x="751" y="1825"/>
                    <a:pt x="811" y="1849"/>
                  </a:cubicBezTo>
                  <a:lnTo>
                    <a:pt x="834" y="1849"/>
                  </a:lnTo>
                  <a:cubicBezTo>
                    <a:pt x="846" y="1849"/>
                    <a:pt x="870" y="1837"/>
                    <a:pt x="870" y="1825"/>
                  </a:cubicBezTo>
                  <a:cubicBezTo>
                    <a:pt x="882" y="1789"/>
                    <a:pt x="870" y="1765"/>
                    <a:pt x="846" y="1753"/>
                  </a:cubicBezTo>
                  <a:cubicBezTo>
                    <a:pt x="787" y="1742"/>
                    <a:pt x="727" y="1718"/>
                    <a:pt x="680" y="1682"/>
                  </a:cubicBezTo>
                  <a:cubicBezTo>
                    <a:pt x="673" y="1679"/>
                    <a:pt x="667" y="1677"/>
                    <a:pt x="661" y="1677"/>
                  </a:cubicBezTo>
                  <a:close/>
                  <a:moveTo>
                    <a:pt x="2311" y="1730"/>
                  </a:moveTo>
                  <a:cubicBezTo>
                    <a:pt x="2251" y="1753"/>
                    <a:pt x="2192" y="1777"/>
                    <a:pt x="2132" y="1789"/>
                  </a:cubicBezTo>
                  <a:cubicBezTo>
                    <a:pt x="2108" y="1801"/>
                    <a:pt x="2096" y="1825"/>
                    <a:pt x="2096" y="1849"/>
                  </a:cubicBezTo>
                  <a:cubicBezTo>
                    <a:pt x="2108" y="1873"/>
                    <a:pt x="2120" y="1884"/>
                    <a:pt x="2144" y="1884"/>
                  </a:cubicBezTo>
                  <a:lnTo>
                    <a:pt x="2156" y="1884"/>
                  </a:lnTo>
                  <a:cubicBezTo>
                    <a:pt x="2216" y="1861"/>
                    <a:pt x="2287" y="1849"/>
                    <a:pt x="2346" y="1825"/>
                  </a:cubicBezTo>
                  <a:cubicBezTo>
                    <a:pt x="2370" y="1813"/>
                    <a:pt x="2382" y="1789"/>
                    <a:pt x="2370" y="1765"/>
                  </a:cubicBezTo>
                  <a:cubicBezTo>
                    <a:pt x="2358" y="1742"/>
                    <a:pt x="2335" y="1730"/>
                    <a:pt x="2311" y="1730"/>
                  </a:cubicBezTo>
                  <a:close/>
                  <a:moveTo>
                    <a:pt x="2656" y="1549"/>
                  </a:moveTo>
                  <a:cubicBezTo>
                    <a:pt x="2647" y="1549"/>
                    <a:pt x="2637" y="1553"/>
                    <a:pt x="2632" y="1563"/>
                  </a:cubicBezTo>
                  <a:cubicBezTo>
                    <a:pt x="2585" y="1587"/>
                    <a:pt x="2549" y="1623"/>
                    <a:pt x="2501" y="1646"/>
                  </a:cubicBezTo>
                  <a:cubicBezTo>
                    <a:pt x="2501" y="1623"/>
                    <a:pt x="2477" y="1611"/>
                    <a:pt x="2454" y="1611"/>
                  </a:cubicBezTo>
                  <a:cubicBezTo>
                    <a:pt x="2430" y="1611"/>
                    <a:pt x="2406" y="1634"/>
                    <a:pt x="2418" y="1658"/>
                  </a:cubicBezTo>
                  <a:cubicBezTo>
                    <a:pt x="2418" y="1730"/>
                    <a:pt x="2430" y="1801"/>
                    <a:pt x="2466" y="1861"/>
                  </a:cubicBezTo>
                  <a:cubicBezTo>
                    <a:pt x="2466" y="1884"/>
                    <a:pt x="2489" y="1884"/>
                    <a:pt x="2501" y="1884"/>
                  </a:cubicBezTo>
                  <a:lnTo>
                    <a:pt x="2525" y="1884"/>
                  </a:lnTo>
                  <a:cubicBezTo>
                    <a:pt x="2549" y="1873"/>
                    <a:pt x="2561" y="1849"/>
                    <a:pt x="2549" y="1825"/>
                  </a:cubicBezTo>
                  <a:cubicBezTo>
                    <a:pt x="2537" y="1801"/>
                    <a:pt x="2525" y="1777"/>
                    <a:pt x="2525" y="1742"/>
                  </a:cubicBezTo>
                  <a:cubicBezTo>
                    <a:pt x="2585" y="1706"/>
                    <a:pt x="2632" y="1670"/>
                    <a:pt x="2692" y="1634"/>
                  </a:cubicBezTo>
                  <a:cubicBezTo>
                    <a:pt x="2704" y="1623"/>
                    <a:pt x="2716" y="1587"/>
                    <a:pt x="2692" y="1563"/>
                  </a:cubicBezTo>
                  <a:cubicBezTo>
                    <a:pt x="2685" y="1556"/>
                    <a:pt x="2670" y="1549"/>
                    <a:pt x="2656" y="1549"/>
                  </a:cubicBezTo>
                  <a:close/>
                  <a:moveTo>
                    <a:pt x="1012" y="1810"/>
                  </a:moveTo>
                  <a:cubicBezTo>
                    <a:pt x="993" y="1810"/>
                    <a:pt x="975" y="1829"/>
                    <a:pt x="965" y="1849"/>
                  </a:cubicBezTo>
                  <a:cubicBezTo>
                    <a:pt x="965" y="1873"/>
                    <a:pt x="977" y="1896"/>
                    <a:pt x="1001" y="1908"/>
                  </a:cubicBezTo>
                  <a:cubicBezTo>
                    <a:pt x="1061" y="1920"/>
                    <a:pt x="1132" y="1932"/>
                    <a:pt x="1192" y="1932"/>
                  </a:cubicBezTo>
                  <a:lnTo>
                    <a:pt x="1203" y="1932"/>
                  </a:lnTo>
                  <a:cubicBezTo>
                    <a:pt x="1227" y="1932"/>
                    <a:pt x="1239" y="1920"/>
                    <a:pt x="1251" y="1896"/>
                  </a:cubicBezTo>
                  <a:cubicBezTo>
                    <a:pt x="1251" y="1873"/>
                    <a:pt x="1227" y="1849"/>
                    <a:pt x="1203" y="1837"/>
                  </a:cubicBezTo>
                  <a:cubicBezTo>
                    <a:pt x="1144" y="1837"/>
                    <a:pt x="1084" y="1825"/>
                    <a:pt x="1025" y="1813"/>
                  </a:cubicBezTo>
                  <a:cubicBezTo>
                    <a:pt x="1021" y="1811"/>
                    <a:pt x="1016" y="1810"/>
                    <a:pt x="1012" y="1810"/>
                  </a:cubicBezTo>
                  <a:close/>
                  <a:moveTo>
                    <a:pt x="8056" y="1712"/>
                  </a:moveTo>
                  <a:cubicBezTo>
                    <a:pt x="8044" y="1712"/>
                    <a:pt x="8032" y="1718"/>
                    <a:pt x="8026" y="1730"/>
                  </a:cubicBezTo>
                  <a:cubicBezTo>
                    <a:pt x="7978" y="1765"/>
                    <a:pt x="7931" y="1813"/>
                    <a:pt x="7883" y="1849"/>
                  </a:cubicBezTo>
                  <a:cubicBezTo>
                    <a:pt x="7859" y="1861"/>
                    <a:pt x="7859" y="1896"/>
                    <a:pt x="7871" y="1920"/>
                  </a:cubicBezTo>
                  <a:cubicBezTo>
                    <a:pt x="7883" y="1932"/>
                    <a:pt x="7895" y="1932"/>
                    <a:pt x="7907" y="1932"/>
                  </a:cubicBezTo>
                  <a:cubicBezTo>
                    <a:pt x="7919" y="1932"/>
                    <a:pt x="7931" y="1932"/>
                    <a:pt x="7942" y="1920"/>
                  </a:cubicBezTo>
                  <a:cubicBezTo>
                    <a:pt x="7990" y="1884"/>
                    <a:pt x="8038" y="1837"/>
                    <a:pt x="8085" y="1801"/>
                  </a:cubicBezTo>
                  <a:cubicBezTo>
                    <a:pt x="8109" y="1777"/>
                    <a:pt x="8109" y="1753"/>
                    <a:pt x="8085" y="1730"/>
                  </a:cubicBezTo>
                  <a:cubicBezTo>
                    <a:pt x="8079" y="1718"/>
                    <a:pt x="8067" y="1712"/>
                    <a:pt x="8056" y="1712"/>
                  </a:cubicBezTo>
                  <a:close/>
                  <a:moveTo>
                    <a:pt x="1954" y="1825"/>
                  </a:moveTo>
                  <a:cubicBezTo>
                    <a:pt x="1894" y="1837"/>
                    <a:pt x="1823" y="1849"/>
                    <a:pt x="1763" y="1849"/>
                  </a:cubicBezTo>
                  <a:cubicBezTo>
                    <a:pt x="1739" y="1849"/>
                    <a:pt x="1715" y="1873"/>
                    <a:pt x="1727" y="1896"/>
                  </a:cubicBezTo>
                  <a:cubicBezTo>
                    <a:pt x="1727" y="1920"/>
                    <a:pt x="1751" y="1944"/>
                    <a:pt x="1775" y="1944"/>
                  </a:cubicBezTo>
                  <a:cubicBezTo>
                    <a:pt x="1835" y="1944"/>
                    <a:pt x="1906" y="1932"/>
                    <a:pt x="1965" y="1920"/>
                  </a:cubicBezTo>
                  <a:cubicBezTo>
                    <a:pt x="1989" y="1920"/>
                    <a:pt x="2013" y="1896"/>
                    <a:pt x="2001" y="1873"/>
                  </a:cubicBezTo>
                  <a:cubicBezTo>
                    <a:pt x="2001" y="1837"/>
                    <a:pt x="1977" y="1825"/>
                    <a:pt x="1954" y="1825"/>
                  </a:cubicBezTo>
                  <a:close/>
                  <a:moveTo>
                    <a:pt x="1394" y="1861"/>
                  </a:moveTo>
                  <a:cubicBezTo>
                    <a:pt x="1370" y="1861"/>
                    <a:pt x="1346" y="1873"/>
                    <a:pt x="1346" y="1896"/>
                  </a:cubicBezTo>
                  <a:cubicBezTo>
                    <a:pt x="1346" y="1932"/>
                    <a:pt x="1358" y="1944"/>
                    <a:pt x="1394" y="1956"/>
                  </a:cubicBezTo>
                  <a:lnTo>
                    <a:pt x="1584" y="1956"/>
                  </a:lnTo>
                  <a:cubicBezTo>
                    <a:pt x="1608" y="1956"/>
                    <a:pt x="1620" y="1932"/>
                    <a:pt x="1620" y="1908"/>
                  </a:cubicBezTo>
                  <a:cubicBezTo>
                    <a:pt x="1620" y="1884"/>
                    <a:pt x="1596" y="1861"/>
                    <a:pt x="1573" y="1861"/>
                  </a:cubicBezTo>
                  <a:close/>
                  <a:moveTo>
                    <a:pt x="5442" y="1801"/>
                  </a:moveTo>
                  <a:cubicBezTo>
                    <a:pt x="5418" y="1801"/>
                    <a:pt x="5394" y="1825"/>
                    <a:pt x="5394" y="1849"/>
                  </a:cubicBezTo>
                  <a:lnTo>
                    <a:pt x="5394" y="1861"/>
                  </a:lnTo>
                  <a:cubicBezTo>
                    <a:pt x="5394" y="1908"/>
                    <a:pt x="5383" y="1944"/>
                    <a:pt x="5347" y="2004"/>
                  </a:cubicBezTo>
                  <a:cubicBezTo>
                    <a:pt x="5335" y="2027"/>
                    <a:pt x="5335" y="2051"/>
                    <a:pt x="5359" y="2063"/>
                  </a:cubicBezTo>
                  <a:cubicBezTo>
                    <a:pt x="5371" y="2075"/>
                    <a:pt x="5383" y="2075"/>
                    <a:pt x="5383" y="2075"/>
                  </a:cubicBezTo>
                  <a:cubicBezTo>
                    <a:pt x="5406" y="2075"/>
                    <a:pt x="5418" y="2063"/>
                    <a:pt x="5430" y="2051"/>
                  </a:cubicBezTo>
                  <a:cubicBezTo>
                    <a:pt x="5466" y="1980"/>
                    <a:pt x="5490" y="1920"/>
                    <a:pt x="5490" y="1861"/>
                  </a:cubicBezTo>
                  <a:lnTo>
                    <a:pt x="5490" y="1837"/>
                  </a:lnTo>
                  <a:cubicBezTo>
                    <a:pt x="5490" y="1813"/>
                    <a:pt x="5466" y="1801"/>
                    <a:pt x="5442" y="1801"/>
                  </a:cubicBezTo>
                  <a:close/>
                  <a:moveTo>
                    <a:pt x="4770" y="1880"/>
                  </a:moveTo>
                  <a:cubicBezTo>
                    <a:pt x="4764" y="1880"/>
                    <a:pt x="4758" y="1881"/>
                    <a:pt x="4752" y="1884"/>
                  </a:cubicBezTo>
                  <a:cubicBezTo>
                    <a:pt x="4728" y="1896"/>
                    <a:pt x="4716" y="1920"/>
                    <a:pt x="4728" y="1944"/>
                  </a:cubicBezTo>
                  <a:cubicBezTo>
                    <a:pt x="4752" y="2004"/>
                    <a:pt x="4799" y="2051"/>
                    <a:pt x="4859" y="2111"/>
                  </a:cubicBezTo>
                  <a:lnTo>
                    <a:pt x="4894" y="2111"/>
                  </a:lnTo>
                  <a:cubicBezTo>
                    <a:pt x="4906" y="2111"/>
                    <a:pt x="4918" y="2111"/>
                    <a:pt x="4930" y="2099"/>
                  </a:cubicBezTo>
                  <a:cubicBezTo>
                    <a:pt x="4942" y="2075"/>
                    <a:pt x="4942" y="2051"/>
                    <a:pt x="4918" y="2027"/>
                  </a:cubicBezTo>
                  <a:cubicBezTo>
                    <a:pt x="4871" y="1992"/>
                    <a:pt x="4835" y="1944"/>
                    <a:pt x="4811" y="1908"/>
                  </a:cubicBezTo>
                  <a:cubicBezTo>
                    <a:pt x="4802" y="1891"/>
                    <a:pt x="4787" y="1880"/>
                    <a:pt x="4770" y="1880"/>
                  </a:cubicBezTo>
                  <a:close/>
                  <a:moveTo>
                    <a:pt x="7761" y="1955"/>
                  </a:moveTo>
                  <a:cubicBezTo>
                    <a:pt x="7753" y="1955"/>
                    <a:pt x="7745" y="1959"/>
                    <a:pt x="7740" y="1968"/>
                  </a:cubicBezTo>
                  <a:cubicBezTo>
                    <a:pt x="7680" y="2004"/>
                    <a:pt x="7633" y="2027"/>
                    <a:pt x="7573" y="2063"/>
                  </a:cubicBezTo>
                  <a:cubicBezTo>
                    <a:pt x="7561" y="2075"/>
                    <a:pt x="7550" y="2111"/>
                    <a:pt x="7561" y="2134"/>
                  </a:cubicBezTo>
                  <a:cubicBezTo>
                    <a:pt x="7573" y="2146"/>
                    <a:pt x="7585" y="2158"/>
                    <a:pt x="7597" y="2158"/>
                  </a:cubicBezTo>
                  <a:cubicBezTo>
                    <a:pt x="7609" y="2158"/>
                    <a:pt x="7621" y="2146"/>
                    <a:pt x="7621" y="2146"/>
                  </a:cubicBezTo>
                  <a:cubicBezTo>
                    <a:pt x="7680" y="2111"/>
                    <a:pt x="7740" y="2075"/>
                    <a:pt x="7788" y="2039"/>
                  </a:cubicBezTo>
                  <a:cubicBezTo>
                    <a:pt x="7811" y="2027"/>
                    <a:pt x="7811" y="1992"/>
                    <a:pt x="7800" y="1980"/>
                  </a:cubicBezTo>
                  <a:cubicBezTo>
                    <a:pt x="7792" y="1965"/>
                    <a:pt x="7776" y="1955"/>
                    <a:pt x="7761" y="1955"/>
                  </a:cubicBezTo>
                  <a:close/>
                  <a:moveTo>
                    <a:pt x="2603" y="1954"/>
                  </a:moveTo>
                  <a:cubicBezTo>
                    <a:pt x="2593" y="1954"/>
                    <a:pt x="2583" y="1958"/>
                    <a:pt x="2573" y="1968"/>
                  </a:cubicBezTo>
                  <a:cubicBezTo>
                    <a:pt x="2549" y="1980"/>
                    <a:pt x="2549" y="2015"/>
                    <a:pt x="2561" y="2039"/>
                  </a:cubicBezTo>
                  <a:cubicBezTo>
                    <a:pt x="2608" y="2087"/>
                    <a:pt x="2656" y="2134"/>
                    <a:pt x="2716" y="2170"/>
                  </a:cubicBezTo>
                  <a:cubicBezTo>
                    <a:pt x="2716" y="2182"/>
                    <a:pt x="2727" y="2182"/>
                    <a:pt x="2739" y="2182"/>
                  </a:cubicBezTo>
                  <a:cubicBezTo>
                    <a:pt x="2751" y="2182"/>
                    <a:pt x="2763" y="2182"/>
                    <a:pt x="2775" y="2170"/>
                  </a:cubicBezTo>
                  <a:cubicBezTo>
                    <a:pt x="2787" y="2146"/>
                    <a:pt x="2787" y="2111"/>
                    <a:pt x="2763" y="2099"/>
                  </a:cubicBezTo>
                  <a:cubicBezTo>
                    <a:pt x="2716" y="2063"/>
                    <a:pt x="2680" y="2015"/>
                    <a:pt x="2644" y="1968"/>
                  </a:cubicBezTo>
                  <a:cubicBezTo>
                    <a:pt x="2630" y="1961"/>
                    <a:pt x="2617" y="1954"/>
                    <a:pt x="2603" y="1954"/>
                  </a:cubicBezTo>
                  <a:close/>
                  <a:moveTo>
                    <a:pt x="5264" y="2117"/>
                  </a:moveTo>
                  <a:cubicBezTo>
                    <a:pt x="5252" y="2117"/>
                    <a:pt x="5240" y="2123"/>
                    <a:pt x="5228" y="2134"/>
                  </a:cubicBezTo>
                  <a:cubicBezTo>
                    <a:pt x="5216" y="2146"/>
                    <a:pt x="5192" y="2158"/>
                    <a:pt x="5180" y="2170"/>
                  </a:cubicBezTo>
                  <a:cubicBezTo>
                    <a:pt x="5144" y="2158"/>
                    <a:pt x="5109" y="2146"/>
                    <a:pt x="5073" y="2123"/>
                  </a:cubicBezTo>
                  <a:cubicBezTo>
                    <a:pt x="5067" y="2119"/>
                    <a:pt x="5060" y="2118"/>
                    <a:pt x="5054" y="2118"/>
                  </a:cubicBezTo>
                  <a:cubicBezTo>
                    <a:pt x="5037" y="2118"/>
                    <a:pt x="5022" y="2129"/>
                    <a:pt x="5013" y="2146"/>
                  </a:cubicBezTo>
                  <a:cubicBezTo>
                    <a:pt x="5002" y="2170"/>
                    <a:pt x="5013" y="2194"/>
                    <a:pt x="5037" y="2206"/>
                  </a:cubicBezTo>
                  <a:cubicBezTo>
                    <a:pt x="5049" y="2218"/>
                    <a:pt x="5061" y="2230"/>
                    <a:pt x="5073" y="2230"/>
                  </a:cubicBezTo>
                  <a:cubicBezTo>
                    <a:pt x="5061" y="2254"/>
                    <a:pt x="5049" y="2277"/>
                    <a:pt x="5061" y="2301"/>
                  </a:cubicBezTo>
                  <a:cubicBezTo>
                    <a:pt x="5073" y="2313"/>
                    <a:pt x="5085" y="2325"/>
                    <a:pt x="5109" y="2325"/>
                  </a:cubicBezTo>
                  <a:cubicBezTo>
                    <a:pt x="5109" y="2325"/>
                    <a:pt x="5121" y="2313"/>
                    <a:pt x="5133" y="2313"/>
                  </a:cubicBezTo>
                  <a:cubicBezTo>
                    <a:pt x="5144" y="2301"/>
                    <a:pt x="5168" y="2289"/>
                    <a:pt x="5180" y="2277"/>
                  </a:cubicBezTo>
                  <a:cubicBezTo>
                    <a:pt x="5192" y="2277"/>
                    <a:pt x="5204" y="2289"/>
                    <a:pt x="5216" y="2289"/>
                  </a:cubicBezTo>
                  <a:cubicBezTo>
                    <a:pt x="5222" y="2292"/>
                    <a:pt x="5229" y="2294"/>
                    <a:pt x="5235" y="2294"/>
                  </a:cubicBezTo>
                  <a:cubicBezTo>
                    <a:pt x="5252" y="2294"/>
                    <a:pt x="5267" y="2283"/>
                    <a:pt x="5275" y="2265"/>
                  </a:cubicBezTo>
                  <a:cubicBezTo>
                    <a:pt x="5275" y="2242"/>
                    <a:pt x="5275" y="2230"/>
                    <a:pt x="5264" y="2218"/>
                  </a:cubicBezTo>
                  <a:lnTo>
                    <a:pt x="5287" y="2206"/>
                  </a:lnTo>
                  <a:cubicBezTo>
                    <a:pt x="5311" y="2182"/>
                    <a:pt x="5311" y="2158"/>
                    <a:pt x="5299" y="2134"/>
                  </a:cubicBezTo>
                  <a:cubicBezTo>
                    <a:pt x="5287" y="2123"/>
                    <a:pt x="5275" y="2117"/>
                    <a:pt x="5264" y="2117"/>
                  </a:cubicBezTo>
                  <a:close/>
                  <a:moveTo>
                    <a:pt x="7437" y="2154"/>
                  </a:moveTo>
                  <a:cubicBezTo>
                    <a:pt x="7431" y="2154"/>
                    <a:pt x="7425" y="2155"/>
                    <a:pt x="7419" y="2158"/>
                  </a:cubicBezTo>
                  <a:cubicBezTo>
                    <a:pt x="7359" y="2182"/>
                    <a:pt x="7299" y="2218"/>
                    <a:pt x="7252" y="2242"/>
                  </a:cubicBezTo>
                  <a:cubicBezTo>
                    <a:pt x="7228" y="2242"/>
                    <a:pt x="7216" y="2277"/>
                    <a:pt x="7216" y="2301"/>
                  </a:cubicBezTo>
                  <a:cubicBezTo>
                    <a:pt x="7228" y="2313"/>
                    <a:pt x="7252" y="2325"/>
                    <a:pt x="7264" y="2325"/>
                  </a:cubicBezTo>
                  <a:lnTo>
                    <a:pt x="7288" y="2325"/>
                  </a:lnTo>
                  <a:cubicBezTo>
                    <a:pt x="7347" y="2301"/>
                    <a:pt x="7395" y="2277"/>
                    <a:pt x="7454" y="2242"/>
                  </a:cubicBezTo>
                  <a:cubicBezTo>
                    <a:pt x="7478" y="2230"/>
                    <a:pt x="7490" y="2206"/>
                    <a:pt x="7478" y="2182"/>
                  </a:cubicBezTo>
                  <a:cubicBezTo>
                    <a:pt x="7469" y="2165"/>
                    <a:pt x="7454" y="2154"/>
                    <a:pt x="7437" y="2154"/>
                  </a:cubicBezTo>
                  <a:close/>
                  <a:moveTo>
                    <a:pt x="2899" y="2189"/>
                  </a:moveTo>
                  <a:cubicBezTo>
                    <a:pt x="2882" y="2189"/>
                    <a:pt x="2867" y="2200"/>
                    <a:pt x="2858" y="2218"/>
                  </a:cubicBezTo>
                  <a:cubicBezTo>
                    <a:pt x="2847" y="2242"/>
                    <a:pt x="2858" y="2265"/>
                    <a:pt x="2882" y="2277"/>
                  </a:cubicBezTo>
                  <a:cubicBezTo>
                    <a:pt x="2930" y="2313"/>
                    <a:pt x="2989" y="2337"/>
                    <a:pt x="3049" y="2361"/>
                  </a:cubicBezTo>
                  <a:lnTo>
                    <a:pt x="3073" y="2361"/>
                  </a:lnTo>
                  <a:cubicBezTo>
                    <a:pt x="3097" y="2361"/>
                    <a:pt x="3108" y="2349"/>
                    <a:pt x="3108" y="2337"/>
                  </a:cubicBezTo>
                  <a:cubicBezTo>
                    <a:pt x="3120" y="2313"/>
                    <a:pt x="3108" y="2289"/>
                    <a:pt x="3085" y="2277"/>
                  </a:cubicBezTo>
                  <a:cubicBezTo>
                    <a:pt x="3025" y="2254"/>
                    <a:pt x="2978" y="2230"/>
                    <a:pt x="2918" y="2194"/>
                  </a:cubicBezTo>
                  <a:cubicBezTo>
                    <a:pt x="2912" y="2191"/>
                    <a:pt x="2905" y="2189"/>
                    <a:pt x="2899" y="2189"/>
                  </a:cubicBezTo>
                  <a:close/>
                  <a:moveTo>
                    <a:pt x="5399" y="2261"/>
                  </a:moveTo>
                  <a:cubicBezTo>
                    <a:pt x="5383" y="2261"/>
                    <a:pt x="5367" y="2272"/>
                    <a:pt x="5359" y="2289"/>
                  </a:cubicBezTo>
                  <a:cubicBezTo>
                    <a:pt x="5359" y="2313"/>
                    <a:pt x="5371" y="2349"/>
                    <a:pt x="5394" y="2349"/>
                  </a:cubicBezTo>
                  <a:cubicBezTo>
                    <a:pt x="5454" y="2373"/>
                    <a:pt x="5514" y="2385"/>
                    <a:pt x="5573" y="2408"/>
                  </a:cubicBezTo>
                  <a:lnTo>
                    <a:pt x="5585" y="2408"/>
                  </a:lnTo>
                  <a:cubicBezTo>
                    <a:pt x="5609" y="2408"/>
                    <a:pt x="5633" y="2385"/>
                    <a:pt x="5633" y="2373"/>
                  </a:cubicBezTo>
                  <a:cubicBezTo>
                    <a:pt x="5645" y="2349"/>
                    <a:pt x="5621" y="2313"/>
                    <a:pt x="5597" y="2313"/>
                  </a:cubicBezTo>
                  <a:cubicBezTo>
                    <a:pt x="5537" y="2301"/>
                    <a:pt x="5478" y="2277"/>
                    <a:pt x="5418" y="2265"/>
                  </a:cubicBezTo>
                  <a:cubicBezTo>
                    <a:pt x="5412" y="2262"/>
                    <a:pt x="5406" y="2261"/>
                    <a:pt x="5399" y="2261"/>
                  </a:cubicBezTo>
                  <a:close/>
                  <a:moveTo>
                    <a:pt x="7092" y="2297"/>
                  </a:moveTo>
                  <a:cubicBezTo>
                    <a:pt x="7086" y="2297"/>
                    <a:pt x="7080" y="2298"/>
                    <a:pt x="7073" y="2301"/>
                  </a:cubicBezTo>
                  <a:cubicBezTo>
                    <a:pt x="7014" y="2313"/>
                    <a:pt x="6954" y="2337"/>
                    <a:pt x="6895" y="2349"/>
                  </a:cubicBezTo>
                  <a:cubicBezTo>
                    <a:pt x="6871" y="2361"/>
                    <a:pt x="6847" y="2385"/>
                    <a:pt x="6859" y="2408"/>
                  </a:cubicBezTo>
                  <a:cubicBezTo>
                    <a:pt x="6859" y="2432"/>
                    <a:pt x="6883" y="2444"/>
                    <a:pt x="6907" y="2444"/>
                  </a:cubicBezTo>
                  <a:lnTo>
                    <a:pt x="6918" y="2444"/>
                  </a:lnTo>
                  <a:cubicBezTo>
                    <a:pt x="6978" y="2432"/>
                    <a:pt x="7038" y="2408"/>
                    <a:pt x="7097" y="2385"/>
                  </a:cubicBezTo>
                  <a:cubicBezTo>
                    <a:pt x="7121" y="2385"/>
                    <a:pt x="7145" y="2349"/>
                    <a:pt x="7133" y="2325"/>
                  </a:cubicBezTo>
                  <a:cubicBezTo>
                    <a:pt x="7124" y="2308"/>
                    <a:pt x="7109" y="2297"/>
                    <a:pt x="7092" y="2297"/>
                  </a:cubicBezTo>
                  <a:close/>
                  <a:moveTo>
                    <a:pt x="3246" y="2332"/>
                  </a:moveTo>
                  <a:cubicBezTo>
                    <a:pt x="3228" y="2332"/>
                    <a:pt x="3213" y="2346"/>
                    <a:pt x="3204" y="2373"/>
                  </a:cubicBezTo>
                  <a:cubicBezTo>
                    <a:pt x="3204" y="2396"/>
                    <a:pt x="3216" y="2420"/>
                    <a:pt x="3239" y="2420"/>
                  </a:cubicBezTo>
                  <a:cubicBezTo>
                    <a:pt x="3299" y="2444"/>
                    <a:pt x="3359" y="2456"/>
                    <a:pt x="3430" y="2468"/>
                  </a:cubicBezTo>
                  <a:lnTo>
                    <a:pt x="3442" y="2468"/>
                  </a:lnTo>
                  <a:cubicBezTo>
                    <a:pt x="3454" y="2468"/>
                    <a:pt x="3478" y="2456"/>
                    <a:pt x="3478" y="2432"/>
                  </a:cubicBezTo>
                  <a:cubicBezTo>
                    <a:pt x="3489" y="2408"/>
                    <a:pt x="3466" y="2385"/>
                    <a:pt x="3442" y="2385"/>
                  </a:cubicBezTo>
                  <a:cubicBezTo>
                    <a:pt x="3382" y="2361"/>
                    <a:pt x="3323" y="2349"/>
                    <a:pt x="3263" y="2337"/>
                  </a:cubicBezTo>
                  <a:cubicBezTo>
                    <a:pt x="3257" y="2334"/>
                    <a:pt x="3251" y="2332"/>
                    <a:pt x="3246" y="2332"/>
                  </a:cubicBezTo>
                  <a:close/>
                  <a:moveTo>
                    <a:pt x="4937" y="2308"/>
                  </a:moveTo>
                  <a:cubicBezTo>
                    <a:pt x="4931" y="2308"/>
                    <a:pt x="4925" y="2310"/>
                    <a:pt x="4918" y="2313"/>
                  </a:cubicBezTo>
                  <a:cubicBezTo>
                    <a:pt x="4859" y="2337"/>
                    <a:pt x="4799" y="2349"/>
                    <a:pt x="4740" y="2373"/>
                  </a:cubicBezTo>
                  <a:cubicBezTo>
                    <a:pt x="4716" y="2373"/>
                    <a:pt x="4704" y="2408"/>
                    <a:pt x="4704" y="2432"/>
                  </a:cubicBezTo>
                  <a:cubicBezTo>
                    <a:pt x="4716" y="2444"/>
                    <a:pt x="4728" y="2468"/>
                    <a:pt x="4752" y="2468"/>
                  </a:cubicBezTo>
                  <a:cubicBezTo>
                    <a:pt x="4763" y="2468"/>
                    <a:pt x="4763" y="2468"/>
                    <a:pt x="4763" y="2456"/>
                  </a:cubicBezTo>
                  <a:cubicBezTo>
                    <a:pt x="4835" y="2444"/>
                    <a:pt x="4894" y="2420"/>
                    <a:pt x="4954" y="2396"/>
                  </a:cubicBezTo>
                  <a:cubicBezTo>
                    <a:pt x="4978" y="2385"/>
                    <a:pt x="4990" y="2361"/>
                    <a:pt x="4978" y="2337"/>
                  </a:cubicBezTo>
                  <a:cubicBezTo>
                    <a:pt x="4969" y="2319"/>
                    <a:pt x="4954" y="2308"/>
                    <a:pt x="4937" y="2308"/>
                  </a:cubicBezTo>
                  <a:close/>
                  <a:moveTo>
                    <a:pt x="5787" y="2349"/>
                  </a:moveTo>
                  <a:cubicBezTo>
                    <a:pt x="5764" y="2349"/>
                    <a:pt x="5740" y="2361"/>
                    <a:pt x="5728" y="2385"/>
                  </a:cubicBezTo>
                  <a:cubicBezTo>
                    <a:pt x="5728" y="2408"/>
                    <a:pt x="5740" y="2444"/>
                    <a:pt x="5764" y="2444"/>
                  </a:cubicBezTo>
                  <a:cubicBezTo>
                    <a:pt x="5799" y="2456"/>
                    <a:pt x="5847" y="2468"/>
                    <a:pt x="5883" y="2468"/>
                  </a:cubicBezTo>
                  <a:cubicBezTo>
                    <a:pt x="5906" y="2480"/>
                    <a:pt x="5930" y="2480"/>
                    <a:pt x="5954" y="2480"/>
                  </a:cubicBezTo>
                  <a:lnTo>
                    <a:pt x="5966" y="2480"/>
                  </a:lnTo>
                  <a:cubicBezTo>
                    <a:pt x="5990" y="2480"/>
                    <a:pt x="6002" y="2468"/>
                    <a:pt x="6014" y="2444"/>
                  </a:cubicBezTo>
                  <a:cubicBezTo>
                    <a:pt x="6014" y="2420"/>
                    <a:pt x="5990" y="2396"/>
                    <a:pt x="5966" y="2385"/>
                  </a:cubicBezTo>
                  <a:cubicBezTo>
                    <a:pt x="5942" y="2385"/>
                    <a:pt x="5918" y="2385"/>
                    <a:pt x="5906" y="2373"/>
                  </a:cubicBezTo>
                  <a:cubicBezTo>
                    <a:pt x="5859" y="2373"/>
                    <a:pt x="5823" y="2361"/>
                    <a:pt x="5787" y="2349"/>
                  </a:cubicBezTo>
                  <a:close/>
                  <a:moveTo>
                    <a:pt x="6704" y="2385"/>
                  </a:moveTo>
                  <a:cubicBezTo>
                    <a:pt x="6645" y="2396"/>
                    <a:pt x="6585" y="2408"/>
                    <a:pt x="6526" y="2408"/>
                  </a:cubicBezTo>
                  <a:cubicBezTo>
                    <a:pt x="6502" y="2408"/>
                    <a:pt x="6478" y="2432"/>
                    <a:pt x="6478" y="2468"/>
                  </a:cubicBezTo>
                  <a:cubicBezTo>
                    <a:pt x="6490" y="2492"/>
                    <a:pt x="6502" y="2504"/>
                    <a:pt x="6526" y="2504"/>
                  </a:cubicBezTo>
                  <a:lnTo>
                    <a:pt x="6537" y="2504"/>
                  </a:lnTo>
                  <a:cubicBezTo>
                    <a:pt x="6597" y="2504"/>
                    <a:pt x="6657" y="2492"/>
                    <a:pt x="6728" y="2480"/>
                  </a:cubicBezTo>
                  <a:cubicBezTo>
                    <a:pt x="6752" y="2480"/>
                    <a:pt x="6764" y="2456"/>
                    <a:pt x="6764" y="2432"/>
                  </a:cubicBezTo>
                  <a:cubicBezTo>
                    <a:pt x="6764" y="2408"/>
                    <a:pt x="6728" y="2385"/>
                    <a:pt x="6704" y="2385"/>
                  </a:cubicBezTo>
                  <a:close/>
                  <a:moveTo>
                    <a:pt x="6156" y="2408"/>
                  </a:moveTo>
                  <a:cubicBezTo>
                    <a:pt x="6133" y="2408"/>
                    <a:pt x="6109" y="2432"/>
                    <a:pt x="6109" y="2456"/>
                  </a:cubicBezTo>
                  <a:cubicBezTo>
                    <a:pt x="6097" y="2480"/>
                    <a:pt x="6121" y="2504"/>
                    <a:pt x="6145" y="2504"/>
                  </a:cubicBezTo>
                  <a:cubicBezTo>
                    <a:pt x="6216" y="2515"/>
                    <a:pt x="6276" y="2515"/>
                    <a:pt x="6335" y="2515"/>
                  </a:cubicBezTo>
                  <a:cubicBezTo>
                    <a:pt x="6371" y="2515"/>
                    <a:pt x="6383" y="2492"/>
                    <a:pt x="6383" y="2468"/>
                  </a:cubicBezTo>
                  <a:cubicBezTo>
                    <a:pt x="6383" y="2444"/>
                    <a:pt x="6371" y="2420"/>
                    <a:pt x="6335" y="2420"/>
                  </a:cubicBezTo>
                  <a:cubicBezTo>
                    <a:pt x="6276" y="2420"/>
                    <a:pt x="6216" y="2420"/>
                    <a:pt x="6156" y="2408"/>
                  </a:cubicBezTo>
                  <a:close/>
                  <a:moveTo>
                    <a:pt x="3632" y="2408"/>
                  </a:moveTo>
                  <a:cubicBezTo>
                    <a:pt x="3609" y="2408"/>
                    <a:pt x="3585" y="2420"/>
                    <a:pt x="3573" y="2444"/>
                  </a:cubicBezTo>
                  <a:cubicBezTo>
                    <a:pt x="3573" y="2480"/>
                    <a:pt x="3585" y="2504"/>
                    <a:pt x="3620" y="2504"/>
                  </a:cubicBezTo>
                  <a:cubicBezTo>
                    <a:pt x="3644" y="2504"/>
                    <a:pt x="3668" y="2515"/>
                    <a:pt x="3704" y="2515"/>
                  </a:cubicBezTo>
                  <a:cubicBezTo>
                    <a:pt x="3740" y="2515"/>
                    <a:pt x="3775" y="2527"/>
                    <a:pt x="3811" y="2527"/>
                  </a:cubicBezTo>
                  <a:cubicBezTo>
                    <a:pt x="3835" y="2527"/>
                    <a:pt x="3859" y="2515"/>
                    <a:pt x="3859" y="2480"/>
                  </a:cubicBezTo>
                  <a:cubicBezTo>
                    <a:pt x="3859" y="2456"/>
                    <a:pt x="3847" y="2432"/>
                    <a:pt x="3811" y="2432"/>
                  </a:cubicBezTo>
                  <a:cubicBezTo>
                    <a:pt x="3787" y="2432"/>
                    <a:pt x="3751" y="2432"/>
                    <a:pt x="3716" y="2420"/>
                  </a:cubicBezTo>
                  <a:cubicBezTo>
                    <a:pt x="3680" y="2420"/>
                    <a:pt x="3656" y="2408"/>
                    <a:pt x="3632" y="2408"/>
                  </a:cubicBezTo>
                  <a:close/>
                  <a:moveTo>
                    <a:pt x="4561" y="2408"/>
                  </a:moveTo>
                  <a:cubicBezTo>
                    <a:pt x="4502" y="2420"/>
                    <a:pt x="4442" y="2432"/>
                    <a:pt x="4371" y="2432"/>
                  </a:cubicBezTo>
                  <a:cubicBezTo>
                    <a:pt x="4347" y="2444"/>
                    <a:pt x="4335" y="2456"/>
                    <a:pt x="4335" y="2492"/>
                  </a:cubicBezTo>
                  <a:cubicBezTo>
                    <a:pt x="4335" y="2515"/>
                    <a:pt x="4359" y="2527"/>
                    <a:pt x="4382" y="2527"/>
                  </a:cubicBezTo>
                  <a:cubicBezTo>
                    <a:pt x="4454" y="2527"/>
                    <a:pt x="4513" y="2515"/>
                    <a:pt x="4573" y="2504"/>
                  </a:cubicBezTo>
                  <a:cubicBezTo>
                    <a:pt x="4597" y="2504"/>
                    <a:pt x="4621" y="2480"/>
                    <a:pt x="4609" y="2444"/>
                  </a:cubicBezTo>
                  <a:cubicBezTo>
                    <a:pt x="4609" y="2420"/>
                    <a:pt x="4585" y="2408"/>
                    <a:pt x="4561" y="2408"/>
                  </a:cubicBezTo>
                  <a:close/>
                  <a:moveTo>
                    <a:pt x="4001" y="2444"/>
                  </a:moveTo>
                  <a:cubicBezTo>
                    <a:pt x="3978" y="2444"/>
                    <a:pt x="3954" y="2468"/>
                    <a:pt x="3954" y="2492"/>
                  </a:cubicBezTo>
                  <a:cubicBezTo>
                    <a:pt x="3954" y="2515"/>
                    <a:pt x="3978" y="2539"/>
                    <a:pt x="4001" y="2539"/>
                  </a:cubicBezTo>
                  <a:lnTo>
                    <a:pt x="4192" y="2539"/>
                  </a:lnTo>
                  <a:cubicBezTo>
                    <a:pt x="4216" y="2539"/>
                    <a:pt x="4240" y="2515"/>
                    <a:pt x="4240" y="2492"/>
                  </a:cubicBezTo>
                  <a:cubicBezTo>
                    <a:pt x="4240" y="2468"/>
                    <a:pt x="4216" y="2444"/>
                    <a:pt x="4192" y="244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0" name="Google Shape;1756;p37"/>
          <p:cNvSpPr txBox="1"/>
          <p:nvPr/>
        </p:nvSpPr>
        <p:spPr>
          <a:xfrm rot="-60089">
            <a:off x="1213166" y="3035663"/>
            <a:ext cx="6939821" cy="1223743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6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pPr marL="0" indent="0"/>
            <a:r>
              <a:rPr lang="en-US" sz="2400" dirty="0">
                <a:latin typeface="Comic Sans MS" panose="030F0702030302020204" pitchFamily="66" charset="0"/>
              </a:rPr>
              <a:t>Click the </a:t>
            </a:r>
            <a:r>
              <a:rPr lang="en-US" sz="2400">
                <a:latin typeface="Comic Sans MS" panose="030F0702030302020204" pitchFamily="66" charset="0"/>
              </a:rPr>
              <a:t>numbers and </a:t>
            </a:r>
            <a:r>
              <a:rPr lang="en-US" sz="2400" dirty="0">
                <a:latin typeface="Comic Sans MS" panose="030F0702030302020204" pitchFamily="66" charset="0"/>
              </a:rPr>
              <a:t>answer the questions so as to show the words and find the key. 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7963" y="1103850"/>
            <a:ext cx="2162776" cy="216277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77462" y="650388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  <a:gridCol w="806012"/>
                <a:gridCol w="806012"/>
                <a:gridCol w="806012"/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B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A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S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E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B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A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96055" y="1142999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  <a:gridCol w="806012"/>
                <a:gridCol w="806012"/>
                <a:gridCol w="806012"/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F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0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T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A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L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8019" y="1635610"/>
          <a:ext cx="4836072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  <a:gridCol w="806012"/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T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E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N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201510" y="2128221"/>
          <a:ext cx="4836072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  <a:gridCol w="806012"/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P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R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395498" y="2620832"/>
          <a:ext cx="4030060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</a:tblGrid>
              <a:tr h="49261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A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Myriad Pro" panose="020B0503030403020204" pitchFamily="34" charset="0"/>
                        </a:rPr>
                        <a:t>C</a:t>
                      </a:r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201510" y="3113443"/>
          <a:ext cx="812581" cy="1852696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12581"/>
              </a:tblGrid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B</a:t>
                      </a:r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</a:t>
                      </a:r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631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L</a:t>
                      </a:r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Oval 10">
            <a:hlinkClick r:id="rId1" action="ppaction://hlinkpres?slideindex=6&amp;slidetitle=BASEBALL"/>
          </p:cNvPr>
          <p:cNvSpPr/>
          <p:nvPr/>
        </p:nvSpPr>
        <p:spPr>
          <a:xfrm>
            <a:off x="76442" y="650388"/>
            <a:ext cx="427734" cy="40099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hlinkClick r:id="rId2" action="ppaction://hlinkpres?slideindex=7&amp;slidetitle=FOOTBALL"/>
          </p:cNvPr>
          <p:cNvSpPr/>
          <p:nvPr/>
        </p:nvSpPr>
        <p:spPr>
          <a:xfrm>
            <a:off x="1583537" y="1139368"/>
            <a:ext cx="418684" cy="42514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hlinkClick r:id="rId3" action="ppaction://hlinkpres?slideindex=8&amp;slidetitle=TENNIS"/>
          </p:cNvPr>
          <p:cNvSpPr/>
          <p:nvPr/>
        </p:nvSpPr>
        <p:spPr>
          <a:xfrm>
            <a:off x="5657159" y="1706544"/>
            <a:ext cx="359969" cy="40535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hlinkClick r:id="rId4" action="ppaction://hlinkpres?slideindex=9&amp;slidetitle=SPORTS"/>
          </p:cNvPr>
          <p:cNvSpPr/>
          <p:nvPr/>
        </p:nvSpPr>
        <p:spPr>
          <a:xfrm>
            <a:off x="3192517" y="2179686"/>
            <a:ext cx="405691" cy="38227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Oval 14">
            <a:hlinkClick r:id="rId5" action="ppaction://hlinkpres?slideindex=11&amp;slidetitle=BALL"/>
          </p:cNvPr>
          <p:cNvSpPr/>
          <p:nvPr/>
        </p:nvSpPr>
        <p:spPr>
          <a:xfrm>
            <a:off x="5038739" y="3172317"/>
            <a:ext cx="371789" cy="43373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4993273" y="3710394"/>
            <a:ext cx="487150" cy="396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51152" y="738368"/>
            <a:ext cx="330935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190611" y="1247865"/>
            <a:ext cx="330935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flipH="1">
            <a:off x="5097758" y="1761957"/>
            <a:ext cx="475734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664155" y="2193526"/>
            <a:ext cx="330935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hlinkClick r:id="rId6" action="ppaction://hlinkpres?slideindex=10&amp;slidetitle=CATCH"/>
          </p:cNvPr>
          <p:cNvSpPr/>
          <p:nvPr/>
        </p:nvSpPr>
        <p:spPr>
          <a:xfrm>
            <a:off x="8076969" y="2681663"/>
            <a:ext cx="537269" cy="49526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flipH="1">
            <a:off x="7425558" y="2781584"/>
            <a:ext cx="475734" cy="316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977462" y="661183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  <a:gridCol w="806012"/>
                <a:gridCol w="806012"/>
                <a:gridCol w="806012"/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2581289" y="1142440"/>
          <a:ext cx="6448096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  <a:gridCol w="806012"/>
                <a:gridCol w="806012"/>
                <a:gridCol w="806012"/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63253" y="1632356"/>
          <a:ext cx="4836072" cy="499118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  <a:gridCol w="806012"/>
              </a:tblGrid>
              <a:tr h="49911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4200196" y="2133724"/>
          <a:ext cx="4836072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  <a:gridCol w="806012"/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3398783" y="2623082"/>
          <a:ext cx="4030060" cy="492611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06012"/>
                <a:gridCol w="806012"/>
                <a:gridCol w="806012"/>
                <a:gridCol w="806012"/>
                <a:gridCol w="806012"/>
              </a:tblGrid>
              <a:tr h="49261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4208993" y="3122501"/>
          <a:ext cx="812581" cy="1852696"/>
        </p:xfrm>
        <a:graphic>
          <a:graphicData uri="http://schemas.openxmlformats.org/drawingml/2006/table">
            <a:tbl>
              <a:tblPr firstRow="1" bandRow="1">
                <a:tableStyleId>{E07771E8-C8A9-4D30-91FA-62994CE3DFDE}</a:tableStyleId>
              </a:tblPr>
              <a:tblGrid>
                <a:gridCol w="812581"/>
              </a:tblGrid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6317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" name="Action Button: Forward or Next 1">
            <a:hlinkClick r:id="rId7" action="ppaction://hlinksldjump" highlightClick="1"/>
          </p:cNvPr>
          <p:cNvSpPr/>
          <p:nvPr/>
        </p:nvSpPr>
        <p:spPr>
          <a:xfrm>
            <a:off x="7669924" y="4335517"/>
            <a:ext cx="1221828" cy="575442"/>
          </a:xfrm>
          <a:prstGeom prst="actionButtonForwardNex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PART</a:t>
            </a:r>
            <a:endParaRPr lang="en-US" dirty="0"/>
          </a:p>
        </p:txBody>
      </p:sp>
      <p:pic>
        <p:nvPicPr>
          <p:cNvPr id="29" name="Picture 28">
            <a:hlinkClick r:id="rId8" action="ppaction://hlinkpres?slideindex=12&amp;slidetitle=PowerPoint Presenta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199" y="18122"/>
            <a:ext cx="707126" cy="7071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408064">
            <a:off x="1729976" y="911631"/>
            <a:ext cx="5677451" cy="38265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30228">
            <a:off x="1537723" y="181945"/>
            <a:ext cx="5810968" cy="548721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BASEBALL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Action Button: Home 7">
            <a:hlinkClick r:id="rId2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7523" y="1144090"/>
            <a:ext cx="5075963" cy="3414739"/>
          </a:xfrm>
          <a:prstGeom prst="rect">
            <a:avLst/>
          </a:prstGeom>
        </p:spPr>
      </p:pic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30065">
            <a:off x="4569091" y="433023"/>
            <a:ext cx="3043078" cy="536258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FOOTBALL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1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30065">
            <a:off x="4569156" y="435339"/>
            <a:ext cx="2513268" cy="548721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TENNIS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07" y="995039"/>
            <a:ext cx="5200650" cy="3705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1" action="ppaction://hlinksldjump" highlightClick="1"/>
          </p:cNvPr>
          <p:cNvSpPr/>
          <p:nvPr/>
        </p:nvSpPr>
        <p:spPr>
          <a:xfrm>
            <a:off x="118241" y="156408"/>
            <a:ext cx="827690" cy="67128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30065">
            <a:off x="4435337" y="222774"/>
            <a:ext cx="2678903" cy="548721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SPORTS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340" r="182" b="15325"/>
          <a:stretch>
            <a:fillRect/>
          </a:stretch>
        </p:blipFill>
        <p:spPr>
          <a:xfrm>
            <a:off x="1751817" y="783200"/>
            <a:ext cx="5362343" cy="3963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1574</Words>
  <Application>WPS Presentation</Application>
  <PresentationFormat>On-screen Show (16:9)</PresentationFormat>
  <Paragraphs>237</Paragraphs>
  <Slides>34</Slides>
  <Notes>18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4" baseType="lpstr">
      <vt:lpstr>Arial</vt:lpstr>
      <vt:lpstr>SimSun</vt:lpstr>
      <vt:lpstr>Wingdings</vt:lpstr>
      <vt:lpstr>Arial</vt:lpstr>
      <vt:lpstr>Nunito</vt:lpstr>
      <vt:lpstr>Roboto</vt:lpstr>
      <vt:lpstr>Life Savers ExtraBold</vt:lpstr>
      <vt:lpstr>Segoe Print</vt:lpstr>
      <vt:lpstr>Bebas Neue</vt:lpstr>
      <vt:lpstr>Quicksand</vt:lpstr>
      <vt:lpstr>Life Savers</vt:lpstr>
      <vt:lpstr>Quicksand SemiBold</vt:lpstr>
      <vt:lpstr>Comic Sans MS</vt:lpstr>
      <vt:lpstr>Myriad Pro</vt:lpstr>
      <vt:lpstr>Yu Gothic UI</vt:lpstr>
      <vt:lpstr>Microsoft YaHei</vt:lpstr>
      <vt:lpstr>Arial Unicode MS</vt:lpstr>
      <vt:lpstr>等线</vt:lpstr>
      <vt:lpstr>P.E. Subject for Middle School - 6th Grade: Sports &amp; Games by Slidesgo</vt:lpstr>
      <vt:lpstr>Science Subject for Elementary - 3rd Grade: Physical, Life, and Earth by Slidesgo</vt:lpstr>
      <vt:lpstr>PowerPoint 演示文稿</vt:lpstr>
      <vt:lpstr>Unit 7. My Favourite Sport</vt:lpstr>
      <vt:lpstr>01</vt:lpstr>
      <vt:lpstr>Let’s review Game: Find the Key</vt:lpstr>
      <vt:lpstr>PowerPoint 演示文稿</vt:lpstr>
      <vt:lpstr>BASEBALL</vt:lpstr>
      <vt:lpstr>FOOTBALL</vt:lpstr>
      <vt:lpstr>TENNIS</vt:lpstr>
      <vt:lpstr>SPORTS</vt:lpstr>
      <vt:lpstr>CATCH </vt:lpstr>
      <vt:lpstr>BALL </vt:lpstr>
      <vt:lpstr>BOSSABALL</vt:lpstr>
      <vt:lpstr>02</vt:lpstr>
      <vt:lpstr>Listen and fill </vt:lpstr>
      <vt:lpstr>Task 7 Listen and tick</vt:lpstr>
      <vt:lpstr>BOSSABALL</vt:lpstr>
      <vt:lpstr>03</vt:lpstr>
      <vt:lpstr> 5. Game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Task 8. Write </vt:lpstr>
      <vt:lpstr>4</vt:lpstr>
      <vt:lpstr>Task 9. Look and say </vt:lpstr>
      <vt:lpstr>Picture 1</vt:lpstr>
      <vt:lpstr>Picture 2</vt:lpstr>
      <vt:lpstr>Picture 3</vt:lpstr>
      <vt:lpstr>5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My Favourite Sport</dc:title>
  <dc:creator>Christiaan Rheeder</dc:creator>
  <cp:lastModifiedBy>dieu nguyen thi</cp:lastModifiedBy>
  <cp:revision>65</cp:revision>
  <dcterms:created xsi:type="dcterms:W3CDTF">2025-02-14T02:28:02Z</dcterms:created>
  <dcterms:modified xsi:type="dcterms:W3CDTF">2025-02-14T02:47:32Z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D0E9EF95814A4B53A0277A1348D1E443_12</vt:lpwstr>
  </property>
  <property fmtid="{D5CDD505-2E9C-101B-9397-08002B2CF9AE}" pid="3" name="KSOProductBuildVer">
    <vt:lpwstr>1033-12.2.0.19805</vt:lpwstr>
  </property>
</Properties>
</file>