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13"/>
  </p:notesMasterIdLst>
  <p:sldIdLst>
    <p:sldId id="387" r:id="rId3"/>
    <p:sldId id="378" r:id="rId4"/>
    <p:sldId id="359" r:id="rId5"/>
    <p:sldId id="419" r:id="rId6"/>
    <p:sldId id="429" r:id="rId7"/>
    <p:sldId id="428" r:id="rId8"/>
    <p:sldId id="395" r:id="rId9"/>
    <p:sldId id="420" r:id="rId10"/>
    <p:sldId id="422" r:id="rId11"/>
    <p:sldId id="417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5">
          <p15:clr>
            <a:srgbClr val="A4A3A4"/>
          </p15:clr>
        </p15:guide>
        <p15:guide id="2" pos="3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522"/>
    <a:srgbClr val="F77309"/>
    <a:srgbClr val="3333FF"/>
    <a:srgbClr val="94EDF4"/>
    <a:srgbClr val="44CAD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37" autoAdjust="0"/>
    <p:restoredTop sz="96061" autoAdjust="0"/>
  </p:normalViewPr>
  <p:slideViewPr>
    <p:cSldViewPr snapToGrid="0" showGuides="1">
      <p:cViewPr varScale="1">
        <p:scale>
          <a:sx n="85" d="100"/>
          <a:sy n="85" d="100"/>
        </p:scale>
        <p:origin x="120" y="108"/>
      </p:cViewPr>
      <p:guideLst>
        <p:guide orient="horz" pos="2315"/>
        <p:guide pos="38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33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C:\Users\HP\Pictures\HINH SOAN BAI\2.png2"/>
          <p:cNvPicPr>
            <a:picLocks noChangeAspect="1"/>
          </p:cNvPicPr>
          <p:nvPr userDrawn="1"/>
        </p:nvPicPr>
        <p:blipFill rotWithShape="1">
          <a:blip r:embed="rId13">
            <a:lum bright="6000"/>
          </a:blip>
          <a:srcRect/>
          <a:stretch>
            <a:fillRect/>
          </a:stretch>
        </p:blipFill>
        <p:spPr>
          <a:xfrm>
            <a:off x="-1133" y="-1"/>
            <a:ext cx="12192000" cy="6858001"/>
          </a:xfrm>
          <a:prstGeom prst="rect">
            <a:avLst/>
          </a:prstGeom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69" y="-96715"/>
            <a:ext cx="5334000" cy="64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50+ Cách chào tạm biệt tiếng Anh trong tất cả các tình h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20" y="1802823"/>
            <a:ext cx="57531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2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10"/>
          <p:cNvSpPr/>
          <p:nvPr/>
        </p:nvSpPr>
        <p:spPr>
          <a:xfrm>
            <a:off x="1628302" y="1932321"/>
            <a:ext cx="8891013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b="1" u="sng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4400" b="1" u="sng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u="sng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GB" altLang="en-US" sz="4400" b="1" u="sng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en-US" sz="44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SÁNG CHẾ</a:t>
            </a:r>
            <a:endParaRPr lang="en-GB" altLang="en-US" sz="44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en-US" sz="44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GB" altLang="en-US" sz="44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0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8623" y="301547"/>
            <a:ext cx="2204268" cy="19673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1" y="-43688"/>
            <a:ext cx="4666269" cy="1061784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ĐỘNG </a:t>
            </a:r>
          </a:p>
        </p:txBody>
      </p:sp>
      <p:sp>
        <p:nvSpPr>
          <p:cNvPr id="4" name="AutoShape 2" descr="Tủ lạnh Darling NAD1480WX 140 lít giá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2479249" y="1687398"/>
            <a:ext cx="7720553" cy="322396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Rai?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r="6596" b="90103"/>
          <a:stretch/>
        </p:blipFill>
        <p:spPr>
          <a:xfrm>
            <a:off x="207389" y="25039"/>
            <a:ext cx="9671901" cy="678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8797" r="6596" b="79656"/>
          <a:stretch/>
        </p:blipFill>
        <p:spPr>
          <a:xfrm>
            <a:off x="113122" y="633659"/>
            <a:ext cx="11585542" cy="791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35" y="1585766"/>
            <a:ext cx="10152667" cy="52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2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9451"/>
            <a:ext cx="8012783" cy="349567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883084" y="952107"/>
            <a:ext cx="6102285" cy="2809188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05166" y="1998482"/>
            <a:ext cx="5458119" cy="867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537" y="339364"/>
            <a:ext cx="4846947" cy="6127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16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32" y="386499"/>
            <a:ext cx="3609788" cy="2542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368" t="7663" r="13772" b="30463"/>
          <a:stretch/>
        </p:blipFill>
        <p:spPr>
          <a:xfrm>
            <a:off x="4188569" y="386498"/>
            <a:ext cx="3535051" cy="2542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781" y="3657600"/>
            <a:ext cx="3648149" cy="2542809"/>
          </a:xfrm>
          <a:prstGeom prst="rect">
            <a:avLst/>
          </a:prstGeom>
        </p:spPr>
      </p:pic>
      <p:sp>
        <p:nvSpPr>
          <p:cNvPr id="7" name="AutoShape 6" descr="kiên trì nghĩa là gì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3552690"/>
            <a:ext cx="3465874" cy="2752627"/>
          </a:xfrm>
          <a:prstGeom prst="rect">
            <a:avLst/>
          </a:prstGeom>
        </p:spPr>
      </p:pic>
      <p:pic>
        <p:nvPicPr>
          <p:cNvPr id="1032" name="Picture 8" descr="Những cách vượt qua khó khăn trong công việc mới nhất 2020 - Notebook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13" y="3657600"/>
            <a:ext cx="3890656" cy="23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betuduy.vn/wp-content/uploads/2018/07/kh%C3%A1m-ph%C3%A1-s%E1%BB%B1-t%C3%B2-m%C3%B2-%E1%BB%9F-tr%E1%BA%B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69" y="386498"/>
            <a:ext cx="3598392" cy="233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2232" y="3016577"/>
            <a:ext cx="3609788" cy="395926"/>
          </a:xfrm>
          <a:prstGeom prst="rect">
            <a:avLst/>
          </a:prstGeom>
          <a:solidFill>
            <a:schemeClr val="bg1"/>
          </a:solidFill>
          <a:ln>
            <a:solidFill>
              <a:srgbClr val="F3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Chăm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chỉ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tập</a:t>
            </a:r>
            <a:endParaRPr lang="en-US" dirty="0">
              <a:ln>
                <a:solidFill>
                  <a:srgbClr val="F77309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37701" y="2974156"/>
            <a:ext cx="3609788" cy="395926"/>
          </a:xfrm>
          <a:prstGeom prst="rect">
            <a:avLst/>
          </a:prstGeom>
          <a:solidFill>
            <a:schemeClr val="bg1"/>
          </a:solidFill>
          <a:ln>
            <a:solidFill>
              <a:srgbClr val="F3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Ý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tưởng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sáng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tạo</a:t>
            </a:r>
            <a:endParaRPr lang="en-US" dirty="0">
              <a:ln>
                <a:solidFill>
                  <a:srgbClr val="F77309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83142" y="2932167"/>
            <a:ext cx="3609788" cy="395926"/>
          </a:xfrm>
          <a:prstGeom prst="rect">
            <a:avLst/>
          </a:prstGeom>
          <a:solidFill>
            <a:schemeClr val="bg1"/>
          </a:solidFill>
          <a:ln>
            <a:solidFill>
              <a:srgbClr val="F3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Tò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mò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khoa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endParaRPr lang="en-US" dirty="0">
              <a:ln>
                <a:solidFill>
                  <a:srgbClr val="F77309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2232" y="6319307"/>
            <a:ext cx="3609788" cy="395926"/>
          </a:xfrm>
          <a:prstGeom prst="rect">
            <a:avLst/>
          </a:prstGeom>
          <a:solidFill>
            <a:schemeClr val="bg1"/>
          </a:solidFill>
          <a:ln>
            <a:solidFill>
              <a:srgbClr val="F3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Kiên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trì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theo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đuổi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ước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mơ</a:t>
            </a:r>
            <a:endParaRPr lang="en-US" dirty="0">
              <a:ln>
                <a:solidFill>
                  <a:srgbClr val="F77309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37701" y="6305317"/>
            <a:ext cx="3609788" cy="395926"/>
          </a:xfrm>
          <a:prstGeom prst="rect">
            <a:avLst/>
          </a:prstGeom>
          <a:solidFill>
            <a:schemeClr val="bg1"/>
          </a:solidFill>
          <a:ln>
            <a:solidFill>
              <a:srgbClr val="F3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Chấp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nhận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khó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khăn</a:t>
            </a:r>
            <a:endParaRPr lang="en-US" dirty="0">
              <a:ln>
                <a:solidFill>
                  <a:srgbClr val="F77309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3142" y="6319307"/>
            <a:ext cx="3609788" cy="395926"/>
          </a:xfrm>
          <a:prstGeom prst="rect">
            <a:avLst/>
          </a:prstGeom>
          <a:solidFill>
            <a:schemeClr val="bg1"/>
          </a:solidFill>
          <a:ln>
            <a:solidFill>
              <a:srgbClr val="F3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Khả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quan</a:t>
            </a:r>
            <a:r>
              <a:rPr lang="en-US" dirty="0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ln>
                  <a:solidFill>
                    <a:srgbClr val="F7730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sát</a:t>
            </a:r>
            <a:endParaRPr lang="en-US" dirty="0">
              <a:ln>
                <a:solidFill>
                  <a:srgbClr val="F77309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1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6258" r="3273" b="5005"/>
          <a:stretch/>
        </p:blipFill>
        <p:spPr>
          <a:xfrm>
            <a:off x="0" y="480767"/>
            <a:ext cx="11838782" cy="601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r="3118"/>
          <a:stretch/>
        </p:blipFill>
        <p:spPr>
          <a:xfrm>
            <a:off x="453081" y="1115198"/>
            <a:ext cx="11387580" cy="464685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617044" y="3022333"/>
            <a:ext cx="490889" cy="4162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1617044" y="3619099"/>
            <a:ext cx="490889" cy="4162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1617043" y="4222547"/>
            <a:ext cx="490889" cy="4162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1617043" y="4884413"/>
            <a:ext cx="490889" cy="4162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6237963" y="3619099"/>
            <a:ext cx="490889" cy="4162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6237963" y="4222547"/>
            <a:ext cx="490889" cy="4162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6281" r="7263" b="8961"/>
          <a:stretch/>
        </p:blipFill>
        <p:spPr>
          <a:xfrm>
            <a:off x="254523" y="-1"/>
            <a:ext cx="11623250" cy="65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</TotalTime>
  <Words>69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等线</vt:lpstr>
      <vt:lpstr>黑体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write cuong</cp:lastModifiedBy>
  <cp:revision>91</cp:revision>
  <dcterms:created xsi:type="dcterms:W3CDTF">2017-05-26T02:40:00Z</dcterms:created>
  <dcterms:modified xsi:type="dcterms:W3CDTF">2026-01-02T09:01:18Z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CB46E77B917B424497DDBFDCBBCBAAD7</vt:lpwstr>
  </property>
  <property fmtid="{D5CDD505-2E9C-101B-9397-08002B2CF9AE}" pid="3" name="KSOProductBuildVer">
    <vt:lpwstr>2057-11.2.0.10296</vt:lpwstr>
  </property>
</Properties>
</file>