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71" r:id="rId6"/>
    <p:sldId id="272" r:id="rId7"/>
    <p:sldId id="262" r:id="rId8"/>
    <p:sldId id="263" r:id="rId9"/>
    <p:sldId id="264" r:id="rId10"/>
    <p:sldId id="266" r:id="rId11"/>
  </p:sldIdLst>
  <p:sldSz cx="18288000" cy="10287000"/>
  <p:notesSz cx="6858000" cy="9144000"/>
  <p:embeddedFontLst>
    <p:embeddedFont>
      <p:font typeface="TT Norms" panose="020B0604020202020204" charset="0"/>
      <p:regular r:id="rId13"/>
    </p:embeddedFont>
    <p:embeddedFont>
      <p:font typeface="TT Norms Italics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T Norms Bold" panose="020B0604020202020204" charset="0"/>
      <p:regular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6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22" autoAdjust="0"/>
  </p:normalViewPr>
  <p:slideViewPr>
    <p:cSldViewPr>
      <p:cViewPr varScale="1">
        <p:scale>
          <a:sx n="52" d="100"/>
          <a:sy n="52" d="100"/>
        </p:scale>
        <p:origin x="4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A7E0A-86C1-4B8A-BC1D-C6CDEE91A5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E0F64-A4FC-4980-B76C-70C0ECE41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9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749633" y="-3176779"/>
            <a:ext cx="25787265" cy="16640559"/>
            <a:chOff x="-4206833" y="-1598803"/>
            <a:chExt cx="25787265" cy="1664055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206833" y="-1598803"/>
              <a:ext cx="25787265" cy="166405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163800" y="306876"/>
              <a:ext cx="3664014" cy="13900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749633" y="-3176779"/>
            <a:ext cx="25787265" cy="16640559"/>
            <a:chOff x="-4206833" y="-1598803"/>
            <a:chExt cx="25787265" cy="1664055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-4206833" y="-1598803"/>
              <a:ext cx="25787265" cy="166405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5163800" y="306876"/>
              <a:ext cx="3664014" cy="139000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7348983"/>
            <a:ext cx="24812871" cy="271966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19300"/>
            <a:ext cx="15064522" cy="31884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4560586"/>
            <a:ext cx="4072481" cy="1688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655271"/>
            <a:ext cx="4651651" cy="1688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31319" y="8625123"/>
            <a:ext cx="3550526" cy="1266354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84" y="678819"/>
            <a:ext cx="3234961" cy="2007907"/>
          </a:xfrm>
          <a:custGeom>
            <a:avLst/>
            <a:gdLst/>
            <a:ahLst/>
            <a:cxnLst/>
            <a:rect l="l" t="t" r="r" b="b"/>
            <a:pathLst>
              <a:path w="3234961" h="2007907">
                <a:moveTo>
                  <a:pt x="0" y="0"/>
                </a:moveTo>
                <a:lnTo>
                  <a:pt x="3234961" y="0"/>
                </a:lnTo>
                <a:lnTo>
                  <a:pt x="3234961" y="2007906"/>
                </a:lnTo>
                <a:lnTo>
                  <a:pt x="0" y="2007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980941" y="2947428"/>
            <a:ext cx="16326117" cy="6189899"/>
            <a:chOff x="980941" y="2947428"/>
            <a:chExt cx="16326117" cy="6189899"/>
          </a:xfrm>
        </p:grpSpPr>
        <p:grpSp>
          <p:nvGrpSpPr>
            <p:cNvPr id="8" name="Group 8"/>
            <p:cNvGrpSpPr/>
            <p:nvPr/>
          </p:nvGrpSpPr>
          <p:grpSpPr>
            <a:xfrm>
              <a:off x="980941" y="2947428"/>
              <a:ext cx="16326117" cy="6189899"/>
              <a:chOff x="0" y="0"/>
              <a:chExt cx="9231439" cy="35000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231439" cy="3500016"/>
              </a:xfrm>
              <a:custGeom>
                <a:avLst/>
                <a:gdLst/>
                <a:ahLst/>
                <a:cxnLst/>
                <a:rect l="l" t="t" r="r" b="b"/>
                <a:pathLst>
                  <a:path w="9231439" h="3500016">
                    <a:moveTo>
                      <a:pt x="9484" y="0"/>
                    </a:moveTo>
                    <a:lnTo>
                      <a:pt x="9221955" y="0"/>
                    </a:lnTo>
                    <a:cubicBezTo>
                      <a:pt x="9224470" y="0"/>
                      <a:pt x="9226883" y="999"/>
                      <a:pt x="9228661" y="2778"/>
                    </a:cubicBezTo>
                    <a:cubicBezTo>
                      <a:pt x="9230440" y="4556"/>
                      <a:pt x="9231439" y="6969"/>
                      <a:pt x="9231439" y="9484"/>
                    </a:cubicBezTo>
                    <a:lnTo>
                      <a:pt x="9231439" y="3490532"/>
                    </a:lnTo>
                    <a:cubicBezTo>
                      <a:pt x="9231439" y="3493048"/>
                      <a:pt x="9230440" y="3495460"/>
                      <a:pt x="9228661" y="3497238"/>
                    </a:cubicBezTo>
                    <a:cubicBezTo>
                      <a:pt x="9226883" y="3499017"/>
                      <a:pt x="9224470" y="3500016"/>
                      <a:pt x="9221955" y="3500016"/>
                    </a:cubicBezTo>
                    <a:lnTo>
                      <a:pt x="9484" y="3500016"/>
                    </a:lnTo>
                    <a:cubicBezTo>
                      <a:pt x="6969" y="3500016"/>
                      <a:pt x="4556" y="3499017"/>
                      <a:pt x="2778" y="3497238"/>
                    </a:cubicBezTo>
                    <a:cubicBezTo>
                      <a:pt x="999" y="3495460"/>
                      <a:pt x="0" y="3493048"/>
                      <a:pt x="0" y="3490532"/>
                    </a:cubicBezTo>
                    <a:lnTo>
                      <a:pt x="0" y="9484"/>
                    </a:lnTo>
                    <a:cubicBezTo>
                      <a:pt x="0" y="6969"/>
                      <a:pt x="999" y="4556"/>
                      <a:pt x="2778" y="2778"/>
                    </a:cubicBezTo>
                    <a:cubicBezTo>
                      <a:pt x="4556" y="999"/>
                      <a:pt x="6969" y="0"/>
                      <a:pt x="9484" y="0"/>
                    </a:cubicBezTo>
                    <a:close/>
                  </a:path>
                </a:pathLst>
              </a:custGeom>
              <a:solidFill>
                <a:srgbClr val="FBF0BE">
                  <a:alpha val="74902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9231439" cy="3519066"/>
              </a:xfrm>
              <a:prstGeom prst="rect">
                <a:avLst/>
              </a:prstGeom>
            </p:spPr>
            <p:txBody>
              <a:bodyPr lIns="23662" tIns="23662" rIns="23662" bIns="23662" rtlCol="0" anchor="ctr"/>
              <a:lstStyle/>
              <a:p>
                <a:pPr algn="ctr">
                  <a:lnSpc>
                    <a:spcPts val="123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688936" y="4150077"/>
              <a:ext cx="14910127" cy="3660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</a:pP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  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Trao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đổi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với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người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thân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về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công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việc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của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những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người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đang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bảo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vệ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cuộc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sống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bình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yên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cho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nhân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999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dân</a:t>
              </a:r>
              <a:r>
                <a:rPr lang="en-US" sz="6999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7495" y="2822758"/>
            <a:ext cx="5850994" cy="6986261"/>
          </a:xfrm>
          <a:custGeom>
            <a:avLst/>
            <a:gdLst/>
            <a:ahLst/>
            <a:cxnLst/>
            <a:rect l="l" t="t" r="r" b="b"/>
            <a:pathLst>
              <a:path w="5850994" h="6986261">
                <a:moveTo>
                  <a:pt x="0" y="0"/>
                </a:moveTo>
                <a:lnTo>
                  <a:pt x="5850994" y="0"/>
                </a:lnTo>
                <a:lnTo>
                  <a:pt x="5850994" y="6986261"/>
                </a:lnTo>
                <a:lnTo>
                  <a:pt x="0" y="698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22599" y="2322399"/>
            <a:ext cx="11339898" cy="419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Thi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kể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tên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các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bài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thơ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đã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học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trong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chủ</a:t>
            </a: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7955" dirty="0" err="1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điểm</a:t>
            </a:r>
            <a:endParaRPr lang="en-US" sz="7955" dirty="0">
              <a:solidFill>
                <a:srgbClr val="4B6827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ctr">
              <a:lnSpc>
                <a:spcPts val="11137"/>
              </a:lnSpc>
            </a:pPr>
            <a:r>
              <a:rPr lang="en-US" sz="7955" dirty="0">
                <a:solidFill>
                  <a:srgbClr val="4B6827"/>
                </a:solidFill>
                <a:latin typeface="TT Norms"/>
                <a:ea typeface="TT Norms"/>
                <a:cs typeface="TT Norms"/>
                <a:sym typeface="TT Norms"/>
              </a:rPr>
              <a:t>“</a:t>
            </a:r>
            <a:r>
              <a:rPr lang="en-US" sz="7955" b="1" dirty="0">
                <a:solidFill>
                  <a:srgbClr val="4B6827"/>
                </a:solidFill>
                <a:latin typeface="TT Norms Bold"/>
                <a:ea typeface="TT Norms Bold"/>
                <a:cs typeface="TT Norms Bold"/>
                <a:sym typeface="TT Norms Bold"/>
              </a:rPr>
              <a:t>VẺ ĐẸP CUỘC SỐNG”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89553" y="1368286"/>
            <a:ext cx="12794816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Đọc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các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thơ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thể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hiện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vẻ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đẹp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cuộc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sống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0" y="-30098"/>
            <a:ext cx="3956647" cy="3078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2384904"/>
            <a:ext cx="12308380" cy="6752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31319" y="8625123"/>
            <a:ext cx="3550526" cy="1266354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64345" y="552187"/>
            <a:ext cx="16759311" cy="9339290"/>
            <a:chOff x="0" y="0"/>
            <a:chExt cx="9476384" cy="52808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76384" cy="5280808"/>
            </a:xfrm>
            <a:custGeom>
              <a:avLst/>
              <a:gdLst/>
              <a:ahLst/>
              <a:cxnLst/>
              <a:rect l="l" t="t" r="r" b="b"/>
              <a:pathLst>
                <a:path w="9476384" h="5280808">
                  <a:moveTo>
                    <a:pt x="9239" y="0"/>
                  </a:moveTo>
                  <a:lnTo>
                    <a:pt x="9467145" y="0"/>
                  </a:lnTo>
                  <a:cubicBezTo>
                    <a:pt x="9469595" y="0"/>
                    <a:pt x="9471945" y="973"/>
                    <a:pt x="9473678" y="2706"/>
                  </a:cubicBezTo>
                  <a:cubicBezTo>
                    <a:pt x="9475410" y="4439"/>
                    <a:pt x="9476384" y="6789"/>
                    <a:pt x="9476384" y="9239"/>
                  </a:cubicBezTo>
                  <a:lnTo>
                    <a:pt x="9476384" y="5271569"/>
                  </a:lnTo>
                  <a:cubicBezTo>
                    <a:pt x="9476384" y="5276671"/>
                    <a:pt x="9472247" y="5280808"/>
                    <a:pt x="9467145" y="5280808"/>
                  </a:cubicBezTo>
                  <a:lnTo>
                    <a:pt x="9239" y="5280808"/>
                  </a:lnTo>
                  <a:cubicBezTo>
                    <a:pt x="4136" y="5280808"/>
                    <a:pt x="0" y="5276671"/>
                    <a:pt x="0" y="5271569"/>
                  </a:cubicBezTo>
                  <a:lnTo>
                    <a:pt x="0" y="9239"/>
                  </a:lnTo>
                  <a:cubicBezTo>
                    <a:pt x="0" y="4136"/>
                    <a:pt x="4136" y="0"/>
                    <a:pt x="9239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476384" cy="529985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64412" y="565730"/>
            <a:ext cx="4574418" cy="4392170"/>
          </a:xfrm>
          <a:custGeom>
            <a:avLst/>
            <a:gdLst/>
            <a:ahLst/>
            <a:cxnLst/>
            <a:rect l="l" t="t" r="r" b="b"/>
            <a:pathLst>
              <a:path w="4574418" h="4392170">
                <a:moveTo>
                  <a:pt x="0" y="0"/>
                </a:moveTo>
                <a:lnTo>
                  <a:pt x="4574418" y="0"/>
                </a:lnTo>
                <a:lnTo>
                  <a:pt x="4574418" y="4392171"/>
                </a:lnTo>
                <a:lnTo>
                  <a:pt x="0" y="4392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0044948" y="5359946"/>
            <a:ext cx="4272841" cy="4531531"/>
          </a:xfrm>
          <a:custGeom>
            <a:avLst/>
            <a:gdLst/>
            <a:ahLst/>
            <a:cxnLst/>
            <a:rect l="l" t="t" r="r" b="b"/>
            <a:pathLst>
              <a:path w="4272841" h="4531531">
                <a:moveTo>
                  <a:pt x="0" y="0"/>
                </a:moveTo>
                <a:lnTo>
                  <a:pt x="4272841" y="0"/>
                </a:lnTo>
                <a:lnTo>
                  <a:pt x="4272841" y="4531531"/>
                </a:lnTo>
                <a:lnTo>
                  <a:pt x="0" y="45315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438830" y="651102"/>
            <a:ext cx="7574237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đêm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khuya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vắng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vẻ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</a:t>
            </a: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Chú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tuần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đêm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nay</a:t>
            </a: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Nép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dưới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bóng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hàng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</a:t>
            </a: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Gió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đông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lạnh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buốt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đôi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tay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chú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rồi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!</a:t>
            </a: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Rét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mặc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rét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cháu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ơi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!</a:t>
            </a: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Chú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giữ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mãi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ấm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nơi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cháu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71569" y="5796198"/>
            <a:ext cx="4672431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Kẽo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cà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kẽo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kẹt</a:t>
            </a:r>
            <a:endParaRPr lang="en-US" sz="3800" dirty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Xưa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mẹ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ru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em</a:t>
            </a:r>
            <a:endParaRPr lang="en-US" sz="3800" dirty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tiếng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võng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này</a:t>
            </a:r>
            <a:endParaRPr lang="en-US" sz="3800" dirty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320"/>
              </a:lnSpc>
            </a:pP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Cánh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cò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trắng</a:t>
            </a: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muốt</a:t>
            </a:r>
            <a:endParaRPr lang="en-US" sz="3800" dirty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Bay - bay - bay - bay...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94595" y="9248538"/>
            <a:ext cx="595035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(Trần Đăng Khoa, </a:t>
            </a:r>
            <a:r>
              <a:rPr lang="en-US" sz="2999" i="1">
                <a:solidFill>
                  <a:srgbClr val="000000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Tiếng võng kêu</a:t>
            </a:r>
            <a:r>
              <a:rPr lang="en-US" sz="299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82752" y="4574132"/>
            <a:ext cx="595035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(Trần Ngọc, </a:t>
            </a:r>
            <a:r>
              <a:rPr lang="en-US" sz="2999" i="1">
                <a:solidFill>
                  <a:srgbClr val="000000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Chú đi tuần</a:t>
            </a:r>
            <a:r>
              <a:rPr lang="en-US" sz="299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186" y="651102"/>
            <a:ext cx="2294466" cy="2209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8748" y="2894593"/>
            <a:ext cx="4115748" cy="7010427"/>
            <a:chOff x="258748" y="2894593"/>
            <a:chExt cx="4115748" cy="7010427"/>
          </a:xfrm>
        </p:grpSpPr>
        <p:sp>
          <p:nvSpPr>
            <p:cNvPr id="19" name="Freeform 12"/>
            <p:cNvSpPr/>
            <p:nvPr/>
          </p:nvSpPr>
          <p:spPr>
            <a:xfrm>
              <a:off x="258748" y="5843703"/>
              <a:ext cx="3634879" cy="4061317"/>
            </a:xfrm>
            <a:custGeom>
              <a:avLst/>
              <a:gdLst/>
              <a:ahLst/>
              <a:cxnLst/>
              <a:rect l="l" t="t" r="r" b="b"/>
              <a:pathLst>
                <a:path w="5470102" h="6111846">
                  <a:moveTo>
                    <a:pt x="0" y="0"/>
                  </a:moveTo>
                  <a:lnTo>
                    <a:pt x="5470102" y="0"/>
                  </a:lnTo>
                  <a:lnTo>
                    <a:pt x="5470102" y="6111846"/>
                  </a:lnTo>
                  <a:lnTo>
                    <a:pt x="0" y="6111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0" name="Cloud Callout 19"/>
            <p:cNvSpPr/>
            <p:nvPr/>
          </p:nvSpPr>
          <p:spPr>
            <a:xfrm>
              <a:off x="290087" y="2894593"/>
              <a:ext cx="4084409" cy="2331969"/>
            </a:xfrm>
            <a:prstGeom prst="cloudCallout">
              <a:avLst>
                <a:gd name="adj1" fmla="val -8442"/>
                <a:gd name="adj2" fmla="val 75905"/>
              </a:avLst>
            </a:prstGeom>
            <a:solidFill>
              <a:srgbClr val="4B682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5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5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endPara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77243" y="3708466"/>
            <a:ext cx="5470102" cy="6111846"/>
          </a:xfrm>
          <a:custGeom>
            <a:avLst/>
            <a:gdLst/>
            <a:ahLst/>
            <a:cxnLst/>
            <a:rect l="l" t="t" r="r" b="b"/>
            <a:pathLst>
              <a:path w="5470102" h="6111846">
                <a:moveTo>
                  <a:pt x="0" y="0"/>
                </a:moveTo>
                <a:lnTo>
                  <a:pt x="5470102" y="0"/>
                </a:lnTo>
                <a:lnTo>
                  <a:pt x="5470102" y="6111846"/>
                </a:lnTo>
                <a:lnTo>
                  <a:pt x="0" y="61118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89553" y="1368286"/>
            <a:ext cx="12794816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Đọc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các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thơ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thể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hiện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vẻ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đẹp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cuộc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sống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8372706" y="2290894"/>
            <a:ext cx="6477000" cy="4435591"/>
          </a:xfrm>
          <a:prstGeom prst="cloudCallout">
            <a:avLst>
              <a:gd name="adj1" fmla="val -87656"/>
              <a:gd name="adj2" fmla="val 16460"/>
            </a:avLst>
          </a:prstGeom>
          <a:solidFill>
            <a:srgbClr val="4B68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2-3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40" y="-30098"/>
            <a:ext cx="3956647" cy="3078747"/>
          </a:xfrm>
          <a:prstGeom prst="rect">
            <a:avLst/>
          </a:prstGeom>
        </p:spPr>
      </p:pic>
      <p:pic>
        <p:nvPicPr>
          <p:cNvPr id="17" name="5 Minute Timer - Different Mus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2075" y="6311230"/>
            <a:ext cx="5015892" cy="28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89553" y="1368286"/>
            <a:ext cx="12794816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Đọc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các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thơ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thể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hiện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vẻ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đẹp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cuộc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sống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0" y="-30098"/>
            <a:ext cx="3956647" cy="30787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6581" y="2535061"/>
            <a:ext cx="7818819" cy="7701536"/>
            <a:chOff x="4906581" y="3368083"/>
            <a:chExt cx="6819091" cy="6716804"/>
          </a:xfrm>
        </p:grpSpPr>
        <p:sp>
          <p:nvSpPr>
            <p:cNvPr id="15" name="Freeform 12"/>
            <p:cNvSpPr/>
            <p:nvPr/>
          </p:nvSpPr>
          <p:spPr>
            <a:xfrm>
              <a:off x="4906581" y="3368083"/>
              <a:ext cx="6819091" cy="6716804"/>
            </a:xfrm>
            <a:custGeom>
              <a:avLst/>
              <a:gdLst/>
              <a:ahLst/>
              <a:cxnLst/>
              <a:rect l="l" t="t" r="r" b="b"/>
              <a:pathLst>
                <a:path w="6819091" h="6716804">
                  <a:moveTo>
                    <a:pt x="0" y="0"/>
                  </a:moveTo>
                  <a:lnTo>
                    <a:pt x="6819091" y="0"/>
                  </a:lnTo>
                  <a:lnTo>
                    <a:pt x="6819091" y="6716805"/>
                  </a:lnTo>
                  <a:lnTo>
                    <a:pt x="0" y="6716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7607" y="3465592"/>
              <a:ext cx="3539432" cy="4832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3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05892" y="2442576"/>
            <a:ext cx="15276216" cy="5423057"/>
          </a:xfrm>
          <a:custGeom>
            <a:avLst/>
            <a:gdLst/>
            <a:ahLst/>
            <a:cxnLst/>
            <a:rect l="l" t="t" r="r" b="b"/>
            <a:pathLst>
              <a:path w="15276216" h="5423057">
                <a:moveTo>
                  <a:pt x="0" y="0"/>
                </a:moveTo>
                <a:lnTo>
                  <a:pt x="15276216" y="0"/>
                </a:lnTo>
                <a:lnTo>
                  <a:pt x="15276216" y="5423057"/>
                </a:lnTo>
                <a:lnTo>
                  <a:pt x="0" y="5423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64561" y="4616427"/>
            <a:ext cx="5823439" cy="5670573"/>
          </a:xfrm>
          <a:custGeom>
            <a:avLst/>
            <a:gdLst/>
            <a:ahLst/>
            <a:cxnLst/>
            <a:rect l="l" t="t" r="r" b="b"/>
            <a:pathLst>
              <a:path w="5823439" h="5670573">
                <a:moveTo>
                  <a:pt x="0" y="0"/>
                </a:moveTo>
                <a:lnTo>
                  <a:pt x="5823439" y="0"/>
                </a:lnTo>
                <a:lnTo>
                  <a:pt x="5823439" y="5670573"/>
                </a:lnTo>
                <a:lnTo>
                  <a:pt x="0" y="56705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89553" y="1295674"/>
            <a:ext cx="12794816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Viết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phiếu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đọc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sách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theo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mẫu</a:t>
            </a:r>
            <a:r>
              <a:rPr lang="en-US" sz="50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80" y="-180244"/>
            <a:ext cx="3956647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915022"/>
            <a:ext cx="16326117" cy="8456957"/>
            <a:chOff x="0" y="0"/>
            <a:chExt cx="9231439" cy="47819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781901"/>
            </a:xfrm>
            <a:custGeom>
              <a:avLst/>
              <a:gdLst/>
              <a:ahLst/>
              <a:cxnLst/>
              <a:rect l="l" t="t" r="r" b="b"/>
              <a:pathLst>
                <a:path w="9231439" h="4781901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772417"/>
                  </a:lnTo>
                  <a:cubicBezTo>
                    <a:pt x="9231439" y="4774933"/>
                    <a:pt x="9230440" y="4777345"/>
                    <a:pt x="9228661" y="4779123"/>
                  </a:cubicBezTo>
                  <a:cubicBezTo>
                    <a:pt x="9226883" y="4780902"/>
                    <a:pt x="9224470" y="4781901"/>
                    <a:pt x="9221955" y="4781901"/>
                  </a:cubicBezTo>
                  <a:lnTo>
                    <a:pt x="9484" y="4781901"/>
                  </a:lnTo>
                  <a:cubicBezTo>
                    <a:pt x="6969" y="4781901"/>
                    <a:pt x="4556" y="4780902"/>
                    <a:pt x="2778" y="4779123"/>
                  </a:cubicBezTo>
                  <a:cubicBezTo>
                    <a:pt x="999" y="4777345"/>
                    <a:pt x="0" y="4774933"/>
                    <a:pt x="0" y="4772417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EFCB8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800951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2110" y="1212691"/>
            <a:ext cx="15483780" cy="7819309"/>
          </a:xfrm>
          <a:custGeom>
            <a:avLst/>
            <a:gdLst/>
            <a:ahLst/>
            <a:cxnLst/>
            <a:rect l="l" t="t" r="r" b="b"/>
            <a:pathLst>
              <a:path w="14965561" h="7557608">
                <a:moveTo>
                  <a:pt x="0" y="0"/>
                </a:moveTo>
                <a:lnTo>
                  <a:pt x="14965562" y="0"/>
                </a:lnTo>
                <a:lnTo>
                  <a:pt x="14965562" y="7557608"/>
                </a:lnTo>
                <a:lnTo>
                  <a:pt x="0" y="75576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3082598"/>
            <a:ext cx="8000367" cy="5052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01922" flipH="1" flipV="1">
            <a:off x="303887" y="-5685353"/>
            <a:ext cx="19862392" cy="20798316"/>
          </a:xfrm>
          <a:custGeom>
            <a:avLst/>
            <a:gdLst/>
            <a:ahLst/>
            <a:cxnLst/>
            <a:rect l="l" t="t" r="r" b="b"/>
            <a:pathLst>
              <a:path w="19862392" h="20798316">
                <a:moveTo>
                  <a:pt x="19862392" y="20798316"/>
                </a:moveTo>
                <a:lnTo>
                  <a:pt x="0" y="20798316"/>
                </a:lnTo>
                <a:lnTo>
                  <a:pt x="0" y="0"/>
                </a:lnTo>
                <a:lnTo>
                  <a:pt x="19862392" y="0"/>
                </a:lnTo>
                <a:lnTo>
                  <a:pt x="19862392" y="20798316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941" y="1149673"/>
            <a:ext cx="16326117" cy="7987654"/>
            <a:chOff x="0" y="0"/>
            <a:chExt cx="9231439" cy="451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1439" cy="4516539"/>
            </a:xfrm>
            <a:custGeom>
              <a:avLst/>
              <a:gdLst/>
              <a:ahLst/>
              <a:cxnLst/>
              <a:rect l="l" t="t" r="r" b="b"/>
              <a:pathLst>
                <a:path w="9231439" h="4516539">
                  <a:moveTo>
                    <a:pt x="9484" y="0"/>
                  </a:moveTo>
                  <a:lnTo>
                    <a:pt x="9221955" y="0"/>
                  </a:lnTo>
                  <a:cubicBezTo>
                    <a:pt x="9224470" y="0"/>
                    <a:pt x="9226883" y="999"/>
                    <a:pt x="9228661" y="2778"/>
                  </a:cubicBezTo>
                  <a:cubicBezTo>
                    <a:pt x="9230440" y="4556"/>
                    <a:pt x="9231439" y="6969"/>
                    <a:pt x="9231439" y="9484"/>
                  </a:cubicBezTo>
                  <a:lnTo>
                    <a:pt x="9231439" y="4507055"/>
                  </a:lnTo>
                  <a:cubicBezTo>
                    <a:pt x="9231439" y="4509570"/>
                    <a:pt x="9230440" y="4511982"/>
                    <a:pt x="9228661" y="4513761"/>
                  </a:cubicBezTo>
                  <a:cubicBezTo>
                    <a:pt x="9226883" y="4515539"/>
                    <a:pt x="9224470" y="4516539"/>
                    <a:pt x="9221955" y="4516539"/>
                  </a:cubicBezTo>
                  <a:lnTo>
                    <a:pt x="9484" y="4516539"/>
                  </a:lnTo>
                  <a:cubicBezTo>
                    <a:pt x="6969" y="4516539"/>
                    <a:pt x="4556" y="4515539"/>
                    <a:pt x="2778" y="4513761"/>
                  </a:cubicBezTo>
                  <a:cubicBezTo>
                    <a:pt x="999" y="4511982"/>
                    <a:pt x="0" y="4509570"/>
                    <a:pt x="0" y="4507055"/>
                  </a:cubicBezTo>
                  <a:lnTo>
                    <a:pt x="0" y="9484"/>
                  </a:lnTo>
                  <a:cubicBezTo>
                    <a:pt x="0" y="6969"/>
                    <a:pt x="999" y="4556"/>
                    <a:pt x="2778" y="2778"/>
                  </a:cubicBezTo>
                  <a:cubicBezTo>
                    <a:pt x="4556" y="999"/>
                    <a:pt x="6969" y="0"/>
                    <a:pt x="9484" y="0"/>
                  </a:cubicBezTo>
                  <a:close/>
                </a:path>
              </a:pathLst>
            </a:custGeom>
            <a:solidFill>
              <a:srgbClr val="FBF0BE">
                <a:alpha val="7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9231439" cy="4535588"/>
            </a:xfrm>
            <a:prstGeom prst="rect">
              <a:avLst/>
            </a:prstGeom>
          </p:spPr>
          <p:txBody>
            <a:bodyPr lIns="23662" tIns="23662" rIns="23662" bIns="23662" rtlCol="0" anchor="ctr"/>
            <a:lstStyle/>
            <a:p>
              <a:pPr algn="ctr">
                <a:lnSpc>
                  <a:spcPts val="12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50527" y="1359130"/>
            <a:ext cx="13108773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Chia sẻ với bạn về điều em yêu thích trong một bài thơ thể hiện vẻ đẹp cuộc sống.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906581" y="3368083"/>
            <a:ext cx="6819091" cy="6716804"/>
            <a:chOff x="4906581" y="3368083"/>
            <a:chExt cx="6819091" cy="6716804"/>
          </a:xfrm>
        </p:grpSpPr>
        <p:sp>
          <p:nvSpPr>
            <p:cNvPr id="12" name="Freeform 12"/>
            <p:cNvSpPr/>
            <p:nvPr/>
          </p:nvSpPr>
          <p:spPr>
            <a:xfrm>
              <a:off x="4906581" y="3368083"/>
              <a:ext cx="6819091" cy="6716804"/>
            </a:xfrm>
            <a:custGeom>
              <a:avLst/>
              <a:gdLst/>
              <a:ahLst/>
              <a:cxnLst/>
              <a:rect l="l" t="t" r="r" b="b"/>
              <a:pathLst>
                <a:path w="6819091" h="6716804">
                  <a:moveTo>
                    <a:pt x="0" y="0"/>
                  </a:moveTo>
                  <a:lnTo>
                    <a:pt x="6819091" y="0"/>
                  </a:lnTo>
                  <a:lnTo>
                    <a:pt x="6819091" y="6716805"/>
                  </a:lnTo>
                  <a:lnTo>
                    <a:pt x="0" y="6716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7867" y="4784409"/>
              <a:ext cx="3883489" cy="157290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80" y="0"/>
            <a:ext cx="3956647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196</Words>
  <Application>Microsoft Office PowerPoint</Application>
  <PresentationFormat>Custom</PresentationFormat>
  <Paragraphs>24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TT Norms</vt:lpstr>
      <vt:lpstr>TT Norms Italics</vt:lpstr>
      <vt:lpstr>Calibri</vt:lpstr>
      <vt:lpstr>TT Norms Bold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T21_DMR</dc:title>
  <cp:lastModifiedBy>write cuong</cp:lastModifiedBy>
  <cp:revision>24</cp:revision>
  <dcterms:created xsi:type="dcterms:W3CDTF">2006-08-16T00:00:00Z</dcterms:created>
  <dcterms:modified xsi:type="dcterms:W3CDTF">2026-02-05T03:54:55Z</dcterms:modified>
  <dc:identifier>DAGZU1orT9o</dc:identifier>
</cp:coreProperties>
</file>