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Lst>
  <p:notesMasterIdLst>
    <p:notesMasterId r:id="rId19"/>
  </p:notesMasterIdLst>
  <p:sldIdLst>
    <p:sldId id="2007577150" r:id="rId4"/>
    <p:sldId id="323" r:id="rId5"/>
    <p:sldId id="2007577152" r:id="rId6"/>
    <p:sldId id="2007577153" r:id="rId7"/>
    <p:sldId id="2007577145" r:id="rId8"/>
    <p:sldId id="2007577154" r:id="rId9"/>
    <p:sldId id="284" r:id="rId10"/>
    <p:sldId id="2007577135" r:id="rId11"/>
    <p:sldId id="2007577139" r:id="rId12"/>
    <p:sldId id="2007577141" r:id="rId13"/>
    <p:sldId id="2007577142" r:id="rId14"/>
    <p:sldId id="2007577151" r:id="rId15"/>
    <p:sldId id="2007577144" r:id="rId16"/>
    <p:sldId id="305"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85" d="100"/>
          <a:sy n="85" d="100"/>
        </p:scale>
        <p:origin x="18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58B5A-BE29-4B9E-9D81-A7786DFAD045}"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6B185-EE8E-494E-81B9-D1752D1BE6B3}" type="slidenum">
              <a:rPr lang="en-US" smtClean="0"/>
              <a:t>‹#›</a:t>
            </a:fld>
            <a:endParaRPr lang="en-US"/>
          </a:p>
        </p:txBody>
      </p:sp>
    </p:spTree>
    <p:extLst>
      <p:ext uri="{BB962C8B-B14F-4D97-AF65-F5344CB8AC3E}">
        <p14:creationId xmlns:p14="http://schemas.microsoft.com/office/powerpoint/2010/main" val="44392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368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131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63014779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6671376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194132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graphicFrame>
        <p:nvGraphicFramePr>
          <p:cNvPr id="31" name="Google Shape;31;p4"/>
          <p:cNvGraphicFramePr/>
          <p:nvPr/>
        </p:nvGraphicFramePr>
        <p:xfrm>
          <a:off x="-123882" y="-71467"/>
          <a:ext cx="12439707" cy="7924280"/>
        </p:xfrm>
        <a:graphic>
          <a:graphicData uri="http://schemas.openxmlformats.org/drawingml/2006/table">
            <a:tbl>
              <a:tblPr>
                <a:noFill/>
              </a:tblPr>
              <a:tblGrid>
                <a:gridCol w="592367">
                  <a:extLst>
                    <a:ext uri="{9D8B030D-6E8A-4147-A177-3AD203B41FA5}">
                      <a16:colId xmlns:a16="http://schemas.microsoft.com/office/drawing/2014/main" val="20000"/>
                    </a:ext>
                  </a:extLst>
                </a:gridCol>
                <a:gridCol w="592367">
                  <a:extLst>
                    <a:ext uri="{9D8B030D-6E8A-4147-A177-3AD203B41FA5}">
                      <a16:colId xmlns:a16="http://schemas.microsoft.com/office/drawing/2014/main" val="20001"/>
                    </a:ext>
                  </a:extLst>
                </a:gridCol>
                <a:gridCol w="592367">
                  <a:extLst>
                    <a:ext uri="{9D8B030D-6E8A-4147-A177-3AD203B41FA5}">
                      <a16:colId xmlns:a16="http://schemas.microsoft.com/office/drawing/2014/main" val="20002"/>
                    </a:ext>
                  </a:extLst>
                </a:gridCol>
                <a:gridCol w="592367">
                  <a:extLst>
                    <a:ext uri="{9D8B030D-6E8A-4147-A177-3AD203B41FA5}">
                      <a16:colId xmlns:a16="http://schemas.microsoft.com/office/drawing/2014/main" val="20003"/>
                    </a:ext>
                  </a:extLst>
                </a:gridCol>
                <a:gridCol w="592367">
                  <a:extLst>
                    <a:ext uri="{9D8B030D-6E8A-4147-A177-3AD203B41FA5}">
                      <a16:colId xmlns:a16="http://schemas.microsoft.com/office/drawing/2014/main" val="20004"/>
                    </a:ext>
                  </a:extLst>
                </a:gridCol>
                <a:gridCol w="592367">
                  <a:extLst>
                    <a:ext uri="{9D8B030D-6E8A-4147-A177-3AD203B41FA5}">
                      <a16:colId xmlns:a16="http://schemas.microsoft.com/office/drawing/2014/main" val="20005"/>
                    </a:ext>
                  </a:extLst>
                </a:gridCol>
                <a:gridCol w="592367">
                  <a:extLst>
                    <a:ext uri="{9D8B030D-6E8A-4147-A177-3AD203B41FA5}">
                      <a16:colId xmlns:a16="http://schemas.microsoft.com/office/drawing/2014/main" val="20006"/>
                    </a:ext>
                  </a:extLst>
                </a:gridCol>
                <a:gridCol w="592367">
                  <a:extLst>
                    <a:ext uri="{9D8B030D-6E8A-4147-A177-3AD203B41FA5}">
                      <a16:colId xmlns:a16="http://schemas.microsoft.com/office/drawing/2014/main" val="20007"/>
                    </a:ext>
                  </a:extLst>
                </a:gridCol>
                <a:gridCol w="592367">
                  <a:extLst>
                    <a:ext uri="{9D8B030D-6E8A-4147-A177-3AD203B41FA5}">
                      <a16:colId xmlns:a16="http://schemas.microsoft.com/office/drawing/2014/main" val="20008"/>
                    </a:ext>
                  </a:extLst>
                </a:gridCol>
                <a:gridCol w="592367">
                  <a:extLst>
                    <a:ext uri="{9D8B030D-6E8A-4147-A177-3AD203B41FA5}">
                      <a16:colId xmlns:a16="http://schemas.microsoft.com/office/drawing/2014/main" val="20009"/>
                    </a:ext>
                  </a:extLst>
                </a:gridCol>
                <a:gridCol w="592367">
                  <a:extLst>
                    <a:ext uri="{9D8B030D-6E8A-4147-A177-3AD203B41FA5}">
                      <a16:colId xmlns:a16="http://schemas.microsoft.com/office/drawing/2014/main" val="20010"/>
                    </a:ext>
                  </a:extLst>
                </a:gridCol>
                <a:gridCol w="592367">
                  <a:extLst>
                    <a:ext uri="{9D8B030D-6E8A-4147-A177-3AD203B41FA5}">
                      <a16:colId xmlns:a16="http://schemas.microsoft.com/office/drawing/2014/main" val="20011"/>
                    </a:ext>
                  </a:extLst>
                </a:gridCol>
                <a:gridCol w="592367">
                  <a:extLst>
                    <a:ext uri="{9D8B030D-6E8A-4147-A177-3AD203B41FA5}">
                      <a16:colId xmlns:a16="http://schemas.microsoft.com/office/drawing/2014/main" val="20012"/>
                    </a:ext>
                  </a:extLst>
                </a:gridCol>
                <a:gridCol w="592367">
                  <a:extLst>
                    <a:ext uri="{9D8B030D-6E8A-4147-A177-3AD203B41FA5}">
                      <a16:colId xmlns:a16="http://schemas.microsoft.com/office/drawing/2014/main" val="20013"/>
                    </a:ext>
                  </a:extLst>
                </a:gridCol>
                <a:gridCol w="592367">
                  <a:extLst>
                    <a:ext uri="{9D8B030D-6E8A-4147-A177-3AD203B41FA5}">
                      <a16:colId xmlns:a16="http://schemas.microsoft.com/office/drawing/2014/main" val="20014"/>
                    </a:ext>
                  </a:extLst>
                </a:gridCol>
                <a:gridCol w="592367">
                  <a:extLst>
                    <a:ext uri="{9D8B030D-6E8A-4147-A177-3AD203B41FA5}">
                      <a16:colId xmlns:a16="http://schemas.microsoft.com/office/drawing/2014/main" val="20015"/>
                    </a:ext>
                  </a:extLst>
                </a:gridCol>
                <a:gridCol w="592367">
                  <a:extLst>
                    <a:ext uri="{9D8B030D-6E8A-4147-A177-3AD203B41FA5}">
                      <a16:colId xmlns:a16="http://schemas.microsoft.com/office/drawing/2014/main" val="20016"/>
                    </a:ext>
                  </a:extLst>
                </a:gridCol>
                <a:gridCol w="592367">
                  <a:extLst>
                    <a:ext uri="{9D8B030D-6E8A-4147-A177-3AD203B41FA5}">
                      <a16:colId xmlns:a16="http://schemas.microsoft.com/office/drawing/2014/main" val="20017"/>
                    </a:ext>
                  </a:extLst>
                </a:gridCol>
                <a:gridCol w="592367">
                  <a:extLst>
                    <a:ext uri="{9D8B030D-6E8A-4147-A177-3AD203B41FA5}">
                      <a16:colId xmlns:a16="http://schemas.microsoft.com/office/drawing/2014/main" val="20018"/>
                    </a:ext>
                  </a:extLst>
                </a:gridCol>
                <a:gridCol w="592367">
                  <a:extLst>
                    <a:ext uri="{9D8B030D-6E8A-4147-A177-3AD203B41FA5}">
                      <a16:colId xmlns:a16="http://schemas.microsoft.com/office/drawing/2014/main" val="20019"/>
                    </a:ext>
                  </a:extLst>
                </a:gridCol>
                <a:gridCol w="592367">
                  <a:extLst>
                    <a:ext uri="{9D8B030D-6E8A-4147-A177-3AD203B41FA5}">
                      <a16:colId xmlns:a16="http://schemas.microsoft.com/office/drawing/2014/main" val="20020"/>
                    </a:ext>
                  </a:extLst>
                </a:gridCol>
              </a:tblGrid>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9"/>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10"/>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11"/>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ECE8">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32" name="Google Shape;32;p4"/>
          <p:cNvSpPr txBox="1">
            <a:spLocks noGrp="1"/>
          </p:cNvSpPr>
          <p:nvPr>
            <p:ph type="title"/>
          </p:nvPr>
        </p:nvSpPr>
        <p:spPr>
          <a:xfrm>
            <a:off x="960000" y="593367"/>
            <a:ext cx="102720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960000" y="1508135"/>
            <a:ext cx="10272000" cy="439200"/>
          </a:xfrm>
          <a:prstGeom prst="rect">
            <a:avLst/>
          </a:prstGeom>
        </p:spPr>
        <p:txBody>
          <a:bodyPr spcFirstLastPara="1" wrap="square" lIns="121897" tIns="121897" rIns="121897" bIns="121897" anchor="t" anchorCtr="0">
            <a:noAutofit/>
          </a:bodyPr>
          <a:lstStyle>
            <a:lvl1pPr marL="609585" lvl="0" indent="-423323" algn="ctr" rtl="0">
              <a:spcBef>
                <a:spcPts val="0"/>
              </a:spcBef>
              <a:spcAft>
                <a:spcPts val="0"/>
              </a:spcAft>
              <a:buSzPts val="1400"/>
              <a:buFont typeface="Nunito Light"/>
              <a:buChar char="●"/>
              <a:defRPr>
                <a:latin typeface="Assistant"/>
                <a:ea typeface="Assistant"/>
                <a:cs typeface="Assistant"/>
                <a:sym typeface="Assistant"/>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
        <p:nvSpPr>
          <p:cNvPr id="34" name="Google Shape;34;p4"/>
          <p:cNvSpPr/>
          <p:nvPr/>
        </p:nvSpPr>
        <p:spPr>
          <a:xfrm>
            <a:off x="-1615996" y="-761875"/>
            <a:ext cx="2947909" cy="2118840"/>
          </a:xfrm>
          <a:custGeom>
            <a:avLst/>
            <a:gdLst/>
            <a:ahLst/>
            <a:cxnLst/>
            <a:rect l="l" t="t" r="r" b="b"/>
            <a:pathLst>
              <a:path w="1754708" h="1261214" extrusionOk="0">
                <a:moveTo>
                  <a:pt x="602" y="537290"/>
                </a:moveTo>
                <a:cubicBezTo>
                  <a:pt x="-5405" y="616513"/>
                  <a:pt x="19758" y="900290"/>
                  <a:pt x="208888" y="990634"/>
                </a:cubicBezTo>
                <a:cubicBezTo>
                  <a:pt x="478379" y="1119373"/>
                  <a:pt x="683581" y="903212"/>
                  <a:pt x="818651" y="1038444"/>
                </a:cubicBezTo>
                <a:cubicBezTo>
                  <a:pt x="888864" y="1108739"/>
                  <a:pt x="1072475" y="1361914"/>
                  <a:pt x="1399435" y="1217022"/>
                </a:cubicBezTo>
                <a:cubicBezTo>
                  <a:pt x="1802209" y="1038444"/>
                  <a:pt x="1836058" y="510178"/>
                  <a:pt x="1632479" y="292557"/>
                </a:cubicBezTo>
                <a:cubicBezTo>
                  <a:pt x="1428900" y="74935"/>
                  <a:pt x="1168663" y="-66060"/>
                  <a:pt x="598838" y="31103"/>
                </a:cubicBezTo>
                <a:cubicBezTo>
                  <a:pt x="68461" y="121528"/>
                  <a:pt x="6527" y="458147"/>
                  <a:pt x="602" y="537290"/>
                </a:cubicBezTo>
                <a:close/>
              </a:path>
            </a:pathLst>
          </a:custGeom>
          <a:solidFill>
            <a:schemeClr val="accent1"/>
          </a:solidFill>
          <a:ln>
            <a:noFill/>
          </a:ln>
        </p:spPr>
        <p:txBody>
          <a:bodyPr spcFirstLastPara="1" wrap="square" lIns="121897" tIns="60932" rIns="121897" bIns="60932"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5" name="Google Shape;35;p4"/>
          <p:cNvGrpSpPr/>
          <p:nvPr/>
        </p:nvGrpSpPr>
        <p:grpSpPr>
          <a:xfrm>
            <a:off x="10710885" y="5275434"/>
            <a:ext cx="1100480" cy="1241801"/>
            <a:chOff x="7432504" y="2048460"/>
            <a:chExt cx="1079466" cy="1218090"/>
          </a:xfrm>
        </p:grpSpPr>
        <p:sp>
          <p:nvSpPr>
            <p:cNvPr id="36" name="Google Shape;36;p4"/>
            <p:cNvSpPr/>
            <p:nvPr/>
          </p:nvSpPr>
          <p:spPr>
            <a:xfrm>
              <a:off x="7432504" y="2048460"/>
              <a:ext cx="1079466" cy="1218090"/>
            </a:xfrm>
            <a:custGeom>
              <a:avLst/>
              <a:gdLst/>
              <a:ahLst/>
              <a:cxnLst/>
              <a:rect l="l" t="t" r="r" b="b"/>
              <a:pathLst>
                <a:path w="1316422" h="1485475" extrusionOk="0">
                  <a:moveTo>
                    <a:pt x="1215905" y="1308162"/>
                  </a:moveTo>
                  <a:cubicBezTo>
                    <a:pt x="1350163" y="1002875"/>
                    <a:pt x="1217853" y="807901"/>
                    <a:pt x="1217853" y="807901"/>
                  </a:cubicBezTo>
                  <a:cubicBezTo>
                    <a:pt x="1375001" y="576723"/>
                    <a:pt x="1273294" y="290187"/>
                    <a:pt x="1273294" y="290187"/>
                  </a:cubicBezTo>
                  <a:cubicBezTo>
                    <a:pt x="1280761" y="274651"/>
                    <a:pt x="1287336" y="258717"/>
                    <a:pt x="1293099" y="242458"/>
                  </a:cubicBezTo>
                  <a:lnTo>
                    <a:pt x="1291557" y="243757"/>
                  </a:lnTo>
                  <a:cubicBezTo>
                    <a:pt x="1291557" y="243757"/>
                    <a:pt x="1341802" y="127600"/>
                    <a:pt x="1298943" y="55925"/>
                  </a:cubicBezTo>
                  <a:cubicBezTo>
                    <a:pt x="1273861" y="13878"/>
                    <a:pt x="1180920" y="-164"/>
                    <a:pt x="1180920" y="-164"/>
                  </a:cubicBezTo>
                  <a:cubicBezTo>
                    <a:pt x="1049503" y="2027"/>
                    <a:pt x="1014437" y="183203"/>
                    <a:pt x="1014437" y="183203"/>
                  </a:cubicBezTo>
                  <a:cubicBezTo>
                    <a:pt x="908345" y="188722"/>
                    <a:pt x="804608" y="216378"/>
                    <a:pt x="709880" y="264374"/>
                  </a:cubicBezTo>
                  <a:cubicBezTo>
                    <a:pt x="629682" y="305853"/>
                    <a:pt x="496642" y="417058"/>
                    <a:pt x="496642" y="417058"/>
                  </a:cubicBezTo>
                  <a:cubicBezTo>
                    <a:pt x="446883" y="392090"/>
                    <a:pt x="390712" y="382593"/>
                    <a:pt x="335516" y="389785"/>
                  </a:cubicBezTo>
                  <a:cubicBezTo>
                    <a:pt x="273582" y="399282"/>
                    <a:pt x="177961" y="460972"/>
                    <a:pt x="72519" y="619176"/>
                  </a:cubicBezTo>
                  <a:cubicBezTo>
                    <a:pt x="-32923" y="777380"/>
                    <a:pt x="-8653" y="973572"/>
                    <a:pt x="50846" y="1003119"/>
                  </a:cubicBezTo>
                  <a:cubicBezTo>
                    <a:pt x="112131" y="1033314"/>
                    <a:pt x="217898" y="1005554"/>
                    <a:pt x="209943" y="1027470"/>
                  </a:cubicBezTo>
                  <a:cubicBezTo>
                    <a:pt x="193790" y="1072634"/>
                    <a:pt x="190137" y="1121297"/>
                    <a:pt x="199228" y="1168384"/>
                  </a:cubicBezTo>
                  <a:cubicBezTo>
                    <a:pt x="199228" y="1168384"/>
                    <a:pt x="429269" y="1377320"/>
                    <a:pt x="579031" y="1398182"/>
                  </a:cubicBezTo>
                  <a:cubicBezTo>
                    <a:pt x="653466" y="1408572"/>
                    <a:pt x="790889" y="1361492"/>
                    <a:pt x="790889" y="1361492"/>
                  </a:cubicBezTo>
                  <a:cubicBezTo>
                    <a:pt x="790889" y="1361492"/>
                    <a:pt x="853230" y="1473996"/>
                    <a:pt x="920764" y="1483899"/>
                  </a:cubicBezTo>
                  <a:cubicBezTo>
                    <a:pt x="937729" y="1485782"/>
                    <a:pt x="954937" y="1485782"/>
                    <a:pt x="971903" y="1483899"/>
                  </a:cubicBezTo>
                  <a:cubicBezTo>
                    <a:pt x="1079212" y="1474272"/>
                    <a:pt x="1172722" y="1406900"/>
                    <a:pt x="1215905" y="1308162"/>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4"/>
            <p:cNvSpPr/>
            <p:nvPr/>
          </p:nvSpPr>
          <p:spPr>
            <a:xfrm>
              <a:off x="8383172" y="2110218"/>
              <a:ext cx="69161" cy="76047"/>
            </a:xfrm>
            <a:custGeom>
              <a:avLst/>
              <a:gdLst/>
              <a:ahLst/>
              <a:cxnLst/>
              <a:rect l="l" t="t" r="r" b="b"/>
              <a:pathLst>
                <a:path w="84343" h="92740" extrusionOk="0">
                  <a:moveTo>
                    <a:pt x="69109" y="77121"/>
                  </a:moveTo>
                  <a:cubicBezTo>
                    <a:pt x="57988" y="91732"/>
                    <a:pt x="38263" y="96667"/>
                    <a:pt x="21623" y="88972"/>
                  </a:cubicBezTo>
                  <a:cubicBezTo>
                    <a:pt x="12937" y="84434"/>
                    <a:pt x="6119" y="76991"/>
                    <a:pt x="2304" y="67948"/>
                  </a:cubicBezTo>
                  <a:cubicBezTo>
                    <a:pt x="-455" y="57347"/>
                    <a:pt x="-943" y="46267"/>
                    <a:pt x="1005" y="35480"/>
                  </a:cubicBezTo>
                  <a:cubicBezTo>
                    <a:pt x="3441" y="16437"/>
                    <a:pt x="18864" y="1704"/>
                    <a:pt x="38020" y="170"/>
                  </a:cubicBezTo>
                  <a:cubicBezTo>
                    <a:pt x="55066" y="-1859"/>
                    <a:pt x="77713" y="5284"/>
                    <a:pt x="82989" y="23466"/>
                  </a:cubicBezTo>
                  <a:cubicBezTo>
                    <a:pt x="84855" y="32208"/>
                    <a:pt x="84531" y="41299"/>
                    <a:pt x="81852" y="49847"/>
                  </a:cubicBezTo>
                  <a:cubicBezTo>
                    <a:pt x="79580" y="59726"/>
                    <a:pt x="75196" y="69012"/>
                    <a:pt x="69109" y="771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7510765" y="2441267"/>
              <a:ext cx="298391" cy="355372"/>
            </a:xfrm>
            <a:custGeom>
              <a:avLst/>
              <a:gdLst/>
              <a:ahLst/>
              <a:cxnLst/>
              <a:rect l="l" t="t" r="r" b="b"/>
              <a:pathLst>
                <a:path w="363891" h="433380" extrusionOk="0">
                  <a:moveTo>
                    <a:pt x="187331" y="345349"/>
                  </a:moveTo>
                  <a:cubicBezTo>
                    <a:pt x="186682" y="347581"/>
                    <a:pt x="186682" y="349935"/>
                    <a:pt x="187331" y="352167"/>
                  </a:cubicBezTo>
                  <a:cubicBezTo>
                    <a:pt x="148450" y="361827"/>
                    <a:pt x="112004" y="383094"/>
                    <a:pt x="78886" y="405416"/>
                  </a:cubicBezTo>
                  <a:cubicBezTo>
                    <a:pt x="58755" y="418972"/>
                    <a:pt x="29453" y="449086"/>
                    <a:pt x="7373" y="422787"/>
                  </a:cubicBezTo>
                  <a:cubicBezTo>
                    <a:pt x="-744" y="412721"/>
                    <a:pt x="-744" y="398435"/>
                    <a:pt x="311" y="385935"/>
                  </a:cubicBezTo>
                  <a:cubicBezTo>
                    <a:pt x="1366" y="370293"/>
                    <a:pt x="4127" y="354813"/>
                    <a:pt x="8428" y="339748"/>
                  </a:cubicBezTo>
                  <a:cubicBezTo>
                    <a:pt x="18494" y="310202"/>
                    <a:pt x="30264" y="281280"/>
                    <a:pt x="43738" y="253138"/>
                  </a:cubicBezTo>
                  <a:cubicBezTo>
                    <a:pt x="57375" y="221424"/>
                    <a:pt x="73691" y="190903"/>
                    <a:pt x="92441" y="161901"/>
                  </a:cubicBezTo>
                  <a:cubicBezTo>
                    <a:pt x="127508" y="106947"/>
                    <a:pt x="168580" y="57189"/>
                    <a:pt x="226618" y="25613"/>
                  </a:cubicBezTo>
                  <a:cubicBezTo>
                    <a:pt x="268747" y="2885"/>
                    <a:pt x="318505" y="-6855"/>
                    <a:pt x="363717" y="4752"/>
                  </a:cubicBezTo>
                  <a:cubicBezTo>
                    <a:pt x="280679" y="104001"/>
                    <a:pt x="220449" y="220271"/>
                    <a:pt x="187331" y="345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683134" y="2451499"/>
              <a:ext cx="175054" cy="275029"/>
            </a:xfrm>
            <a:custGeom>
              <a:avLst/>
              <a:gdLst/>
              <a:ahLst/>
              <a:cxnLst/>
              <a:rect l="l" t="t" r="r" b="b"/>
              <a:pathLst>
                <a:path w="213481" h="335401" extrusionOk="0">
                  <a:moveTo>
                    <a:pt x="83757" y="210639"/>
                  </a:moveTo>
                  <a:cubicBezTo>
                    <a:pt x="62734" y="249358"/>
                    <a:pt x="39519" y="290187"/>
                    <a:pt x="37733" y="335237"/>
                  </a:cubicBezTo>
                  <a:cubicBezTo>
                    <a:pt x="25152" y="333695"/>
                    <a:pt x="12407" y="333695"/>
                    <a:pt x="-174" y="335237"/>
                  </a:cubicBezTo>
                  <a:cubicBezTo>
                    <a:pt x="33269" y="211767"/>
                    <a:pt x="93579" y="97225"/>
                    <a:pt x="176537" y="-164"/>
                  </a:cubicBezTo>
                  <a:cubicBezTo>
                    <a:pt x="189849" y="5526"/>
                    <a:pt x="202268" y="13213"/>
                    <a:pt x="213307" y="22645"/>
                  </a:cubicBezTo>
                  <a:cubicBezTo>
                    <a:pt x="193908" y="45129"/>
                    <a:pt x="175401" y="68426"/>
                    <a:pt x="158030" y="92290"/>
                  </a:cubicBezTo>
                  <a:cubicBezTo>
                    <a:pt x="130675" y="130059"/>
                    <a:pt x="105917" y="169598"/>
                    <a:pt x="83757" y="210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4"/>
            <p:cNvSpPr/>
            <p:nvPr/>
          </p:nvSpPr>
          <p:spPr>
            <a:xfrm>
              <a:off x="7672044" y="2879724"/>
              <a:ext cx="71648" cy="82944"/>
            </a:xfrm>
            <a:custGeom>
              <a:avLst/>
              <a:gdLst/>
              <a:ahLst/>
              <a:cxnLst/>
              <a:rect l="l" t="t" r="r" b="b"/>
              <a:pathLst>
                <a:path w="87375" h="101151" extrusionOk="0">
                  <a:moveTo>
                    <a:pt x="87202" y="47646"/>
                  </a:moveTo>
                  <a:cubicBezTo>
                    <a:pt x="75594" y="61989"/>
                    <a:pt x="61957" y="74497"/>
                    <a:pt x="46616" y="84741"/>
                  </a:cubicBezTo>
                  <a:cubicBezTo>
                    <a:pt x="38905" y="89888"/>
                    <a:pt x="30707" y="94401"/>
                    <a:pt x="22264" y="98216"/>
                  </a:cubicBezTo>
                  <a:cubicBezTo>
                    <a:pt x="15284" y="101382"/>
                    <a:pt x="7492" y="103167"/>
                    <a:pt x="2459" y="96024"/>
                  </a:cubicBezTo>
                  <a:cubicBezTo>
                    <a:pt x="-2575" y="88881"/>
                    <a:pt x="754" y="82469"/>
                    <a:pt x="3027" y="75488"/>
                  </a:cubicBezTo>
                  <a:cubicBezTo>
                    <a:pt x="6355" y="64976"/>
                    <a:pt x="10576" y="54789"/>
                    <a:pt x="15770" y="45048"/>
                  </a:cubicBezTo>
                  <a:cubicBezTo>
                    <a:pt x="24456" y="28676"/>
                    <a:pt x="35170" y="13481"/>
                    <a:pt x="47752" y="-164"/>
                  </a:cubicBezTo>
                  <a:cubicBezTo>
                    <a:pt x="58304" y="17734"/>
                    <a:pt x="71616" y="33863"/>
                    <a:pt x="87202" y="476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4"/>
            <p:cNvSpPr/>
            <p:nvPr/>
          </p:nvSpPr>
          <p:spPr>
            <a:xfrm>
              <a:off x="7807790" y="2980335"/>
              <a:ext cx="64903" cy="77269"/>
            </a:xfrm>
            <a:custGeom>
              <a:avLst/>
              <a:gdLst/>
              <a:ahLst/>
              <a:cxnLst/>
              <a:rect l="l" t="t" r="r" b="b"/>
              <a:pathLst>
                <a:path w="79150" h="94231" extrusionOk="0">
                  <a:moveTo>
                    <a:pt x="78976" y="31574"/>
                  </a:moveTo>
                  <a:cubicBezTo>
                    <a:pt x="71346" y="44212"/>
                    <a:pt x="62579" y="56145"/>
                    <a:pt x="52839" y="67208"/>
                  </a:cubicBezTo>
                  <a:cubicBezTo>
                    <a:pt x="44803" y="76957"/>
                    <a:pt x="35062" y="85204"/>
                    <a:pt x="24185" y="91560"/>
                  </a:cubicBezTo>
                  <a:cubicBezTo>
                    <a:pt x="20127" y="94141"/>
                    <a:pt x="15094" y="94766"/>
                    <a:pt x="10468" y="93264"/>
                  </a:cubicBezTo>
                  <a:cubicBezTo>
                    <a:pt x="8195" y="92347"/>
                    <a:pt x="6165" y="91000"/>
                    <a:pt x="4380" y="89287"/>
                  </a:cubicBezTo>
                  <a:cubicBezTo>
                    <a:pt x="2756" y="87964"/>
                    <a:pt x="1538" y="86137"/>
                    <a:pt x="1051" y="84092"/>
                  </a:cubicBezTo>
                  <a:cubicBezTo>
                    <a:pt x="-2439" y="71916"/>
                    <a:pt x="2269" y="57955"/>
                    <a:pt x="5922" y="46266"/>
                  </a:cubicBezTo>
                  <a:cubicBezTo>
                    <a:pt x="10873" y="30600"/>
                    <a:pt x="17123" y="15177"/>
                    <a:pt x="23292" y="-164"/>
                  </a:cubicBezTo>
                  <a:cubicBezTo>
                    <a:pt x="41475" y="10956"/>
                    <a:pt x="59820" y="21509"/>
                    <a:pt x="78976" y="31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7926362" y="3042632"/>
              <a:ext cx="61936" cy="77946"/>
            </a:xfrm>
            <a:custGeom>
              <a:avLst/>
              <a:gdLst/>
              <a:ahLst/>
              <a:cxnLst/>
              <a:rect l="l" t="t" r="r" b="b"/>
              <a:pathLst>
                <a:path w="75532" h="95056" extrusionOk="0">
                  <a:moveTo>
                    <a:pt x="75359" y="19398"/>
                  </a:moveTo>
                  <a:cubicBezTo>
                    <a:pt x="65537" y="33360"/>
                    <a:pt x="55958" y="47402"/>
                    <a:pt x="46056" y="61364"/>
                  </a:cubicBezTo>
                  <a:cubicBezTo>
                    <a:pt x="41104" y="69108"/>
                    <a:pt x="35665" y="76535"/>
                    <a:pt x="29821" y="83605"/>
                  </a:cubicBezTo>
                  <a:cubicBezTo>
                    <a:pt x="26250" y="88987"/>
                    <a:pt x="20893" y="92907"/>
                    <a:pt x="14642" y="94644"/>
                  </a:cubicBezTo>
                  <a:cubicBezTo>
                    <a:pt x="-5813" y="97729"/>
                    <a:pt x="32" y="71267"/>
                    <a:pt x="2629" y="59334"/>
                  </a:cubicBezTo>
                  <a:cubicBezTo>
                    <a:pt x="7175" y="38871"/>
                    <a:pt x="13831" y="18927"/>
                    <a:pt x="22434" y="-164"/>
                  </a:cubicBezTo>
                  <a:cubicBezTo>
                    <a:pt x="38994" y="8903"/>
                    <a:pt x="56852" y="15494"/>
                    <a:pt x="75359" y="19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7719079" y="2790508"/>
              <a:ext cx="334369" cy="250421"/>
            </a:xfrm>
            <a:custGeom>
              <a:avLst/>
              <a:gdLst/>
              <a:ahLst/>
              <a:cxnLst/>
              <a:rect l="l" t="t" r="r" b="b"/>
              <a:pathLst>
                <a:path w="407767" h="305392" extrusionOk="0">
                  <a:moveTo>
                    <a:pt x="407594" y="253173"/>
                  </a:moveTo>
                  <a:cubicBezTo>
                    <a:pt x="391359" y="280040"/>
                    <a:pt x="369930" y="308288"/>
                    <a:pt x="335757" y="304960"/>
                  </a:cubicBezTo>
                  <a:cubicBezTo>
                    <a:pt x="316843" y="301746"/>
                    <a:pt x="298580" y="295203"/>
                    <a:pt x="281940" y="285641"/>
                  </a:cubicBezTo>
                  <a:cubicBezTo>
                    <a:pt x="262134" y="275982"/>
                    <a:pt x="242409" y="266404"/>
                    <a:pt x="222766" y="256338"/>
                  </a:cubicBezTo>
                  <a:cubicBezTo>
                    <a:pt x="184371" y="237109"/>
                    <a:pt x="147275" y="215420"/>
                    <a:pt x="111641" y="191401"/>
                  </a:cubicBezTo>
                  <a:cubicBezTo>
                    <a:pt x="78279" y="168511"/>
                    <a:pt x="43539" y="142698"/>
                    <a:pt x="18700" y="110229"/>
                  </a:cubicBezTo>
                  <a:cubicBezTo>
                    <a:pt x="4982" y="94612"/>
                    <a:pt x="-1675" y="74091"/>
                    <a:pt x="111" y="53409"/>
                  </a:cubicBezTo>
                  <a:cubicBezTo>
                    <a:pt x="4332" y="33668"/>
                    <a:pt x="13342" y="15266"/>
                    <a:pt x="26330" y="-164"/>
                  </a:cubicBezTo>
                  <a:cubicBezTo>
                    <a:pt x="115943" y="126220"/>
                    <a:pt x="266436" y="195784"/>
                    <a:pt x="407594" y="2531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7987282" y="2665738"/>
              <a:ext cx="86504" cy="88286"/>
            </a:xfrm>
            <a:custGeom>
              <a:avLst/>
              <a:gdLst/>
              <a:ahLst/>
              <a:cxnLst/>
              <a:rect l="l" t="t" r="r" b="b"/>
              <a:pathLst>
                <a:path w="105493" h="107666" extrusionOk="0">
                  <a:moveTo>
                    <a:pt x="104717" y="56381"/>
                  </a:moveTo>
                  <a:cubicBezTo>
                    <a:pt x="98792" y="71317"/>
                    <a:pt x="89376" y="84637"/>
                    <a:pt x="77281" y="95263"/>
                  </a:cubicBezTo>
                  <a:cubicBezTo>
                    <a:pt x="66405" y="104045"/>
                    <a:pt x="52687" y="108372"/>
                    <a:pt x="38725" y="107357"/>
                  </a:cubicBezTo>
                  <a:cubicBezTo>
                    <a:pt x="24601" y="106034"/>
                    <a:pt x="12020" y="97633"/>
                    <a:pt x="5444" y="85035"/>
                  </a:cubicBezTo>
                  <a:cubicBezTo>
                    <a:pt x="-237" y="73395"/>
                    <a:pt x="-1699" y="60115"/>
                    <a:pt x="1467" y="47534"/>
                  </a:cubicBezTo>
                  <a:cubicBezTo>
                    <a:pt x="6093" y="31851"/>
                    <a:pt x="13643" y="17183"/>
                    <a:pt x="23708" y="4269"/>
                  </a:cubicBezTo>
                  <a:cubicBezTo>
                    <a:pt x="27442" y="-666"/>
                    <a:pt x="34504" y="-1624"/>
                    <a:pt x="39456" y="2118"/>
                  </a:cubicBezTo>
                  <a:cubicBezTo>
                    <a:pt x="44326" y="5860"/>
                    <a:pt x="45300" y="12889"/>
                    <a:pt x="41565" y="17825"/>
                  </a:cubicBezTo>
                  <a:cubicBezTo>
                    <a:pt x="33124" y="28174"/>
                    <a:pt x="26874" y="40131"/>
                    <a:pt x="23140" y="52972"/>
                  </a:cubicBezTo>
                  <a:cubicBezTo>
                    <a:pt x="22653" y="55375"/>
                    <a:pt x="22328" y="57818"/>
                    <a:pt x="22248" y="60278"/>
                  </a:cubicBezTo>
                  <a:cubicBezTo>
                    <a:pt x="22328" y="60846"/>
                    <a:pt x="22328" y="61414"/>
                    <a:pt x="22248" y="61982"/>
                  </a:cubicBezTo>
                  <a:cubicBezTo>
                    <a:pt x="22248" y="61982"/>
                    <a:pt x="22248" y="61982"/>
                    <a:pt x="22248" y="62388"/>
                  </a:cubicBezTo>
                  <a:cubicBezTo>
                    <a:pt x="22248" y="62794"/>
                    <a:pt x="22248" y="64742"/>
                    <a:pt x="22734" y="65797"/>
                  </a:cubicBezTo>
                  <a:cubicBezTo>
                    <a:pt x="23222" y="66852"/>
                    <a:pt x="23140" y="68313"/>
                    <a:pt x="23383" y="69612"/>
                  </a:cubicBezTo>
                  <a:cubicBezTo>
                    <a:pt x="23627" y="70911"/>
                    <a:pt x="23383" y="69612"/>
                    <a:pt x="23871" y="71155"/>
                  </a:cubicBezTo>
                  <a:cubicBezTo>
                    <a:pt x="24196" y="72185"/>
                    <a:pt x="24601" y="73184"/>
                    <a:pt x="25088" y="74158"/>
                  </a:cubicBezTo>
                  <a:cubicBezTo>
                    <a:pt x="25088" y="74726"/>
                    <a:pt x="25656" y="75457"/>
                    <a:pt x="25981" y="76025"/>
                  </a:cubicBezTo>
                  <a:cubicBezTo>
                    <a:pt x="26306" y="76593"/>
                    <a:pt x="27442" y="78054"/>
                    <a:pt x="28254" y="79028"/>
                  </a:cubicBezTo>
                  <a:cubicBezTo>
                    <a:pt x="28659" y="79531"/>
                    <a:pt x="29228" y="79994"/>
                    <a:pt x="29715" y="80408"/>
                  </a:cubicBezTo>
                  <a:lnTo>
                    <a:pt x="31907" y="82113"/>
                  </a:lnTo>
                  <a:lnTo>
                    <a:pt x="32474" y="82519"/>
                  </a:lnTo>
                  <a:lnTo>
                    <a:pt x="33692" y="83168"/>
                  </a:lnTo>
                  <a:cubicBezTo>
                    <a:pt x="34747" y="83655"/>
                    <a:pt x="35803" y="83980"/>
                    <a:pt x="36858" y="84386"/>
                  </a:cubicBezTo>
                  <a:lnTo>
                    <a:pt x="38887" y="84386"/>
                  </a:lnTo>
                  <a:lnTo>
                    <a:pt x="42216" y="84386"/>
                  </a:lnTo>
                  <a:lnTo>
                    <a:pt x="44164" y="84386"/>
                  </a:lnTo>
                  <a:cubicBezTo>
                    <a:pt x="48547" y="84304"/>
                    <a:pt x="52848" y="83192"/>
                    <a:pt x="56746" y="81139"/>
                  </a:cubicBezTo>
                  <a:cubicBezTo>
                    <a:pt x="57557" y="80627"/>
                    <a:pt x="58450" y="80165"/>
                    <a:pt x="59343" y="79759"/>
                  </a:cubicBezTo>
                  <a:lnTo>
                    <a:pt x="62427" y="77729"/>
                  </a:lnTo>
                  <a:cubicBezTo>
                    <a:pt x="64375" y="76204"/>
                    <a:pt x="66242" y="74515"/>
                    <a:pt x="67946" y="72697"/>
                  </a:cubicBezTo>
                  <a:cubicBezTo>
                    <a:pt x="68596" y="71918"/>
                    <a:pt x="69245" y="71187"/>
                    <a:pt x="69976" y="70505"/>
                  </a:cubicBezTo>
                  <a:cubicBezTo>
                    <a:pt x="70869" y="69474"/>
                    <a:pt x="71762" y="68338"/>
                    <a:pt x="72655" y="67096"/>
                  </a:cubicBezTo>
                  <a:cubicBezTo>
                    <a:pt x="74197" y="64985"/>
                    <a:pt x="75658" y="62956"/>
                    <a:pt x="76957" y="60765"/>
                  </a:cubicBezTo>
                  <a:cubicBezTo>
                    <a:pt x="79473" y="56462"/>
                    <a:pt x="81827" y="52014"/>
                    <a:pt x="83857" y="47452"/>
                  </a:cubicBezTo>
                  <a:cubicBezTo>
                    <a:pt x="86372" y="41787"/>
                    <a:pt x="92948" y="39197"/>
                    <a:pt x="98629" y="41673"/>
                  </a:cubicBezTo>
                  <a:cubicBezTo>
                    <a:pt x="103987" y="44011"/>
                    <a:pt x="106584" y="50050"/>
                    <a:pt x="104717" y="555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7876043" y="2568400"/>
              <a:ext cx="51104" cy="62605"/>
            </a:xfrm>
            <a:custGeom>
              <a:avLst/>
              <a:gdLst/>
              <a:ahLst/>
              <a:cxnLst/>
              <a:rect l="l" t="t" r="r" b="b"/>
              <a:pathLst>
                <a:path w="62322" h="76347" extrusionOk="0">
                  <a:moveTo>
                    <a:pt x="58491" y="35429"/>
                  </a:moveTo>
                  <a:cubicBezTo>
                    <a:pt x="54433" y="45300"/>
                    <a:pt x="48914" y="54537"/>
                    <a:pt x="42257" y="62865"/>
                  </a:cubicBezTo>
                  <a:cubicBezTo>
                    <a:pt x="39011" y="67232"/>
                    <a:pt x="34952" y="70974"/>
                    <a:pt x="30325" y="73905"/>
                  </a:cubicBezTo>
                  <a:cubicBezTo>
                    <a:pt x="25049" y="76795"/>
                    <a:pt x="18637" y="76941"/>
                    <a:pt x="13198" y="74311"/>
                  </a:cubicBezTo>
                  <a:cubicBezTo>
                    <a:pt x="3376" y="68263"/>
                    <a:pt x="-1819" y="56786"/>
                    <a:pt x="292" y="45414"/>
                  </a:cubicBezTo>
                  <a:cubicBezTo>
                    <a:pt x="2321" y="26233"/>
                    <a:pt x="13928" y="9398"/>
                    <a:pt x="31136" y="688"/>
                  </a:cubicBezTo>
                  <a:cubicBezTo>
                    <a:pt x="33734" y="-448"/>
                    <a:pt x="36657" y="-448"/>
                    <a:pt x="39254" y="688"/>
                  </a:cubicBezTo>
                  <a:cubicBezTo>
                    <a:pt x="44125" y="-335"/>
                    <a:pt x="49238" y="599"/>
                    <a:pt x="53459" y="3285"/>
                  </a:cubicBezTo>
                  <a:cubicBezTo>
                    <a:pt x="58572" y="6841"/>
                    <a:pt x="61738" y="12515"/>
                    <a:pt x="62145" y="18708"/>
                  </a:cubicBezTo>
                  <a:cubicBezTo>
                    <a:pt x="62226" y="24487"/>
                    <a:pt x="61008" y="30210"/>
                    <a:pt x="58491" y="354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4"/>
            <p:cNvSpPr/>
            <p:nvPr/>
          </p:nvSpPr>
          <p:spPr>
            <a:xfrm>
              <a:off x="7492079" y="2091956"/>
              <a:ext cx="977587" cy="1090775"/>
            </a:xfrm>
            <a:custGeom>
              <a:avLst/>
              <a:gdLst/>
              <a:ahLst/>
              <a:cxnLst/>
              <a:rect l="l" t="t" r="r" b="b"/>
              <a:pathLst>
                <a:path w="1192179" h="1330213" extrusionOk="0">
                  <a:moveTo>
                    <a:pt x="1129610" y="924479"/>
                  </a:moveTo>
                  <a:cubicBezTo>
                    <a:pt x="1123846" y="859054"/>
                    <a:pt x="1091865" y="794604"/>
                    <a:pt x="1038291" y="756047"/>
                  </a:cubicBezTo>
                  <a:cubicBezTo>
                    <a:pt x="1040807" y="751014"/>
                    <a:pt x="1043405" y="746144"/>
                    <a:pt x="1045921" y="741274"/>
                  </a:cubicBezTo>
                  <a:cubicBezTo>
                    <a:pt x="1087400" y="659615"/>
                    <a:pt x="1124739" y="571625"/>
                    <a:pt x="1122548" y="478358"/>
                  </a:cubicBezTo>
                  <a:cubicBezTo>
                    <a:pt x="1120761" y="399378"/>
                    <a:pt x="1089429" y="322428"/>
                    <a:pt x="1024086" y="275429"/>
                  </a:cubicBezTo>
                  <a:cubicBezTo>
                    <a:pt x="1020595" y="272913"/>
                    <a:pt x="1016943" y="270559"/>
                    <a:pt x="1013371" y="268124"/>
                  </a:cubicBezTo>
                  <a:cubicBezTo>
                    <a:pt x="1028064" y="259114"/>
                    <a:pt x="1030498" y="242067"/>
                    <a:pt x="1034151" y="226645"/>
                  </a:cubicBezTo>
                  <a:cubicBezTo>
                    <a:pt x="1038210" y="209761"/>
                    <a:pt x="1051197" y="200913"/>
                    <a:pt x="1065727" y="192958"/>
                  </a:cubicBezTo>
                  <a:cubicBezTo>
                    <a:pt x="1080500" y="186408"/>
                    <a:pt x="1093650" y="176781"/>
                    <a:pt x="1104365" y="164711"/>
                  </a:cubicBezTo>
                  <a:cubicBezTo>
                    <a:pt x="1110453" y="156594"/>
                    <a:pt x="1113943" y="146788"/>
                    <a:pt x="1114349" y="136625"/>
                  </a:cubicBezTo>
                  <a:cubicBezTo>
                    <a:pt x="1132694" y="139523"/>
                    <a:pt x="1151363" y="133874"/>
                    <a:pt x="1165082" y="121284"/>
                  </a:cubicBezTo>
                  <a:cubicBezTo>
                    <a:pt x="1175147" y="111454"/>
                    <a:pt x="1182614" y="99262"/>
                    <a:pt x="1186754" y="85812"/>
                  </a:cubicBezTo>
                  <a:cubicBezTo>
                    <a:pt x="1191462" y="72970"/>
                    <a:pt x="1193004" y="59204"/>
                    <a:pt x="1191381" y="45632"/>
                  </a:cubicBezTo>
                  <a:cubicBezTo>
                    <a:pt x="1186592" y="16491"/>
                    <a:pt x="1157288" y="-474"/>
                    <a:pt x="1129203" y="-149"/>
                  </a:cubicBezTo>
                  <a:cubicBezTo>
                    <a:pt x="1098196" y="-823"/>
                    <a:pt x="1071084" y="20753"/>
                    <a:pt x="1064835" y="51151"/>
                  </a:cubicBezTo>
                  <a:cubicBezTo>
                    <a:pt x="1064835" y="51639"/>
                    <a:pt x="1064835" y="52126"/>
                    <a:pt x="1064835" y="52613"/>
                  </a:cubicBezTo>
                  <a:lnTo>
                    <a:pt x="1064835" y="54561"/>
                  </a:lnTo>
                  <a:cubicBezTo>
                    <a:pt x="1064835" y="54561"/>
                    <a:pt x="1064835" y="55372"/>
                    <a:pt x="1064835" y="55778"/>
                  </a:cubicBezTo>
                  <a:cubicBezTo>
                    <a:pt x="1064835" y="56184"/>
                    <a:pt x="1064835" y="56265"/>
                    <a:pt x="1064835" y="56428"/>
                  </a:cubicBezTo>
                  <a:cubicBezTo>
                    <a:pt x="1062967" y="69699"/>
                    <a:pt x="1063698" y="83214"/>
                    <a:pt x="1067025" y="96202"/>
                  </a:cubicBezTo>
                  <a:cubicBezTo>
                    <a:pt x="1071490" y="108954"/>
                    <a:pt x="1080095" y="119871"/>
                    <a:pt x="1091377" y="127290"/>
                  </a:cubicBezTo>
                  <a:lnTo>
                    <a:pt x="1091865" y="127290"/>
                  </a:lnTo>
                  <a:cubicBezTo>
                    <a:pt x="1091865" y="128289"/>
                    <a:pt x="1092108" y="129271"/>
                    <a:pt x="1092432" y="130213"/>
                  </a:cubicBezTo>
                  <a:cubicBezTo>
                    <a:pt x="1096248" y="141658"/>
                    <a:pt x="1087076" y="153022"/>
                    <a:pt x="1078633" y="159435"/>
                  </a:cubicBezTo>
                  <a:cubicBezTo>
                    <a:pt x="1067188" y="168363"/>
                    <a:pt x="1053552" y="173640"/>
                    <a:pt x="1041619" y="181676"/>
                  </a:cubicBezTo>
                  <a:cubicBezTo>
                    <a:pt x="1029443" y="189233"/>
                    <a:pt x="1020190" y="200670"/>
                    <a:pt x="1015400" y="214144"/>
                  </a:cubicBezTo>
                  <a:cubicBezTo>
                    <a:pt x="1011504" y="226320"/>
                    <a:pt x="1012478" y="243204"/>
                    <a:pt x="1000221" y="250590"/>
                  </a:cubicBezTo>
                  <a:cubicBezTo>
                    <a:pt x="997868" y="252068"/>
                    <a:pt x="996406" y="254568"/>
                    <a:pt x="996163" y="257328"/>
                  </a:cubicBezTo>
                  <a:cubicBezTo>
                    <a:pt x="934554" y="225460"/>
                    <a:pt x="864096" y="215062"/>
                    <a:pt x="795913" y="227781"/>
                  </a:cubicBezTo>
                  <a:cubicBezTo>
                    <a:pt x="714741" y="242392"/>
                    <a:pt x="641686" y="283952"/>
                    <a:pt x="577560" y="334685"/>
                  </a:cubicBezTo>
                  <a:cubicBezTo>
                    <a:pt x="535594" y="367867"/>
                    <a:pt x="496470" y="404525"/>
                    <a:pt x="460673" y="444266"/>
                  </a:cubicBezTo>
                  <a:lnTo>
                    <a:pt x="460024" y="443455"/>
                  </a:lnTo>
                  <a:cubicBezTo>
                    <a:pt x="407749" y="398323"/>
                    <a:pt x="331934" y="392641"/>
                    <a:pt x="269189" y="417155"/>
                  </a:cubicBezTo>
                  <a:cubicBezTo>
                    <a:pt x="204251" y="442643"/>
                    <a:pt x="154331" y="491346"/>
                    <a:pt x="114962" y="547030"/>
                  </a:cubicBezTo>
                  <a:cubicBezTo>
                    <a:pt x="92964" y="578273"/>
                    <a:pt x="73565" y="611229"/>
                    <a:pt x="56843" y="645572"/>
                  </a:cubicBezTo>
                  <a:cubicBezTo>
                    <a:pt x="41339" y="677035"/>
                    <a:pt x="27459" y="709276"/>
                    <a:pt x="15202" y="742167"/>
                  </a:cubicBezTo>
                  <a:cubicBezTo>
                    <a:pt x="4730" y="771794"/>
                    <a:pt x="-5172" y="809539"/>
                    <a:pt x="2620" y="840790"/>
                  </a:cubicBezTo>
                  <a:cubicBezTo>
                    <a:pt x="8384" y="866181"/>
                    <a:pt x="31924" y="883479"/>
                    <a:pt x="57898" y="881376"/>
                  </a:cubicBezTo>
                  <a:cubicBezTo>
                    <a:pt x="76730" y="879103"/>
                    <a:pt x="92315" y="864574"/>
                    <a:pt x="107413" y="854184"/>
                  </a:cubicBezTo>
                  <a:cubicBezTo>
                    <a:pt x="125109" y="841578"/>
                    <a:pt x="143615" y="830084"/>
                    <a:pt x="162773" y="819767"/>
                  </a:cubicBezTo>
                  <a:cubicBezTo>
                    <a:pt x="195728" y="802640"/>
                    <a:pt x="232255" y="791600"/>
                    <a:pt x="269513" y="795415"/>
                  </a:cubicBezTo>
                  <a:cubicBezTo>
                    <a:pt x="269513" y="795415"/>
                    <a:pt x="269513" y="795984"/>
                    <a:pt x="269513" y="796146"/>
                  </a:cubicBezTo>
                  <a:cubicBezTo>
                    <a:pt x="271056" y="799149"/>
                    <a:pt x="272597" y="801990"/>
                    <a:pt x="274221" y="804913"/>
                  </a:cubicBezTo>
                  <a:cubicBezTo>
                    <a:pt x="276413" y="811374"/>
                    <a:pt x="279741" y="817381"/>
                    <a:pt x="284124" y="822608"/>
                  </a:cubicBezTo>
                  <a:lnTo>
                    <a:pt x="284124" y="822608"/>
                  </a:lnTo>
                  <a:lnTo>
                    <a:pt x="289075" y="830725"/>
                  </a:lnTo>
                  <a:cubicBezTo>
                    <a:pt x="265698" y="862301"/>
                    <a:pt x="245568" y="898017"/>
                    <a:pt x="256607" y="936898"/>
                  </a:cubicBezTo>
                  <a:cubicBezTo>
                    <a:pt x="255470" y="937523"/>
                    <a:pt x="254415" y="938351"/>
                    <a:pt x="253603" y="939333"/>
                  </a:cubicBezTo>
                  <a:cubicBezTo>
                    <a:pt x="239642" y="954057"/>
                    <a:pt x="227466" y="970406"/>
                    <a:pt x="217401" y="988036"/>
                  </a:cubicBezTo>
                  <a:cubicBezTo>
                    <a:pt x="212287" y="997071"/>
                    <a:pt x="207822" y="1006454"/>
                    <a:pt x="204089" y="1016121"/>
                  </a:cubicBezTo>
                  <a:cubicBezTo>
                    <a:pt x="199949" y="1025253"/>
                    <a:pt x="197189" y="1034970"/>
                    <a:pt x="195972" y="1044938"/>
                  </a:cubicBezTo>
                  <a:cubicBezTo>
                    <a:pt x="194916" y="1063680"/>
                    <a:pt x="208553" y="1080036"/>
                    <a:pt x="227223" y="1082276"/>
                  </a:cubicBezTo>
                  <a:cubicBezTo>
                    <a:pt x="245000" y="1083819"/>
                    <a:pt x="263669" y="1071237"/>
                    <a:pt x="277874" y="1061821"/>
                  </a:cubicBezTo>
                  <a:cubicBezTo>
                    <a:pt x="294758" y="1050628"/>
                    <a:pt x="309856" y="1036942"/>
                    <a:pt x="322599" y="1021235"/>
                  </a:cubicBezTo>
                  <a:cubicBezTo>
                    <a:pt x="332016" y="1028947"/>
                    <a:pt x="341432" y="1036252"/>
                    <a:pt x="350603" y="1043070"/>
                  </a:cubicBezTo>
                  <a:cubicBezTo>
                    <a:pt x="362699" y="1052162"/>
                    <a:pt x="374955" y="1060766"/>
                    <a:pt x="387699" y="1069046"/>
                  </a:cubicBezTo>
                  <a:cubicBezTo>
                    <a:pt x="380962" y="1085929"/>
                    <a:pt x="373901" y="1102813"/>
                    <a:pt x="368543" y="1120346"/>
                  </a:cubicBezTo>
                  <a:cubicBezTo>
                    <a:pt x="363185" y="1137879"/>
                    <a:pt x="358478" y="1154357"/>
                    <a:pt x="363348" y="1171565"/>
                  </a:cubicBezTo>
                  <a:cubicBezTo>
                    <a:pt x="368948" y="1188806"/>
                    <a:pt x="385914" y="1199748"/>
                    <a:pt x="403934" y="1197784"/>
                  </a:cubicBezTo>
                  <a:cubicBezTo>
                    <a:pt x="420168" y="1195511"/>
                    <a:pt x="434292" y="1183011"/>
                    <a:pt x="445331" y="1171890"/>
                  </a:cubicBezTo>
                  <a:cubicBezTo>
                    <a:pt x="459536" y="1157052"/>
                    <a:pt x="472037" y="1140720"/>
                    <a:pt x="482670" y="1123187"/>
                  </a:cubicBezTo>
                  <a:cubicBezTo>
                    <a:pt x="498904" y="1131304"/>
                    <a:pt x="514408" y="1139421"/>
                    <a:pt x="530318" y="1147539"/>
                  </a:cubicBezTo>
                  <a:cubicBezTo>
                    <a:pt x="522039" y="1165843"/>
                    <a:pt x="515464" y="1184861"/>
                    <a:pt x="510594" y="1204359"/>
                  </a:cubicBezTo>
                  <a:cubicBezTo>
                    <a:pt x="506291" y="1222217"/>
                    <a:pt x="500852" y="1242510"/>
                    <a:pt x="511161" y="1259231"/>
                  </a:cubicBezTo>
                  <a:cubicBezTo>
                    <a:pt x="521389" y="1274499"/>
                    <a:pt x="541601" y="1279427"/>
                    <a:pt x="557754" y="1270595"/>
                  </a:cubicBezTo>
                  <a:cubicBezTo>
                    <a:pt x="564410" y="1266471"/>
                    <a:pt x="570336" y="1261195"/>
                    <a:pt x="575206" y="1255010"/>
                  </a:cubicBezTo>
                  <a:cubicBezTo>
                    <a:pt x="580726" y="1248622"/>
                    <a:pt x="585840" y="1241901"/>
                    <a:pt x="590548" y="1234879"/>
                  </a:cubicBezTo>
                  <a:cubicBezTo>
                    <a:pt x="603535" y="1216372"/>
                    <a:pt x="616198" y="1197622"/>
                    <a:pt x="629348" y="1179195"/>
                  </a:cubicBezTo>
                  <a:cubicBezTo>
                    <a:pt x="629997" y="1178319"/>
                    <a:pt x="630484" y="1177361"/>
                    <a:pt x="630808" y="1176355"/>
                  </a:cubicBezTo>
                  <a:cubicBezTo>
                    <a:pt x="663277" y="1169861"/>
                    <a:pt x="687142" y="1141370"/>
                    <a:pt x="703863" y="1111417"/>
                  </a:cubicBezTo>
                  <a:cubicBezTo>
                    <a:pt x="731949" y="1122294"/>
                    <a:pt x="760683" y="1127652"/>
                    <a:pt x="787308" y="1117262"/>
                  </a:cubicBezTo>
                  <a:cubicBezTo>
                    <a:pt x="801513" y="1145753"/>
                    <a:pt x="807845" y="1177548"/>
                    <a:pt x="805571" y="1209310"/>
                  </a:cubicBezTo>
                  <a:cubicBezTo>
                    <a:pt x="803380" y="1237639"/>
                    <a:pt x="787389" y="1268728"/>
                    <a:pt x="798753" y="1296732"/>
                  </a:cubicBezTo>
                  <a:cubicBezTo>
                    <a:pt x="810118" y="1324737"/>
                    <a:pt x="841612" y="1332935"/>
                    <a:pt x="868561" y="1329201"/>
                  </a:cubicBezTo>
                  <a:cubicBezTo>
                    <a:pt x="898270" y="1325305"/>
                    <a:pt x="925381" y="1307285"/>
                    <a:pt x="947136" y="1287722"/>
                  </a:cubicBezTo>
                  <a:cubicBezTo>
                    <a:pt x="972704" y="1264182"/>
                    <a:pt x="996488" y="1238816"/>
                    <a:pt x="1018322" y="1211827"/>
                  </a:cubicBezTo>
                  <a:cubicBezTo>
                    <a:pt x="1042187" y="1183538"/>
                    <a:pt x="1063292" y="1153075"/>
                    <a:pt x="1081393" y="1120833"/>
                  </a:cubicBezTo>
                  <a:cubicBezTo>
                    <a:pt x="1115729" y="1062227"/>
                    <a:pt x="1135697" y="993475"/>
                    <a:pt x="1129610" y="924479"/>
                  </a:cubicBezTo>
                  <a:close/>
                  <a:moveTo>
                    <a:pt x="1087887" y="90195"/>
                  </a:moveTo>
                  <a:cubicBezTo>
                    <a:pt x="1085128" y="79594"/>
                    <a:pt x="1084640" y="68514"/>
                    <a:pt x="1086588" y="57726"/>
                  </a:cubicBezTo>
                  <a:cubicBezTo>
                    <a:pt x="1089024" y="38684"/>
                    <a:pt x="1104447" y="23951"/>
                    <a:pt x="1123603" y="22417"/>
                  </a:cubicBezTo>
                  <a:cubicBezTo>
                    <a:pt x="1140649" y="20387"/>
                    <a:pt x="1163296" y="27531"/>
                    <a:pt x="1168571" y="45713"/>
                  </a:cubicBezTo>
                  <a:cubicBezTo>
                    <a:pt x="1170438" y="54455"/>
                    <a:pt x="1170114" y="63546"/>
                    <a:pt x="1167435" y="72094"/>
                  </a:cubicBezTo>
                  <a:cubicBezTo>
                    <a:pt x="1165163" y="82029"/>
                    <a:pt x="1160779" y="91372"/>
                    <a:pt x="1154691" y="99530"/>
                  </a:cubicBezTo>
                  <a:cubicBezTo>
                    <a:pt x="1143571" y="114141"/>
                    <a:pt x="1123846" y="119076"/>
                    <a:pt x="1107206" y="111381"/>
                  </a:cubicBezTo>
                  <a:cubicBezTo>
                    <a:pt x="1098520" y="106803"/>
                    <a:pt x="1091621" y="99302"/>
                    <a:pt x="1087887" y="90195"/>
                  </a:cubicBezTo>
                  <a:close/>
                  <a:moveTo>
                    <a:pt x="966129" y="268042"/>
                  </a:moveTo>
                  <a:cubicBezTo>
                    <a:pt x="1033177" y="296883"/>
                    <a:pt x="1081393" y="357307"/>
                    <a:pt x="1094624" y="429087"/>
                  </a:cubicBezTo>
                  <a:cubicBezTo>
                    <a:pt x="982445" y="401611"/>
                    <a:pt x="882441" y="338175"/>
                    <a:pt x="809711" y="248480"/>
                  </a:cubicBezTo>
                  <a:cubicBezTo>
                    <a:pt x="862717" y="239925"/>
                    <a:pt x="917020" y="246710"/>
                    <a:pt x="966292" y="268042"/>
                  </a:cubicBezTo>
                  <a:close/>
                  <a:moveTo>
                    <a:pt x="550205" y="386228"/>
                  </a:moveTo>
                  <a:cubicBezTo>
                    <a:pt x="616441" y="326486"/>
                    <a:pt x="698425" y="272588"/>
                    <a:pt x="785604" y="253107"/>
                  </a:cubicBezTo>
                  <a:cubicBezTo>
                    <a:pt x="786009" y="254479"/>
                    <a:pt x="786659" y="255753"/>
                    <a:pt x="787552" y="256841"/>
                  </a:cubicBezTo>
                  <a:cubicBezTo>
                    <a:pt x="865720" y="355732"/>
                    <a:pt x="975302" y="424907"/>
                    <a:pt x="1098196" y="452871"/>
                  </a:cubicBezTo>
                  <a:cubicBezTo>
                    <a:pt x="1106313" y="531039"/>
                    <a:pt x="1082855" y="608233"/>
                    <a:pt x="1050791" y="679096"/>
                  </a:cubicBezTo>
                  <a:cubicBezTo>
                    <a:pt x="1012153" y="762825"/>
                    <a:pt x="967509" y="843664"/>
                    <a:pt x="917264" y="920988"/>
                  </a:cubicBezTo>
                  <a:cubicBezTo>
                    <a:pt x="902166" y="944423"/>
                    <a:pt x="886662" y="967581"/>
                    <a:pt x="870834" y="990471"/>
                  </a:cubicBezTo>
                  <a:cubicBezTo>
                    <a:pt x="709870" y="951054"/>
                    <a:pt x="561001" y="872886"/>
                    <a:pt x="437214" y="762784"/>
                  </a:cubicBezTo>
                  <a:cubicBezTo>
                    <a:pt x="401904" y="731355"/>
                    <a:pt x="368787" y="697449"/>
                    <a:pt x="338266" y="661320"/>
                  </a:cubicBezTo>
                  <a:cubicBezTo>
                    <a:pt x="337697" y="660638"/>
                    <a:pt x="337048" y="660013"/>
                    <a:pt x="336398" y="659453"/>
                  </a:cubicBezTo>
                  <a:cubicBezTo>
                    <a:pt x="350523" y="633372"/>
                    <a:pt x="365783" y="607909"/>
                    <a:pt x="382098" y="583070"/>
                  </a:cubicBezTo>
                  <a:cubicBezTo>
                    <a:pt x="429666" y="510616"/>
                    <a:pt x="486161" y="444477"/>
                    <a:pt x="550368" y="386228"/>
                  </a:cubicBezTo>
                  <a:close/>
                  <a:moveTo>
                    <a:pt x="101894" y="830969"/>
                  </a:moveTo>
                  <a:cubicBezTo>
                    <a:pt x="81762" y="844524"/>
                    <a:pt x="52460" y="874639"/>
                    <a:pt x="30381" y="848339"/>
                  </a:cubicBezTo>
                  <a:cubicBezTo>
                    <a:pt x="22264" y="838274"/>
                    <a:pt x="22264" y="823988"/>
                    <a:pt x="23319" y="811487"/>
                  </a:cubicBezTo>
                  <a:cubicBezTo>
                    <a:pt x="24374" y="795846"/>
                    <a:pt x="27134" y="780366"/>
                    <a:pt x="31436" y="765301"/>
                  </a:cubicBezTo>
                  <a:cubicBezTo>
                    <a:pt x="41502" y="735754"/>
                    <a:pt x="53272" y="706833"/>
                    <a:pt x="66746" y="678691"/>
                  </a:cubicBezTo>
                  <a:cubicBezTo>
                    <a:pt x="80383" y="646977"/>
                    <a:pt x="96699" y="616456"/>
                    <a:pt x="115449" y="587453"/>
                  </a:cubicBezTo>
                  <a:cubicBezTo>
                    <a:pt x="150516" y="532500"/>
                    <a:pt x="191588" y="482742"/>
                    <a:pt x="249626" y="451166"/>
                  </a:cubicBezTo>
                  <a:cubicBezTo>
                    <a:pt x="291754" y="428438"/>
                    <a:pt x="341512" y="418697"/>
                    <a:pt x="386725" y="430305"/>
                  </a:cubicBezTo>
                  <a:cubicBezTo>
                    <a:pt x="303606" y="529643"/>
                    <a:pt x="243376" y="646027"/>
                    <a:pt x="210258" y="771226"/>
                  </a:cubicBezTo>
                  <a:cubicBezTo>
                    <a:pt x="209608" y="773458"/>
                    <a:pt x="209608" y="775813"/>
                    <a:pt x="210258" y="778045"/>
                  </a:cubicBezTo>
                  <a:cubicBezTo>
                    <a:pt x="171458" y="787379"/>
                    <a:pt x="135012" y="808646"/>
                    <a:pt x="101894" y="830969"/>
                  </a:cubicBezTo>
                  <a:close/>
                  <a:moveTo>
                    <a:pt x="316512" y="648657"/>
                  </a:moveTo>
                  <a:cubicBezTo>
                    <a:pt x="295488" y="687376"/>
                    <a:pt x="272273" y="728205"/>
                    <a:pt x="270487" y="773256"/>
                  </a:cubicBezTo>
                  <a:cubicBezTo>
                    <a:pt x="257906" y="771713"/>
                    <a:pt x="245161" y="771713"/>
                    <a:pt x="232580" y="773256"/>
                  </a:cubicBezTo>
                  <a:cubicBezTo>
                    <a:pt x="266023" y="649785"/>
                    <a:pt x="326333" y="535244"/>
                    <a:pt x="409291" y="437854"/>
                  </a:cubicBezTo>
                  <a:cubicBezTo>
                    <a:pt x="422604" y="443544"/>
                    <a:pt x="435022" y="451231"/>
                    <a:pt x="446061" y="460663"/>
                  </a:cubicBezTo>
                  <a:cubicBezTo>
                    <a:pt x="426662" y="483148"/>
                    <a:pt x="408155" y="506444"/>
                    <a:pt x="390784" y="530308"/>
                  </a:cubicBezTo>
                  <a:cubicBezTo>
                    <a:pt x="363429" y="568078"/>
                    <a:pt x="338671" y="607616"/>
                    <a:pt x="316512" y="648657"/>
                  </a:cubicBezTo>
                  <a:close/>
                  <a:moveTo>
                    <a:pt x="265860" y="1044451"/>
                  </a:moveTo>
                  <a:cubicBezTo>
                    <a:pt x="258150" y="1049597"/>
                    <a:pt x="249951" y="1054110"/>
                    <a:pt x="241509" y="1057925"/>
                  </a:cubicBezTo>
                  <a:cubicBezTo>
                    <a:pt x="234528" y="1061091"/>
                    <a:pt x="226736" y="1062876"/>
                    <a:pt x="221703" y="1055733"/>
                  </a:cubicBezTo>
                  <a:cubicBezTo>
                    <a:pt x="216670" y="1048590"/>
                    <a:pt x="219998" y="1042178"/>
                    <a:pt x="222271" y="1035197"/>
                  </a:cubicBezTo>
                  <a:cubicBezTo>
                    <a:pt x="225600" y="1024685"/>
                    <a:pt x="229821" y="1014498"/>
                    <a:pt x="235015" y="1004757"/>
                  </a:cubicBezTo>
                  <a:cubicBezTo>
                    <a:pt x="243701" y="988385"/>
                    <a:pt x="254415" y="973190"/>
                    <a:pt x="266997" y="959545"/>
                  </a:cubicBezTo>
                  <a:cubicBezTo>
                    <a:pt x="277630" y="977451"/>
                    <a:pt x="291024" y="993588"/>
                    <a:pt x="306609" y="1007355"/>
                  </a:cubicBezTo>
                  <a:cubicBezTo>
                    <a:pt x="295001" y="1021714"/>
                    <a:pt x="281283" y="1034223"/>
                    <a:pt x="265860" y="1044451"/>
                  </a:cubicBezTo>
                  <a:close/>
                  <a:moveTo>
                    <a:pt x="437458" y="1149487"/>
                  </a:moveTo>
                  <a:cubicBezTo>
                    <a:pt x="429422" y="1159235"/>
                    <a:pt x="419681" y="1167482"/>
                    <a:pt x="408804" y="1173838"/>
                  </a:cubicBezTo>
                  <a:cubicBezTo>
                    <a:pt x="404745" y="1176420"/>
                    <a:pt x="399713" y="1177045"/>
                    <a:pt x="395086" y="1175543"/>
                  </a:cubicBezTo>
                  <a:cubicBezTo>
                    <a:pt x="392813" y="1174626"/>
                    <a:pt x="390784" y="1173278"/>
                    <a:pt x="388998" y="1171565"/>
                  </a:cubicBezTo>
                  <a:cubicBezTo>
                    <a:pt x="387374" y="1170242"/>
                    <a:pt x="386157" y="1168416"/>
                    <a:pt x="385670" y="1166370"/>
                  </a:cubicBezTo>
                  <a:cubicBezTo>
                    <a:pt x="382179" y="1154195"/>
                    <a:pt x="386888" y="1140233"/>
                    <a:pt x="390540" y="1128544"/>
                  </a:cubicBezTo>
                  <a:cubicBezTo>
                    <a:pt x="395492" y="1112878"/>
                    <a:pt x="401742" y="1097456"/>
                    <a:pt x="407911" y="1082114"/>
                  </a:cubicBezTo>
                  <a:cubicBezTo>
                    <a:pt x="426093" y="1093316"/>
                    <a:pt x="444682" y="1103868"/>
                    <a:pt x="463595" y="1113934"/>
                  </a:cubicBezTo>
                  <a:cubicBezTo>
                    <a:pt x="455965" y="1126548"/>
                    <a:pt x="447198" y="1138447"/>
                    <a:pt x="437458" y="1149487"/>
                  </a:cubicBezTo>
                  <a:close/>
                  <a:moveTo>
                    <a:pt x="575450" y="1219538"/>
                  </a:moveTo>
                  <a:cubicBezTo>
                    <a:pt x="570498" y="1227282"/>
                    <a:pt x="565059" y="1234709"/>
                    <a:pt x="559215" y="1241779"/>
                  </a:cubicBezTo>
                  <a:cubicBezTo>
                    <a:pt x="555643" y="1247161"/>
                    <a:pt x="550287" y="1251081"/>
                    <a:pt x="544036" y="1252818"/>
                  </a:cubicBezTo>
                  <a:cubicBezTo>
                    <a:pt x="523581" y="1255903"/>
                    <a:pt x="529425" y="1229441"/>
                    <a:pt x="532023" y="1217509"/>
                  </a:cubicBezTo>
                  <a:cubicBezTo>
                    <a:pt x="536568" y="1197045"/>
                    <a:pt x="543225" y="1177101"/>
                    <a:pt x="551828" y="1158010"/>
                  </a:cubicBezTo>
                  <a:cubicBezTo>
                    <a:pt x="568550" y="1167109"/>
                    <a:pt x="586489" y="1173700"/>
                    <a:pt x="605078" y="1177572"/>
                  </a:cubicBezTo>
                  <a:cubicBezTo>
                    <a:pt x="594606" y="1191534"/>
                    <a:pt x="585027" y="1205576"/>
                    <a:pt x="575125" y="1219538"/>
                  </a:cubicBezTo>
                  <a:close/>
                  <a:moveTo>
                    <a:pt x="612626" y="1155980"/>
                  </a:moveTo>
                  <a:cubicBezTo>
                    <a:pt x="593713" y="1152766"/>
                    <a:pt x="575450" y="1146224"/>
                    <a:pt x="558809" y="1136662"/>
                  </a:cubicBezTo>
                  <a:cubicBezTo>
                    <a:pt x="539004" y="1127002"/>
                    <a:pt x="519278" y="1117424"/>
                    <a:pt x="499636" y="1107359"/>
                  </a:cubicBezTo>
                  <a:cubicBezTo>
                    <a:pt x="461240" y="1088129"/>
                    <a:pt x="424145" y="1066440"/>
                    <a:pt x="388511" y="1042421"/>
                  </a:cubicBezTo>
                  <a:cubicBezTo>
                    <a:pt x="355149" y="1019531"/>
                    <a:pt x="320408" y="993718"/>
                    <a:pt x="295570" y="961249"/>
                  </a:cubicBezTo>
                  <a:cubicBezTo>
                    <a:pt x="281851" y="945632"/>
                    <a:pt x="275195" y="925112"/>
                    <a:pt x="276981" y="904429"/>
                  </a:cubicBezTo>
                  <a:cubicBezTo>
                    <a:pt x="281202" y="884688"/>
                    <a:pt x="290212" y="866287"/>
                    <a:pt x="303199" y="850856"/>
                  </a:cubicBezTo>
                  <a:cubicBezTo>
                    <a:pt x="392488" y="976997"/>
                    <a:pt x="543306" y="1046561"/>
                    <a:pt x="684707" y="1103949"/>
                  </a:cubicBezTo>
                  <a:cubicBezTo>
                    <a:pt x="668310" y="1131061"/>
                    <a:pt x="646475" y="1159309"/>
                    <a:pt x="612302" y="1155980"/>
                  </a:cubicBezTo>
                  <a:close/>
                  <a:moveTo>
                    <a:pt x="751917" y="1102326"/>
                  </a:moveTo>
                  <a:cubicBezTo>
                    <a:pt x="732354" y="1099152"/>
                    <a:pt x="713442" y="1093113"/>
                    <a:pt x="695665" y="1084387"/>
                  </a:cubicBezTo>
                  <a:cubicBezTo>
                    <a:pt x="674155" y="1075458"/>
                    <a:pt x="652725" y="1066529"/>
                    <a:pt x="631296" y="1057276"/>
                  </a:cubicBezTo>
                  <a:cubicBezTo>
                    <a:pt x="588843" y="1039288"/>
                    <a:pt x="547365" y="1019076"/>
                    <a:pt x="507021" y="996721"/>
                  </a:cubicBezTo>
                  <a:cubicBezTo>
                    <a:pt x="436159" y="956623"/>
                    <a:pt x="369922" y="905809"/>
                    <a:pt x="322032" y="839248"/>
                  </a:cubicBezTo>
                  <a:cubicBezTo>
                    <a:pt x="312209" y="825473"/>
                    <a:pt x="303281" y="811049"/>
                    <a:pt x="295407" y="796065"/>
                  </a:cubicBezTo>
                  <a:cubicBezTo>
                    <a:pt x="292485" y="784116"/>
                    <a:pt x="292241" y="771689"/>
                    <a:pt x="294514" y="759619"/>
                  </a:cubicBezTo>
                  <a:cubicBezTo>
                    <a:pt x="298654" y="737597"/>
                    <a:pt x="306365" y="716378"/>
                    <a:pt x="317242" y="696792"/>
                  </a:cubicBezTo>
                  <a:cubicBezTo>
                    <a:pt x="319921" y="691191"/>
                    <a:pt x="322843" y="685671"/>
                    <a:pt x="325359" y="680152"/>
                  </a:cubicBezTo>
                  <a:cubicBezTo>
                    <a:pt x="464082" y="842812"/>
                    <a:pt x="650127" y="958222"/>
                    <a:pt x="857440" y="1010358"/>
                  </a:cubicBezTo>
                  <a:cubicBezTo>
                    <a:pt x="851759" y="1018475"/>
                    <a:pt x="845995" y="1026593"/>
                    <a:pt x="840151" y="1034710"/>
                  </a:cubicBezTo>
                  <a:cubicBezTo>
                    <a:pt x="818316" y="1063769"/>
                    <a:pt x="794288" y="1106466"/>
                    <a:pt x="751592" y="1102326"/>
                  </a:cubicBezTo>
                  <a:close/>
                  <a:moveTo>
                    <a:pt x="822861" y="1145428"/>
                  </a:moveTo>
                  <a:cubicBezTo>
                    <a:pt x="819370" y="1132546"/>
                    <a:pt x="814663" y="1120038"/>
                    <a:pt x="808737" y="1108089"/>
                  </a:cubicBezTo>
                  <a:cubicBezTo>
                    <a:pt x="808494" y="1107813"/>
                    <a:pt x="808250" y="1107513"/>
                    <a:pt x="808088" y="1107196"/>
                  </a:cubicBezTo>
                  <a:cubicBezTo>
                    <a:pt x="809549" y="1106141"/>
                    <a:pt x="810929" y="1105005"/>
                    <a:pt x="812390" y="1103787"/>
                  </a:cubicBezTo>
                  <a:cubicBezTo>
                    <a:pt x="827163" y="1089314"/>
                    <a:pt x="840394" y="1073380"/>
                    <a:pt x="851920" y="1056220"/>
                  </a:cubicBezTo>
                  <a:cubicBezTo>
                    <a:pt x="866613" y="1036496"/>
                    <a:pt x="880899" y="1016365"/>
                    <a:pt x="894860" y="996072"/>
                  </a:cubicBezTo>
                  <a:cubicBezTo>
                    <a:pt x="943482" y="925380"/>
                    <a:pt x="987964" y="851935"/>
                    <a:pt x="1028064" y="776097"/>
                  </a:cubicBezTo>
                  <a:cubicBezTo>
                    <a:pt x="1038129" y="783775"/>
                    <a:pt x="1047383" y="792477"/>
                    <a:pt x="1055662" y="802071"/>
                  </a:cubicBezTo>
                  <a:cubicBezTo>
                    <a:pt x="995757" y="927319"/>
                    <a:pt x="934147" y="1058331"/>
                    <a:pt x="822536" y="1145428"/>
                  </a:cubicBezTo>
                  <a:close/>
                  <a:moveTo>
                    <a:pt x="1075549" y="1087634"/>
                  </a:moveTo>
                  <a:cubicBezTo>
                    <a:pt x="1047383" y="1147782"/>
                    <a:pt x="1004524" y="1199894"/>
                    <a:pt x="959068" y="1247623"/>
                  </a:cubicBezTo>
                  <a:cubicBezTo>
                    <a:pt x="939667" y="1267997"/>
                    <a:pt x="918482" y="1288209"/>
                    <a:pt x="892669" y="1300466"/>
                  </a:cubicBezTo>
                  <a:cubicBezTo>
                    <a:pt x="872213" y="1309801"/>
                    <a:pt x="835199" y="1316700"/>
                    <a:pt x="822050" y="1291943"/>
                  </a:cubicBezTo>
                  <a:cubicBezTo>
                    <a:pt x="814825" y="1278306"/>
                    <a:pt x="820264" y="1260854"/>
                    <a:pt x="823591" y="1246893"/>
                  </a:cubicBezTo>
                  <a:cubicBezTo>
                    <a:pt x="827245" y="1232298"/>
                    <a:pt x="829355" y="1217363"/>
                    <a:pt x="829842" y="1202329"/>
                  </a:cubicBezTo>
                  <a:cubicBezTo>
                    <a:pt x="830086" y="1191469"/>
                    <a:pt x="829355" y="1180608"/>
                    <a:pt x="827812" y="1169861"/>
                  </a:cubicBezTo>
                  <a:cubicBezTo>
                    <a:pt x="944863" y="1083088"/>
                    <a:pt x="1009800" y="950697"/>
                    <a:pt x="1071328" y="821796"/>
                  </a:cubicBezTo>
                  <a:cubicBezTo>
                    <a:pt x="1088374" y="847446"/>
                    <a:pt x="1099982" y="876360"/>
                    <a:pt x="1105258" y="906702"/>
                  </a:cubicBezTo>
                  <a:cubicBezTo>
                    <a:pt x="1115486" y="968392"/>
                    <a:pt x="1101930" y="1031706"/>
                    <a:pt x="1075224" y="10876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4"/>
            <p:cNvSpPr/>
            <p:nvPr/>
          </p:nvSpPr>
          <p:spPr>
            <a:xfrm>
              <a:off x="8157002" y="2293118"/>
              <a:ext cx="233628" cy="151030"/>
            </a:xfrm>
            <a:custGeom>
              <a:avLst/>
              <a:gdLst/>
              <a:ahLst/>
              <a:cxnLst/>
              <a:rect l="l" t="t" r="r" b="b"/>
              <a:pathLst>
                <a:path w="284912" h="184183" extrusionOk="0">
                  <a:moveTo>
                    <a:pt x="284739" y="184019"/>
                  </a:moveTo>
                  <a:cubicBezTo>
                    <a:pt x="172560" y="156542"/>
                    <a:pt x="72556" y="93107"/>
                    <a:pt x="-174" y="3412"/>
                  </a:cubicBezTo>
                  <a:cubicBezTo>
                    <a:pt x="52750" y="-5111"/>
                    <a:pt x="107054" y="1675"/>
                    <a:pt x="156244" y="22974"/>
                  </a:cubicBezTo>
                  <a:cubicBezTo>
                    <a:pt x="223292" y="51814"/>
                    <a:pt x="271508" y="112239"/>
                    <a:pt x="284739" y="18401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4"/>
            <p:cNvSpPr/>
            <p:nvPr/>
          </p:nvSpPr>
          <p:spPr>
            <a:xfrm>
              <a:off x="7768419" y="2299851"/>
              <a:ext cx="626235" cy="604638"/>
            </a:xfrm>
            <a:custGeom>
              <a:avLst/>
              <a:gdLst/>
              <a:ahLst/>
              <a:cxnLst/>
              <a:rect l="l" t="t" r="r" b="b"/>
              <a:pathLst>
                <a:path w="763701" h="737364" extrusionOk="0">
                  <a:moveTo>
                    <a:pt x="761785" y="199599"/>
                  </a:moveTo>
                  <a:cubicBezTo>
                    <a:pt x="638892" y="171636"/>
                    <a:pt x="529310" y="102461"/>
                    <a:pt x="451142" y="3570"/>
                  </a:cubicBezTo>
                  <a:cubicBezTo>
                    <a:pt x="450248" y="2482"/>
                    <a:pt x="449599" y="1207"/>
                    <a:pt x="449194" y="-164"/>
                  </a:cubicBezTo>
                  <a:cubicBezTo>
                    <a:pt x="361934" y="19479"/>
                    <a:pt x="279950" y="72890"/>
                    <a:pt x="213796" y="132957"/>
                  </a:cubicBezTo>
                  <a:cubicBezTo>
                    <a:pt x="149670" y="191076"/>
                    <a:pt x="93092" y="257077"/>
                    <a:pt x="45526" y="329393"/>
                  </a:cubicBezTo>
                  <a:cubicBezTo>
                    <a:pt x="29291" y="354232"/>
                    <a:pt x="14031" y="379695"/>
                    <a:pt x="-174" y="405776"/>
                  </a:cubicBezTo>
                  <a:cubicBezTo>
                    <a:pt x="476" y="406336"/>
                    <a:pt x="1125" y="406961"/>
                    <a:pt x="1694" y="407643"/>
                  </a:cubicBezTo>
                  <a:cubicBezTo>
                    <a:pt x="32295" y="443918"/>
                    <a:pt x="65413" y="477962"/>
                    <a:pt x="100885" y="509513"/>
                  </a:cubicBezTo>
                  <a:cubicBezTo>
                    <a:pt x="224672" y="619615"/>
                    <a:pt x="373541" y="697783"/>
                    <a:pt x="534504" y="737200"/>
                  </a:cubicBezTo>
                  <a:cubicBezTo>
                    <a:pt x="550334" y="714310"/>
                    <a:pt x="565838" y="691151"/>
                    <a:pt x="580935" y="667717"/>
                  </a:cubicBezTo>
                  <a:cubicBezTo>
                    <a:pt x="631180" y="590393"/>
                    <a:pt x="675825" y="509554"/>
                    <a:pt x="714463" y="425825"/>
                  </a:cubicBezTo>
                  <a:cubicBezTo>
                    <a:pt x="746445" y="354962"/>
                    <a:pt x="770309" y="278174"/>
                    <a:pt x="761785" y="199599"/>
                  </a:cubicBezTo>
                  <a:close/>
                  <a:moveTo>
                    <a:pt x="173371" y="390028"/>
                  </a:moveTo>
                  <a:cubicBezTo>
                    <a:pt x="170125" y="394395"/>
                    <a:pt x="166067" y="398137"/>
                    <a:pt x="161439" y="401068"/>
                  </a:cubicBezTo>
                  <a:cubicBezTo>
                    <a:pt x="156163" y="403957"/>
                    <a:pt x="149751" y="404104"/>
                    <a:pt x="144312" y="401474"/>
                  </a:cubicBezTo>
                  <a:cubicBezTo>
                    <a:pt x="134491" y="395426"/>
                    <a:pt x="129296" y="383949"/>
                    <a:pt x="131406" y="372577"/>
                  </a:cubicBezTo>
                  <a:cubicBezTo>
                    <a:pt x="133435" y="353396"/>
                    <a:pt x="145042" y="336560"/>
                    <a:pt x="162251" y="327851"/>
                  </a:cubicBezTo>
                  <a:cubicBezTo>
                    <a:pt x="164849" y="326715"/>
                    <a:pt x="167771" y="326715"/>
                    <a:pt x="170368" y="327851"/>
                  </a:cubicBezTo>
                  <a:cubicBezTo>
                    <a:pt x="175239" y="326828"/>
                    <a:pt x="180352" y="327762"/>
                    <a:pt x="184573" y="330448"/>
                  </a:cubicBezTo>
                  <a:cubicBezTo>
                    <a:pt x="189687" y="334004"/>
                    <a:pt x="192853" y="339678"/>
                    <a:pt x="193259" y="345871"/>
                  </a:cubicBezTo>
                  <a:cubicBezTo>
                    <a:pt x="193421" y="351748"/>
                    <a:pt x="192285" y="357584"/>
                    <a:pt x="189768" y="362917"/>
                  </a:cubicBezTo>
                  <a:cubicBezTo>
                    <a:pt x="185628" y="372682"/>
                    <a:pt x="180109" y="381806"/>
                    <a:pt x="173371" y="390028"/>
                  </a:cubicBezTo>
                  <a:close/>
                  <a:moveTo>
                    <a:pt x="343832" y="541008"/>
                  </a:moveTo>
                  <a:cubicBezTo>
                    <a:pt x="332955" y="549791"/>
                    <a:pt x="319238" y="554117"/>
                    <a:pt x="305275" y="553102"/>
                  </a:cubicBezTo>
                  <a:cubicBezTo>
                    <a:pt x="291152" y="551779"/>
                    <a:pt x="278571" y="543378"/>
                    <a:pt x="271995" y="530780"/>
                  </a:cubicBezTo>
                  <a:cubicBezTo>
                    <a:pt x="266314" y="519140"/>
                    <a:pt x="264852" y="505860"/>
                    <a:pt x="268018" y="493279"/>
                  </a:cubicBezTo>
                  <a:cubicBezTo>
                    <a:pt x="272645" y="477596"/>
                    <a:pt x="280194" y="462929"/>
                    <a:pt x="290259" y="450014"/>
                  </a:cubicBezTo>
                  <a:cubicBezTo>
                    <a:pt x="293992" y="445079"/>
                    <a:pt x="301055" y="444121"/>
                    <a:pt x="306007" y="447863"/>
                  </a:cubicBezTo>
                  <a:cubicBezTo>
                    <a:pt x="310877" y="451605"/>
                    <a:pt x="311851" y="458635"/>
                    <a:pt x="308117" y="463570"/>
                  </a:cubicBezTo>
                  <a:cubicBezTo>
                    <a:pt x="299675" y="473919"/>
                    <a:pt x="293425" y="485876"/>
                    <a:pt x="289691" y="498718"/>
                  </a:cubicBezTo>
                  <a:cubicBezTo>
                    <a:pt x="289204" y="501120"/>
                    <a:pt x="288880" y="503563"/>
                    <a:pt x="288798" y="506023"/>
                  </a:cubicBezTo>
                  <a:cubicBezTo>
                    <a:pt x="288880" y="506591"/>
                    <a:pt x="288880" y="507159"/>
                    <a:pt x="288798" y="507727"/>
                  </a:cubicBezTo>
                  <a:cubicBezTo>
                    <a:pt x="288798" y="507727"/>
                    <a:pt x="288798" y="507727"/>
                    <a:pt x="288798" y="508133"/>
                  </a:cubicBezTo>
                  <a:cubicBezTo>
                    <a:pt x="288798" y="508539"/>
                    <a:pt x="288798" y="510487"/>
                    <a:pt x="289285" y="511543"/>
                  </a:cubicBezTo>
                  <a:cubicBezTo>
                    <a:pt x="289772" y="512598"/>
                    <a:pt x="289691" y="514059"/>
                    <a:pt x="289934" y="515358"/>
                  </a:cubicBezTo>
                  <a:cubicBezTo>
                    <a:pt x="290178" y="516656"/>
                    <a:pt x="289934" y="515358"/>
                    <a:pt x="290421" y="516900"/>
                  </a:cubicBezTo>
                  <a:cubicBezTo>
                    <a:pt x="290746" y="517931"/>
                    <a:pt x="291152" y="518929"/>
                    <a:pt x="291639" y="519903"/>
                  </a:cubicBezTo>
                  <a:cubicBezTo>
                    <a:pt x="291639" y="520471"/>
                    <a:pt x="292207" y="521202"/>
                    <a:pt x="292532" y="521770"/>
                  </a:cubicBezTo>
                  <a:cubicBezTo>
                    <a:pt x="292857" y="522338"/>
                    <a:pt x="293992" y="523800"/>
                    <a:pt x="294805" y="524774"/>
                  </a:cubicBezTo>
                  <a:cubicBezTo>
                    <a:pt x="295210" y="525277"/>
                    <a:pt x="295779" y="525739"/>
                    <a:pt x="296265" y="526153"/>
                  </a:cubicBezTo>
                  <a:lnTo>
                    <a:pt x="298457" y="527858"/>
                  </a:lnTo>
                  <a:lnTo>
                    <a:pt x="299026" y="528264"/>
                  </a:lnTo>
                  <a:lnTo>
                    <a:pt x="300243" y="528913"/>
                  </a:lnTo>
                  <a:cubicBezTo>
                    <a:pt x="301298" y="529400"/>
                    <a:pt x="302353" y="529725"/>
                    <a:pt x="303409" y="530131"/>
                  </a:cubicBezTo>
                  <a:lnTo>
                    <a:pt x="305438" y="530131"/>
                  </a:lnTo>
                  <a:lnTo>
                    <a:pt x="308766" y="530131"/>
                  </a:lnTo>
                  <a:lnTo>
                    <a:pt x="310714" y="530131"/>
                  </a:lnTo>
                  <a:cubicBezTo>
                    <a:pt x="315098" y="530050"/>
                    <a:pt x="319399" y="528938"/>
                    <a:pt x="323296" y="526884"/>
                  </a:cubicBezTo>
                  <a:cubicBezTo>
                    <a:pt x="324108" y="526373"/>
                    <a:pt x="325001" y="525910"/>
                    <a:pt x="325893" y="525504"/>
                  </a:cubicBezTo>
                  <a:lnTo>
                    <a:pt x="328978" y="523475"/>
                  </a:lnTo>
                  <a:cubicBezTo>
                    <a:pt x="330926" y="521949"/>
                    <a:pt x="332793" y="520260"/>
                    <a:pt x="334498" y="518442"/>
                  </a:cubicBezTo>
                  <a:cubicBezTo>
                    <a:pt x="335147" y="517663"/>
                    <a:pt x="335796" y="516932"/>
                    <a:pt x="336527" y="516250"/>
                  </a:cubicBezTo>
                  <a:cubicBezTo>
                    <a:pt x="337420" y="515220"/>
                    <a:pt x="338313" y="514083"/>
                    <a:pt x="339206" y="512841"/>
                  </a:cubicBezTo>
                  <a:cubicBezTo>
                    <a:pt x="340747" y="510731"/>
                    <a:pt x="342209" y="508701"/>
                    <a:pt x="343508" y="506510"/>
                  </a:cubicBezTo>
                  <a:cubicBezTo>
                    <a:pt x="346024" y="502208"/>
                    <a:pt x="348378" y="497760"/>
                    <a:pt x="350407" y="493198"/>
                  </a:cubicBezTo>
                  <a:cubicBezTo>
                    <a:pt x="352923" y="487532"/>
                    <a:pt x="359499" y="484942"/>
                    <a:pt x="365180" y="487418"/>
                  </a:cubicBezTo>
                  <a:cubicBezTo>
                    <a:pt x="370538" y="489756"/>
                    <a:pt x="373135" y="495795"/>
                    <a:pt x="371268" y="501315"/>
                  </a:cubicBezTo>
                  <a:cubicBezTo>
                    <a:pt x="365424" y="516535"/>
                    <a:pt x="356089" y="530147"/>
                    <a:pt x="343913" y="541008"/>
                  </a:cubicBezTo>
                  <a:close/>
                  <a:moveTo>
                    <a:pt x="518758" y="596773"/>
                  </a:moveTo>
                  <a:cubicBezTo>
                    <a:pt x="515024" y="604314"/>
                    <a:pt x="508774" y="610329"/>
                    <a:pt x="501143" y="613819"/>
                  </a:cubicBezTo>
                  <a:cubicBezTo>
                    <a:pt x="492214" y="617529"/>
                    <a:pt x="481824" y="614728"/>
                    <a:pt x="475980" y="607001"/>
                  </a:cubicBezTo>
                  <a:cubicBezTo>
                    <a:pt x="471678" y="599898"/>
                    <a:pt x="470947" y="591180"/>
                    <a:pt x="474032" y="583461"/>
                  </a:cubicBezTo>
                  <a:cubicBezTo>
                    <a:pt x="476629" y="576545"/>
                    <a:pt x="480445" y="570140"/>
                    <a:pt x="485315" y="564548"/>
                  </a:cubicBezTo>
                  <a:cubicBezTo>
                    <a:pt x="489048" y="560099"/>
                    <a:pt x="493270" y="556073"/>
                    <a:pt x="497897" y="552534"/>
                  </a:cubicBezTo>
                  <a:cubicBezTo>
                    <a:pt x="499520" y="550773"/>
                    <a:pt x="501224" y="549166"/>
                    <a:pt x="503172" y="547745"/>
                  </a:cubicBezTo>
                  <a:cubicBezTo>
                    <a:pt x="510803" y="541187"/>
                    <a:pt x="522329" y="542055"/>
                    <a:pt x="528904" y="549693"/>
                  </a:cubicBezTo>
                  <a:cubicBezTo>
                    <a:pt x="533369" y="556698"/>
                    <a:pt x="534018" y="565514"/>
                    <a:pt x="530527" y="573071"/>
                  </a:cubicBezTo>
                  <a:cubicBezTo>
                    <a:pt x="527361" y="581318"/>
                    <a:pt x="523465" y="589248"/>
                    <a:pt x="518839" y="596773"/>
                  </a:cubicBezTo>
                  <a:close/>
                  <a:moveTo>
                    <a:pt x="541405" y="454966"/>
                  </a:moveTo>
                  <a:cubicBezTo>
                    <a:pt x="503741" y="463083"/>
                    <a:pt x="465347" y="452855"/>
                    <a:pt x="431335" y="436377"/>
                  </a:cubicBezTo>
                  <a:cubicBezTo>
                    <a:pt x="397974" y="420224"/>
                    <a:pt x="367128" y="399249"/>
                    <a:pt x="339855" y="374119"/>
                  </a:cubicBezTo>
                  <a:cubicBezTo>
                    <a:pt x="314773" y="351967"/>
                    <a:pt x="297240" y="322453"/>
                    <a:pt x="289934" y="289781"/>
                  </a:cubicBezTo>
                  <a:cubicBezTo>
                    <a:pt x="283603" y="255860"/>
                    <a:pt x="288311" y="220810"/>
                    <a:pt x="303409" y="189778"/>
                  </a:cubicBezTo>
                  <a:cubicBezTo>
                    <a:pt x="334741" y="127584"/>
                    <a:pt x="406172" y="96804"/>
                    <a:pt x="472895" y="116723"/>
                  </a:cubicBezTo>
                  <a:cubicBezTo>
                    <a:pt x="551875" y="137747"/>
                    <a:pt x="644818" y="194404"/>
                    <a:pt x="656993" y="282882"/>
                  </a:cubicBezTo>
                  <a:cubicBezTo>
                    <a:pt x="667302" y="356991"/>
                    <a:pt x="616082" y="439624"/>
                    <a:pt x="541486" y="4549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a:off x="7732453" y="2650987"/>
              <a:ext cx="463116" cy="346412"/>
            </a:xfrm>
            <a:custGeom>
              <a:avLst/>
              <a:gdLst/>
              <a:ahLst/>
              <a:cxnLst/>
              <a:rect l="l" t="t" r="r" b="b"/>
              <a:pathLst>
                <a:path w="564776" h="422454" extrusionOk="0">
                  <a:moveTo>
                    <a:pt x="564602" y="329312"/>
                  </a:moveTo>
                  <a:cubicBezTo>
                    <a:pt x="558921" y="337429"/>
                    <a:pt x="553157" y="345546"/>
                    <a:pt x="547313" y="353663"/>
                  </a:cubicBezTo>
                  <a:cubicBezTo>
                    <a:pt x="525478" y="383453"/>
                    <a:pt x="501450" y="426150"/>
                    <a:pt x="458754" y="422010"/>
                  </a:cubicBezTo>
                  <a:cubicBezTo>
                    <a:pt x="439192" y="418844"/>
                    <a:pt x="420279" y="412797"/>
                    <a:pt x="402502" y="404071"/>
                  </a:cubicBezTo>
                  <a:cubicBezTo>
                    <a:pt x="380992" y="395142"/>
                    <a:pt x="359562" y="386213"/>
                    <a:pt x="338133" y="376960"/>
                  </a:cubicBezTo>
                  <a:cubicBezTo>
                    <a:pt x="295680" y="358972"/>
                    <a:pt x="254201" y="338760"/>
                    <a:pt x="213859" y="316406"/>
                  </a:cubicBezTo>
                  <a:cubicBezTo>
                    <a:pt x="142995" y="276307"/>
                    <a:pt x="76760" y="225493"/>
                    <a:pt x="28868" y="158932"/>
                  </a:cubicBezTo>
                  <a:cubicBezTo>
                    <a:pt x="19047" y="145157"/>
                    <a:pt x="10117" y="130733"/>
                    <a:pt x="2244" y="115749"/>
                  </a:cubicBezTo>
                  <a:cubicBezTo>
                    <a:pt x="-678" y="103800"/>
                    <a:pt x="-922" y="91373"/>
                    <a:pt x="1351" y="79303"/>
                  </a:cubicBezTo>
                  <a:cubicBezTo>
                    <a:pt x="5491" y="57281"/>
                    <a:pt x="13202" y="36062"/>
                    <a:pt x="24080" y="16476"/>
                  </a:cubicBezTo>
                  <a:cubicBezTo>
                    <a:pt x="26758" y="10875"/>
                    <a:pt x="29680" y="5355"/>
                    <a:pt x="32197" y="-164"/>
                  </a:cubicBezTo>
                  <a:cubicBezTo>
                    <a:pt x="171163" y="162285"/>
                    <a:pt x="357208" y="277435"/>
                    <a:pt x="564602" y="32931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a:off x="8155269" y="2729143"/>
              <a:ext cx="203010" cy="302851"/>
            </a:xfrm>
            <a:custGeom>
              <a:avLst/>
              <a:gdLst/>
              <a:ahLst/>
              <a:cxnLst/>
              <a:rect l="l" t="t" r="r" b="b"/>
              <a:pathLst>
                <a:path w="247573" h="369331" extrusionOk="0">
                  <a:moveTo>
                    <a:pt x="247400" y="25810"/>
                  </a:moveTo>
                  <a:cubicBezTo>
                    <a:pt x="187820" y="151058"/>
                    <a:pt x="126210" y="282070"/>
                    <a:pt x="14599" y="369167"/>
                  </a:cubicBezTo>
                  <a:cubicBezTo>
                    <a:pt x="11109" y="356285"/>
                    <a:pt x="6400" y="343776"/>
                    <a:pt x="475" y="331828"/>
                  </a:cubicBezTo>
                  <a:cubicBezTo>
                    <a:pt x="232" y="331552"/>
                    <a:pt x="-11" y="331252"/>
                    <a:pt x="-174" y="330935"/>
                  </a:cubicBezTo>
                  <a:cubicBezTo>
                    <a:pt x="1287" y="329880"/>
                    <a:pt x="2667" y="328744"/>
                    <a:pt x="4128" y="327526"/>
                  </a:cubicBezTo>
                  <a:cubicBezTo>
                    <a:pt x="18901" y="313053"/>
                    <a:pt x="32132" y="297119"/>
                    <a:pt x="43659" y="279959"/>
                  </a:cubicBezTo>
                  <a:cubicBezTo>
                    <a:pt x="58351" y="260235"/>
                    <a:pt x="72637" y="240104"/>
                    <a:pt x="86598" y="219811"/>
                  </a:cubicBezTo>
                  <a:cubicBezTo>
                    <a:pt x="135220" y="149119"/>
                    <a:pt x="179703" y="75674"/>
                    <a:pt x="219801" y="-164"/>
                  </a:cubicBezTo>
                  <a:cubicBezTo>
                    <a:pt x="229867" y="7514"/>
                    <a:pt x="239120" y="16216"/>
                    <a:pt x="247400" y="25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a:off x="8163800" y="2766655"/>
              <a:ext cx="238099" cy="399504"/>
            </a:xfrm>
            <a:custGeom>
              <a:avLst/>
              <a:gdLst/>
              <a:ahLst/>
              <a:cxnLst/>
              <a:rect l="l" t="t" r="r" b="b"/>
              <a:pathLst>
                <a:path w="290365" h="487200" extrusionOk="0">
                  <a:moveTo>
                    <a:pt x="256894" y="265673"/>
                  </a:moveTo>
                  <a:cubicBezTo>
                    <a:pt x="228727" y="325821"/>
                    <a:pt x="185868" y="377934"/>
                    <a:pt x="140412" y="425663"/>
                  </a:cubicBezTo>
                  <a:cubicBezTo>
                    <a:pt x="121012" y="446037"/>
                    <a:pt x="99826" y="466249"/>
                    <a:pt x="74014" y="478506"/>
                  </a:cubicBezTo>
                  <a:cubicBezTo>
                    <a:pt x="53559" y="487841"/>
                    <a:pt x="16544" y="494740"/>
                    <a:pt x="3394" y="469983"/>
                  </a:cubicBezTo>
                  <a:cubicBezTo>
                    <a:pt x="-3830" y="456346"/>
                    <a:pt x="1609" y="438894"/>
                    <a:pt x="4937" y="424932"/>
                  </a:cubicBezTo>
                  <a:cubicBezTo>
                    <a:pt x="8589" y="410338"/>
                    <a:pt x="10700" y="395402"/>
                    <a:pt x="11186" y="380369"/>
                  </a:cubicBezTo>
                  <a:cubicBezTo>
                    <a:pt x="11430" y="369508"/>
                    <a:pt x="10700" y="358647"/>
                    <a:pt x="9157" y="347900"/>
                  </a:cubicBezTo>
                  <a:cubicBezTo>
                    <a:pt x="126207" y="261128"/>
                    <a:pt x="191145" y="128736"/>
                    <a:pt x="252672" y="-164"/>
                  </a:cubicBezTo>
                  <a:cubicBezTo>
                    <a:pt x="269719" y="25486"/>
                    <a:pt x="281245" y="54399"/>
                    <a:pt x="286603" y="84741"/>
                  </a:cubicBezTo>
                  <a:cubicBezTo>
                    <a:pt x="297155" y="146432"/>
                    <a:pt x="283599" y="209746"/>
                    <a:pt x="256894" y="2656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a:off x="8156186" y="2745985"/>
              <a:ext cx="49703" cy="59121"/>
            </a:xfrm>
            <a:custGeom>
              <a:avLst/>
              <a:gdLst/>
              <a:ahLst/>
              <a:cxnLst/>
              <a:rect l="l" t="t" r="r" b="b"/>
              <a:pathLst>
                <a:path w="60614" h="72099" extrusionOk="0">
                  <a:moveTo>
                    <a:pt x="58208" y="29563"/>
                  </a:moveTo>
                  <a:cubicBezTo>
                    <a:pt x="55042" y="37810"/>
                    <a:pt x="51065" y="45741"/>
                    <a:pt x="46439" y="53265"/>
                  </a:cubicBezTo>
                  <a:cubicBezTo>
                    <a:pt x="42705" y="60806"/>
                    <a:pt x="36455" y="66821"/>
                    <a:pt x="28824" y="70312"/>
                  </a:cubicBezTo>
                  <a:cubicBezTo>
                    <a:pt x="19895" y="74021"/>
                    <a:pt x="9505" y="71221"/>
                    <a:pt x="3661" y="63493"/>
                  </a:cubicBezTo>
                  <a:cubicBezTo>
                    <a:pt x="-641" y="56391"/>
                    <a:pt x="-1372" y="47673"/>
                    <a:pt x="1713" y="39953"/>
                  </a:cubicBezTo>
                  <a:cubicBezTo>
                    <a:pt x="4310" y="33037"/>
                    <a:pt x="8126" y="26633"/>
                    <a:pt x="12996" y="21040"/>
                  </a:cubicBezTo>
                  <a:cubicBezTo>
                    <a:pt x="16730" y="16592"/>
                    <a:pt x="20951" y="12566"/>
                    <a:pt x="25577" y="9027"/>
                  </a:cubicBezTo>
                  <a:cubicBezTo>
                    <a:pt x="27201" y="7265"/>
                    <a:pt x="28905" y="5658"/>
                    <a:pt x="30853" y="4238"/>
                  </a:cubicBezTo>
                  <a:cubicBezTo>
                    <a:pt x="38484" y="-2321"/>
                    <a:pt x="50010" y="-1452"/>
                    <a:pt x="56585" y="6186"/>
                  </a:cubicBezTo>
                  <a:cubicBezTo>
                    <a:pt x="61049" y="13191"/>
                    <a:pt x="61699" y="22006"/>
                    <a:pt x="58208" y="29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a:off x="8004371" y="2390985"/>
              <a:ext cx="304300" cy="284520"/>
            </a:xfrm>
            <a:custGeom>
              <a:avLst/>
              <a:gdLst/>
              <a:ahLst/>
              <a:cxnLst/>
              <a:rect l="l" t="t" r="r" b="b"/>
              <a:pathLst>
                <a:path w="371097" h="346976" extrusionOk="0">
                  <a:moveTo>
                    <a:pt x="369624" y="172019"/>
                  </a:moveTo>
                  <a:cubicBezTo>
                    <a:pt x="357448" y="83542"/>
                    <a:pt x="264101" y="26884"/>
                    <a:pt x="185526" y="5860"/>
                  </a:cubicBezTo>
                  <a:cubicBezTo>
                    <a:pt x="118803" y="-14059"/>
                    <a:pt x="47372" y="16721"/>
                    <a:pt x="16039" y="78915"/>
                  </a:cubicBezTo>
                  <a:cubicBezTo>
                    <a:pt x="941" y="109947"/>
                    <a:pt x="-3766" y="145005"/>
                    <a:pt x="2565" y="178919"/>
                  </a:cubicBezTo>
                  <a:cubicBezTo>
                    <a:pt x="9870" y="211590"/>
                    <a:pt x="27404" y="241104"/>
                    <a:pt x="52485" y="263256"/>
                  </a:cubicBezTo>
                  <a:cubicBezTo>
                    <a:pt x="79759" y="288387"/>
                    <a:pt x="110605" y="309362"/>
                    <a:pt x="143966" y="325515"/>
                  </a:cubicBezTo>
                  <a:cubicBezTo>
                    <a:pt x="177978" y="341749"/>
                    <a:pt x="216372" y="351977"/>
                    <a:pt x="254036" y="344103"/>
                  </a:cubicBezTo>
                  <a:cubicBezTo>
                    <a:pt x="328632" y="328599"/>
                    <a:pt x="379852" y="245966"/>
                    <a:pt x="369624" y="172019"/>
                  </a:cubicBezTo>
                  <a:close/>
                  <a:moveTo>
                    <a:pt x="274896" y="313258"/>
                  </a:moveTo>
                  <a:cubicBezTo>
                    <a:pt x="213125" y="343373"/>
                    <a:pt x="140963" y="305141"/>
                    <a:pt x="92016" y="266828"/>
                  </a:cubicBezTo>
                  <a:cubicBezTo>
                    <a:pt x="69370" y="249132"/>
                    <a:pt x="47290" y="229976"/>
                    <a:pt x="34628" y="203514"/>
                  </a:cubicBezTo>
                  <a:cubicBezTo>
                    <a:pt x="21965" y="176256"/>
                    <a:pt x="19124" y="145460"/>
                    <a:pt x="26511" y="116335"/>
                  </a:cubicBezTo>
                  <a:cubicBezTo>
                    <a:pt x="33410" y="84061"/>
                    <a:pt x="53297" y="56065"/>
                    <a:pt x="81546" y="38978"/>
                  </a:cubicBezTo>
                  <a:cubicBezTo>
                    <a:pt x="110523" y="22103"/>
                    <a:pt x="145184" y="17679"/>
                    <a:pt x="177490" y="26722"/>
                  </a:cubicBezTo>
                  <a:cubicBezTo>
                    <a:pt x="240723" y="43605"/>
                    <a:pt x="311424" y="81594"/>
                    <a:pt x="338778" y="144502"/>
                  </a:cubicBezTo>
                  <a:cubicBezTo>
                    <a:pt x="364997" y="204893"/>
                    <a:pt x="334071" y="284604"/>
                    <a:pt x="274896" y="3132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4"/>
            <p:cNvSpPr/>
            <p:nvPr/>
          </p:nvSpPr>
          <p:spPr>
            <a:xfrm>
              <a:off x="8022775" y="2409318"/>
              <a:ext cx="267208" cy="247712"/>
            </a:xfrm>
            <a:custGeom>
              <a:avLst/>
              <a:gdLst/>
              <a:ahLst/>
              <a:cxnLst/>
              <a:rect l="l" t="t" r="r" b="b"/>
              <a:pathLst>
                <a:path w="325863" h="302088" extrusionOk="0">
                  <a:moveTo>
                    <a:pt x="316195" y="122168"/>
                  </a:moveTo>
                  <a:cubicBezTo>
                    <a:pt x="288840" y="59260"/>
                    <a:pt x="218140" y="21271"/>
                    <a:pt x="154907" y="4388"/>
                  </a:cubicBezTo>
                  <a:cubicBezTo>
                    <a:pt x="122519" y="-4623"/>
                    <a:pt x="87859" y="-142"/>
                    <a:pt x="58881" y="16807"/>
                  </a:cubicBezTo>
                  <a:cubicBezTo>
                    <a:pt x="30633" y="33893"/>
                    <a:pt x="10746" y="61890"/>
                    <a:pt x="3846" y="94164"/>
                  </a:cubicBezTo>
                  <a:cubicBezTo>
                    <a:pt x="-3541" y="123288"/>
                    <a:pt x="-699" y="154085"/>
                    <a:pt x="11964" y="181342"/>
                  </a:cubicBezTo>
                  <a:cubicBezTo>
                    <a:pt x="24627" y="207804"/>
                    <a:pt x="46705" y="226961"/>
                    <a:pt x="69352" y="244656"/>
                  </a:cubicBezTo>
                  <a:cubicBezTo>
                    <a:pt x="118055" y="282969"/>
                    <a:pt x="190460" y="321201"/>
                    <a:pt x="252232" y="291086"/>
                  </a:cubicBezTo>
                  <a:cubicBezTo>
                    <a:pt x="311650" y="262270"/>
                    <a:pt x="342576" y="182560"/>
                    <a:pt x="316195" y="122168"/>
                  </a:cubicBezTo>
                  <a:close/>
                  <a:moveTo>
                    <a:pt x="248498" y="260160"/>
                  </a:moveTo>
                  <a:cubicBezTo>
                    <a:pt x="197036" y="284511"/>
                    <a:pt x="142082" y="253260"/>
                    <a:pt x="99061" y="225662"/>
                  </a:cubicBezTo>
                  <a:cubicBezTo>
                    <a:pt x="76657" y="212934"/>
                    <a:pt x="57988" y="194614"/>
                    <a:pt x="44757" y="172494"/>
                  </a:cubicBezTo>
                  <a:cubicBezTo>
                    <a:pt x="33961" y="151446"/>
                    <a:pt x="31120" y="127225"/>
                    <a:pt x="36640" y="104229"/>
                  </a:cubicBezTo>
                  <a:cubicBezTo>
                    <a:pt x="47842" y="56419"/>
                    <a:pt x="92324" y="29064"/>
                    <a:pt x="139972" y="33041"/>
                  </a:cubicBezTo>
                  <a:cubicBezTo>
                    <a:pt x="203529" y="38455"/>
                    <a:pt x="259212" y="77483"/>
                    <a:pt x="286081" y="135318"/>
                  </a:cubicBezTo>
                  <a:cubicBezTo>
                    <a:pt x="305237" y="179475"/>
                    <a:pt x="295416" y="238244"/>
                    <a:pt x="248498" y="2602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 name="Google Shape;55;p4"/>
            <p:cNvSpPr/>
            <p:nvPr/>
          </p:nvSpPr>
          <p:spPr>
            <a:xfrm>
              <a:off x="8050670" y="2436328"/>
              <a:ext cx="214400" cy="193681"/>
            </a:xfrm>
            <a:custGeom>
              <a:avLst/>
              <a:gdLst/>
              <a:ahLst/>
              <a:cxnLst/>
              <a:rect l="l" t="t" r="r" b="b"/>
              <a:pathLst>
                <a:path w="261464" h="236196" extrusionOk="0">
                  <a:moveTo>
                    <a:pt x="252015" y="102494"/>
                  </a:moveTo>
                  <a:cubicBezTo>
                    <a:pt x="225147" y="44659"/>
                    <a:pt x="169463" y="5631"/>
                    <a:pt x="105906" y="217"/>
                  </a:cubicBezTo>
                  <a:cubicBezTo>
                    <a:pt x="58258" y="-3760"/>
                    <a:pt x="13776" y="23595"/>
                    <a:pt x="2574" y="71405"/>
                  </a:cubicBezTo>
                  <a:cubicBezTo>
                    <a:pt x="-2946" y="94401"/>
                    <a:pt x="-105" y="118622"/>
                    <a:pt x="10691" y="139670"/>
                  </a:cubicBezTo>
                  <a:cubicBezTo>
                    <a:pt x="23922" y="161790"/>
                    <a:pt x="42591" y="180110"/>
                    <a:pt x="64995" y="192838"/>
                  </a:cubicBezTo>
                  <a:cubicBezTo>
                    <a:pt x="108016" y="220436"/>
                    <a:pt x="162970" y="251525"/>
                    <a:pt x="214432" y="227336"/>
                  </a:cubicBezTo>
                  <a:cubicBezTo>
                    <a:pt x="261431" y="205338"/>
                    <a:pt x="271253" y="146570"/>
                    <a:pt x="252015" y="102494"/>
                  </a:cubicBezTo>
                  <a:close/>
                  <a:moveTo>
                    <a:pt x="218491" y="198439"/>
                  </a:moveTo>
                  <a:cubicBezTo>
                    <a:pt x="183505" y="228878"/>
                    <a:pt x="132936" y="207530"/>
                    <a:pt x="98844" y="187399"/>
                  </a:cubicBezTo>
                  <a:cubicBezTo>
                    <a:pt x="64752" y="167269"/>
                    <a:pt x="22786" y="141456"/>
                    <a:pt x="22380" y="95269"/>
                  </a:cubicBezTo>
                  <a:cubicBezTo>
                    <a:pt x="21974" y="49083"/>
                    <a:pt x="59557" y="18887"/>
                    <a:pt x="103551" y="22215"/>
                  </a:cubicBezTo>
                  <a:cubicBezTo>
                    <a:pt x="150144" y="26257"/>
                    <a:pt x="192435" y="50909"/>
                    <a:pt x="218978" y="89425"/>
                  </a:cubicBezTo>
                  <a:cubicBezTo>
                    <a:pt x="241057" y="120676"/>
                    <a:pt x="250960" y="170110"/>
                    <a:pt x="218491" y="1984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4"/>
            <p:cNvSpPr/>
            <p:nvPr/>
          </p:nvSpPr>
          <p:spPr>
            <a:xfrm>
              <a:off x="8069181" y="2454493"/>
              <a:ext cx="177910" cy="157183"/>
            </a:xfrm>
            <a:custGeom>
              <a:avLst/>
              <a:gdLst/>
              <a:ahLst/>
              <a:cxnLst/>
              <a:rect l="l" t="t" r="r" b="b"/>
              <a:pathLst>
                <a:path w="216963" h="191686" extrusionOk="0">
                  <a:moveTo>
                    <a:pt x="195941" y="176309"/>
                  </a:moveTo>
                  <a:cubicBezTo>
                    <a:pt x="160955" y="206749"/>
                    <a:pt x="110385" y="185401"/>
                    <a:pt x="76293" y="165270"/>
                  </a:cubicBezTo>
                  <a:cubicBezTo>
                    <a:pt x="42202" y="145140"/>
                    <a:pt x="236" y="119327"/>
                    <a:pt x="-171" y="73140"/>
                  </a:cubicBezTo>
                  <a:cubicBezTo>
                    <a:pt x="-576" y="26953"/>
                    <a:pt x="37007" y="-3242"/>
                    <a:pt x="81001" y="86"/>
                  </a:cubicBezTo>
                  <a:cubicBezTo>
                    <a:pt x="127594" y="4128"/>
                    <a:pt x="169885" y="28780"/>
                    <a:pt x="196428" y="67296"/>
                  </a:cubicBezTo>
                  <a:cubicBezTo>
                    <a:pt x="218507" y="98547"/>
                    <a:pt x="228409" y="147981"/>
                    <a:pt x="195941" y="17630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7" name="Google Shape;57;p4"/>
          <p:cNvSpPr/>
          <p:nvPr/>
        </p:nvSpPr>
        <p:spPr>
          <a:xfrm>
            <a:off x="474667" y="2059233"/>
            <a:ext cx="114400" cy="114400"/>
          </a:xfrm>
          <a:prstGeom prst="ellipse">
            <a:avLst/>
          </a:prstGeom>
          <a:solidFill>
            <a:schemeClr val="lt2"/>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sp>
        <p:nvSpPr>
          <p:cNvPr id="58" name="Google Shape;58;p4"/>
          <p:cNvSpPr/>
          <p:nvPr/>
        </p:nvSpPr>
        <p:spPr>
          <a:xfrm>
            <a:off x="468500" y="4775333"/>
            <a:ext cx="114400" cy="114400"/>
          </a:xfrm>
          <a:prstGeom prst="ellipse">
            <a:avLst/>
          </a:prstGeom>
          <a:solidFill>
            <a:schemeClr val="accent1"/>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sp>
        <p:nvSpPr>
          <p:cNvPr id="59" name="Google Shape;59;p4"/>
          <p:cNvSpPr/>
          <p:nvPr/>
        </p:nvSpPr>
        <p:spPr>
          <a:xfrm>
            <a:off x="11609067" y="4185900"/>
            <a:ext cx="114400" cy="114400"/>
          </a:xfrm>
          <a:prstGeom prst="ellipse">
            <a:avLst/>
          </a:prstGeom>
          <a:solidFill>
            <a:schemeClr val="lt2"/>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grpSp>
        <p:nvGrpSpPr>
          <p:cNvPr id="60" name="Google Shape;60;p4"/>
          <p:cNvGrpSpPr/>
          <p:nvPr/>
        </p:nvGrpSpPr>
        <p:grpSpPr>
          <a:xfrm>
            <a:off x="589083" y="6057536"/>
            <a:ext cx="384051" cy="359376"/>
            <a:chOff x="2591149" y="4457352"/>
            <a:chExt cx="288038" cy="269532"/>
          </a:xfrm>
        </p:grpSpPr>
        <p:sp>
          <p:nvSpPr>
            <p:cNvPr id="61" name="Google Shape;61;p4"/>
            <p:cNvSpPr/>
            <p:nvPr/>
          </p:nvSpPr>
          <p:spPr>
            <a:xfrm>
              <a:off x="2591149" y="4457352"/>
              <a:ext cx="288038" cy="269532"/>
            </a:xfrm>
            <a:custGeom>
              <a:avLst/>
              <a:gdLst/>
              <a:ahLst/>
              <a:cxnLst/>
              <a:rect l="l" t="t" r="r" b="b"/>
              <a:pathLst>
                <a:path w="268567" h="251312" extrusionOk="0">
                  <a:moveTo>
                    <a:pt x="98091" y="251145"/>
                  </a:moveTo>
                  <a:cubicBezTo>
                    <a:pt x="90485" y="251186"/>
                    <a:pt x="82969" y="249522"/>
                    <a:pt x="76094" y="246275"/>
                  </a:cubicBezTo>
                  <a:cubicBezTo>
                    <a:pt x="66142" y="241169"/>
                    <a:pt x="58220" y="232841"/>
                    <a:pt x="53609" y="222654"/>
                  </a:cubicBezTo>
                  <a:cubicBezTo>
                    <a:pt x="48950" y="212418"/>
                    <a:pt x="46198" y="201411"/>
                    <a:pt x="45492" y="190185"/>
                  </a:cubicBezTo>
                  <a:cubicBezTo>
                    <a:pt x="45492" y="190185"/>
                    <a:pt x="44680" y="183286"/>
                    <a:pt x="44599" y="182068"/>
                  </a:cubicBezTo>
                  <a:cubicBezTo>
                    <a:pt x="42245" y="181013"/>
                    <a:pt x="36482" y="177928"/>
                    <a:pt x="36482" y="177928"/>
                  </a:cubicBezTo>
                  <a:cubicBezTo>
                    <a:pt x="24980" y="173082"/>
                    <a:pt x="15044" y="165160"/>
                    <a:pt x="7747" y="155038"/>
                  </a:cubicBezTo>
                  <a:cubicBezTo>
                    <a:pt x="-7294" y="131344"/>
                    <a:pt x="-281" y="99947"/>
                    <a:pt x="23413" y="84906"/>
                  </a:cubicBezTo>
                  <a:cubicBezTo>
                    <a:pt x="33316" y="78737"/>
                    <a:pt x="43950" y="73825"/>
                    <a:pt x="55070" y="70294"/>
                  </a:cubicBezTo>
                  <a:lnTo>
                    <a:pt x="58317" y="69158"/>
                  </a:lnTo>
                  <a:lnTo>
                    <a:pt x="64324" y="67048"/>
                  </a:lnTo>
                  <a:cubicBezTo>
                    <a:pt x="65866" y="61610"/>
                    <a:pt x="67489" y="56576"/>
                    <a:pt x="69275" y="51788"/>
                  </a:cubicBezTo>
                  <a:cubicBezTo>
                    <a:pt x="73326" y="38881"/>
                    <a:pt x="79982" y="26949"/>
                    <a:pt x="88838" y="16721"/>
                  </a:cubicBezTo>
                  <a:cubicBezTo>
                    <a:pt x="96102" y="8426"/>
                    <a:pt x="105876" y="2719"/>
                    <a:pt x="116680" y="487"/>
                  </a:cubicBezTo>
                  <a:cubicBezTo>
                    <a:pt x="119358" y="32"/>
                    <a:pt x="122078" y="-187"/>
                    <a:pt x="124797" y="-163"/>
                  </a:cubicBezTo>
                  <a:cubicBezTo>
                    <a:pt x="133815" y="-65"/>
                    <a:pt x="142671" y="2305"/>
                    <a:pt x="150528" y="6737"/>
                  </a:cubicBezTo>
                  <a:cubicBezTo>
                    <a:pt x="162607" y="13913"/>
                    <a:pt x="173086" y="23499"/>
                    <a:pt x="181292" y="34904"/>
                  </a:cubicBezTo>
                  <a:cubicBezTo>
                    <a:pt x="183484" y="37745"/>
                    <a:pt x="185595" y="40667"/>
                    <a:pt x="187624" y="43914"/>
                  </a:cubicBezTo>
                  <a:cubicBezTo>
                    <a:pt x="193793" y="43914"/>
                    <a:pt x="200287" y="44401"/>
                    <a:pt x="207673" y="45131"/>
                  </a:cubicBezTo>
                  <a:lnTo>
                    <a:pt x="209703" y="45131"/>
                  </a:lnTo>
                  <a:cubicBezTo>
                    <a:pt x="224930" y="45131"/>
                    <a:pt x="239687" y="50440"/>
                    <a:pt x="251425" y="60148"/>
                  </a:cubicBezTo>
                  <a:cubicBezTo>
                    <a:pt x="260451" y="68127"/>
                    <a:pt x="266352" y="79061"/>
                    <a:pt x="268065" y="90994"/>
                  </a:cubicBezTo>
                  <a:cubicBezTo>
                    <a:pt x="269283" y="101570"/>
                    <a:pt x="267099" y="112269"/>
                    <a:pt x="261815" y="121514"/>
                  </a:cubicBezTo>
                  <a:cubicBezTo>
                    <a:pt x="255597" y="132456"/>
                    <a:pt x="247951" y="142530"/>
                    <a:pt x="239087" y="151466"/>
                  </a:cubicBezTo>
                  <a:cubicBezTo>
                    <a:pt x="240937" y="158472"/>
                    <a:pt x="242423" y="165574"/>
                    <a:pt x="243551" y="172733"/>
                  </a:cubicBezTo>
                  <a:cubicBezTo>
                    <a:pt x="245377" y="181703"/>
                    <a:pt x="245377" y="190957"/>
                    <a:pt x="243551" y="199926"/>
                  </a:cubicBezTo>
                  <a:cubicBezTo>
                    <a:pt x="240109" y="214796"/>
                    <a:pt x="229484" y="226972"/>
                    <a:pt x="215222" y="232395"/>
                  </a:cubicBezTo>
                  <a:cubicBezTo>
                    <a:pt x="209516" y="234822"/>
                    <a:pt x="203404" y="236169"/>
                    <a:pt x="197202" y="236372"/>
                  </a:cubicBezTo>
                  <a:lnTo>
                    <a:pt x="194361" y="236372"/>
                  </a:lnTo>
                  <a:lnTo>
                    <a:pt x="190221" y="236372"/>
                  </a:lnTo>
                  <a:lnTo>
                    <a:pt x="188679" y="236372"/>
                  </a:lnTo>
                  <a:cubicBezTo>
                    <a:pt x="174823" y="236177"/>
                    <a:pt x="161210" y="232760"/>
                    <a:pt x="148905" y="226388"/>
                  </a:cubicBezTo>
                  <a:cubicBezTo>
                    <a:pt x="146307" y="228718"/>
                    <a:pt x="143604" y="230990"/>
                    <a:pt x="140788" y="233206"/>
                  </a:cubicBezTo>
                  <a:cubicBezTo>
                    <a:pt x="131802" y="241380"/>
                    <a:pt x="120925" y="247184"/>
                    <a:pt x="109131" y="250090"/>
                  </a:cubicBezTo>
                  <a:cubicBezTo>
                    <a:pt x="105502" y="250837"/>
                    <a:pt x="101801" y="251186"/>
                    <a:pt x="98091" y="251145"/>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4"/>
            <p:cNvSpPr/>
            <p:nvPr/>
          </p:nvSpPr>
          <p:spPr>
            <a:xfrm>
              <a:off x="2620864" y="4487101"/>
              <a:ext cx="228795" cy="210391"/>
            </a:xfrm>
            <a:custGeom>
              <a:avLst/>
              <a:gdLst/>
              <a:ahLst/>
              <a:cxnLst/>
              <a:rect l="l" t="t" r="r" b="b"/>
              <a:pathLst>
                <a:path w="213329" h="196169" extrusionOk="0">
                  <a:moveTo>
                    <a:pt x="205025" y="53086"/>
                  </a:moveTo>
                  <a:cubicBezTo>
                    <a:pt x="196973" y="47412"/>
                    <a:pt x="187273" y="44563"/>
                    <a:pt x="177427" y="44969"/>
                  </a:cubicBezTo>
                  <a:cubicBezTo>
                    <a:pt x="166290" y="43849"/>
                    <a:pt x="155080" y="43573"/>
                    <a:pt x="143903" y="44157"/>
                  </a:cubicBezTo>
                  <a:cubicBezTo>
                    <a:pt x="140461" y="37103"/>
                    <a:pt x="136354" y="30390"/>
                    <a:pt x="131646" y="24108"/>
                  </a:cubicBezTo>
                  <a:cubicBezTo>
                    <a:pt x="125704" y="15739"/>
                    <a:pt x="118139" y="8644"/>
                    <a:pt x="109405" y="3246"/>
                  </a:cubicBezTo>
                  <a:cubicBezTo>
                    <a:pt x="104810" y="519"/>
                    <a:pt x="99453" y="-618"/>
                    <a:pt x="94145" y="-1"/>
                  </a:cubicBezTo>
                  <a:cubicBezTo>
                    <a:pt x="89144" y="1282"/>
                    <a:pt x="84680" y="4131"/>
                    <a:pt x="81400" y="8116"/>
                  </a:cubicBezTo>
                  <a:cubicBezTo>
                    <a:pt x="75110" y="15796"/>
                    <a:pt x="70418" y="24659"/>
                    <a:pt x="67601" y="34173"/>
                  </a:cubicBezTo>
                  <a:cubicBezTo>
                    <a:pt x="64282" y="43199"/>
                    <a:pt x="61733" y="52485"/>
                    <a:pt x="59971" y="61933"/>
                  </a:cubicBezTo>
                  <a:cubicBezTo>
                    <a:pt x="53315" y="63719"/>
                    <a:pt x="46578" y="65586"/>
                    <a:pt x="40165" y="67940"/>
                  </a:cubicBezTo>
                  <a:cubicBezTo>
                    <a:pt x="30059" y="71009"/>
                    <a:pt x="20351" y="75286"/>
                    <a:pt x="11268" y="80684"/>
                  </a:cubicBezTo>
                  <a:cubicBezTo>
                    <a:pt x="245" y="87145"/>
                    <a:pt x="-3456" y="101318"/>
                    <a:pt x="3005" y="112341"/>
                  </a:cubicBezTo>
                  <a:cubicBezTo>
                    <a:pt x="3054" y="112422"/>
                    <a:pt x="3102" y="112504"/>
                    <a:pt x="3151" y="112584"/>
                  </a:cubicBezTo>
                  <a:cubicBezTo>
                    <a:pt x="8411" y="118957"/>
                    <a:pt x="15237" y="123851"/>
                    <a:pt x="22957" y="126790"/>
                  </a:cubicBezTo>
                  <a:cubicBezTo>
                    <a:pt x="29922" y="130483"/>
                    <a:pt x="37105" y="133730"/>
                    <a:pt x="44467" y="136530"/>
                  </a:cubicBezTo>
                  <a:cubicBezTo>
                    <a:pt x="44102" y="142813"/>
                    <a:pt x="44265" y="149112"/>
                    <a:pt x="44954" y="155362"/>
                  </a:cubicBezTo>
                  <a:cubicBezTo>
                    <a:pt x="45320" y="164762"/>
                    <a:pt x="47244" y="174032"/>
                    <a:pt x="50637" y="182798"/>
                  </a:cubicBezTo>
                  <a:cubicBezTo>
                    <a:pt x="52512" y="187514"/>
                    <a:pt x="55953" y="191435"/>
                    <a:pt x="60377" y="193919"/>
                  </a:cubicBezTo>
                  <a:cubicBezTo>
                    <a:pt x="65150" y="196005"/>
                    <a:pt x="70459" y="196541"/>
                    <a:pt x="75556" y="195461"/>
                  </a:cubicBezTo>
                  <a:cubicBezTo>
                    <a:pt x="82935" y="193286"/>
                    <a:pt x="89696" y="189389"/>
                    <a:pt x="95281" y="184097"/>
                  </a:cubicBezTo>
                  <a:cubicBezTo>
                    <a:pt x="102871" y="178115"/>
                    <a:pt x="109859" y="171394"/>
                    <a:pt x="116142" y="164048"/>
                  </a:cubicBezTo>
                  <a:cubicBezTo>
                    <a:pt x="129097" y="174324"/>
                    <a:pt x="144926" y="180306"/>
                    <a:pt x="161436" y="181175"/>
                  </a:cubicBezTo>
                  <a:cubicBezTo>
                    <a:pt x="162840" y="181256"/>
                    <a:pt x="164253" y="181256"/>
                    <a:pt x="165657" y="181175"/>
                  </a:cubicBezTo>
                  <a:lnTo>
                    <a:pt x="165657" y="181175"/>
                  </a:lnTo>
                  <a:cubicBezTo>
                    <a:pt x="166387" y="181256"/>
                    <a:pt x="167118" y="181256"/>
                    <a:pt x="167849" y="181175"/>
                  </a:cubicBezTo>
                  <a:cubicBezTo>
                    <a:pt x="170836" y="181021"/>
                    <a:pt x="173766" y="180363"/>
                    <a:pt x="176534" y="179227"/>
                  </a:cubicBezTo>
                  <a:cubicBezTo>
                    <a:pt x="182435" y="177197"/>
                    <a:pt x="186900" y="172303"/>
                    <a:pt x="188385" y="166239"/>
                  </a:cubicBezTo>
                  <a:cubicBezTo>
                    <a:pt x="189448" y="160882"/>
                    <a:pt x="189448" y="155362"/>
                    <a:pt x="188385" y="150005"/>
                  </a:cubicBezTo>
                  <a:cubicBezTo>
                    <a:pt x="186583" y="138527"/>
                    <a:pt x="183864" y="127204"/>
                    <a:pt x="180268" y="116156"/>
                  </a:cubicBezTo>
                  <a:cubicBezTo>
                    <a:pt x="191940" y="106270"/>
                    <a:pt x="201949" y="94565"/>
                    <a:pt x="209896" y="81496"/>
                  </a:cubicBezTo>
                  <a:cubicBezTo>
                    <a:pt x="212396" y="77348"/>
                    <a:pt x="213500" y="72518"/>
                    <a:pt x="213061" y="67697"/>
                  </a:cubicBezTo>
                  <a:cubicBezTo>
                    <a:pt x="212241" y="62015"/>
                    <a:pt x="209384" y="56819"/>
                    <a:pt x="205025" y="53086"/>
                  </a:cubicBezTo>
                  <a:close/>
                  <a:moveTo>
                    <a:pt x="193905" y="78736"/>
                  </a:moveTo>
                  <a:cubicBezTo>
                    <a:pt x="191445" y="82340"/>
                    <a:pt x="188734" y="85757"/>
                    <a:pt x="185788" y="88964"/>
                  </a:cubicBezTo>
                  <a:cubicBezTo>
                    <a:pt x="179797" y="95628"/>
                    <a:pt x="173433" y="101943"/>
                    <a:pt x="166712" y="107877"/>
                  </a:cubicBezTo>
                  <a:cubicBezTo>
                    <a:pt x="163498" y="110328"/>
                    <a:pt x="162783" y="114865"/>
                    <a:pt x="165089" y="118185"/>
                  </a:cubicBezTo>
                  <a:cubicBezTo>
                    <a:pt x="165316" y="118494"/>
                    <a:pt x="165592" y="118770"/>
                    <a:pt x="165900" y="118997"/>
                  </a:cubicBezTo>
                  <a:cubicBezTo>
                    <a:pt x="167361" y="123380"/>
                    <a:pt x="168823" y="127764"/>
                    <a:pt x="170040" y="132147"/>
                  </a:cubicBezTo>
                  <a:cubicBezTo>
                    <a:pt x="171233" y="135995"/>
                    <a:pt x="172126" y="139931"/>
                    <a:pt x="172719" y="143917"/>
                  </a:cubicBezTo>
                  <a:cubicBezTo>
                    <a:pt x="173847" y="148852"/>
                    <a:pt x="174521" y="153877"/>
                    <a:pt x="174748" y="158934"/>
                  </a:cubicBezTo>
                  <a:cubicBezTo>
                    <a:pt x="174756" y="160322"/>
                    <a:pt x="174618" y="161710"/>
                    <a:pt x="174342" y="163074"/>
                  </a:cubicBezTo>
                  <a:lnTo>
                    <a:pt x="173937" y="163804"/>
                  </a:lnTo>
                  <a:cubicBezTo>
                    <a:pt x="173352" y="164307"/>
                    <a:pt x="172694" y="164721"/>
                    <a:pt x="171988" y="165022"/>
                  </a:cubicBezTo>
                  <a:cubicBezTo>
                    <a:pt x="170422" y="165712"/>
                    <a:pt x="168750" y="166125"/>
                    <a:pt x="167037" y="166239"/>
                  </a:cubicBezTo>
                  <a:lnTo>
                    <a:pt x="167037" y="166239"/>
                  </a:lnTo>
                  <a:cubicBezTo>
                    <a:pt x="166144" y="166239"/>
                    <a:pt x="165332" y="166239"/>
                    <a:pt x="164439" y="166239"/>
                  </a:cubicBezTo>
                  <a:lnTo>
                    <a:pt x="160868" y="166239"/>
                  </a:lnTo>
                  <a:lnTo>
                    <a:pt x="158595" y="166239"/>
                  </a:lnTo>
                  <a:lnTo>
                    <a:pt x="156728" y="166239"/>
                  </a:lnTo>
                  <a:cubicBezTo>
                    <a:pt x="155551" y="166101"/>
                    <a:pt x="154382" y="165882"/>
                    <a:pt x="153238" y="165590"/>
                  </a:cubicBezTo>
                  <a:cubicBezTo>
                    <a:pt x="152621" y="165671"/>
                    <a:pt x="151988" y="165671"/>
                    <a:pt x="151371" y="165590"/>
                  </a:cubicBezTo>
                  <a:lnTo>
                    <a:pt x="149504" y="165022"/>
                  </a:lnTo>
                  <a:cubicBezTo>
                    <a:pt x="139292" y="161450"/>
                    <a:pt x="129706" y="156304"/>
                    <a:pt x="121094" y="149761"/>
                  </a:cubicBezTo>
                  <a:lnTo>
                    <a:pt x="119308" y="148869"/>
                  </a:lnTo>
                  <a:cubicBezTo>
                    <a:pt x="116613" y="146369"/>
                    <a:pt x="112408" y="146515"/>
                    <a:pt x="109900" y="149209"/>
                  </a:cubicBezTo>
                  <a:cubicBezTo>
                    <a:pt x="109689" y="149437"/>
                    <a:pt x="109502" y="149672"/>
                    <a:pt x="109324" y="149924"/>
                  </a:cubicBezTo>
                  <a:cubicBezTo>
                    <a:pt x="103958" y="156961"/>
                    <a:pt x="97838" y="163390"/>
                    <a:pt x="91060" y="169080"/>
                  </a:cubicBezTo>
                  <a:cubicBezTo>
                    <a:pt x="88130" y="171670"/>
                    <a:pt x="85069" y="174113"/>
                    <a:pt x="81888" y="176386"/>
                  </a:cubicBezTo>
                  <a:lnTo>
                    <a:pt x="77910" y="179145"/>
                  </a:lnTo>
                  <a:lnTo>
                    <a:pt x="76206" y="180201"/>
                  </a:lnTo>
                  <a:lnTo>
                    <a:pt x="76206" y="180201"/>
                  </a:lnTo>
                  <a:lnTo>
                    <a:pt x="76206" y="180201"/>
                  </a:lnTo>
                  <a:cubicBezTo>
                    <a:pt x="74103" y="181264"/>
                    <a:pt x="71692" y="181580"/>
                    <a:pt x="69387" y="181093"/>
                  </a:cubicBezTo>
                  <a:lnTo>
                    <a:pt x="67682" y="181093"/>
                  </a:lnTo>
                  <a:lnTo>
                    <a:pt x="67682" y="181093"/>
                  </a:lnTo>
                  <a:lnTo>
                    <a:pt x="67195" y="180606"/>
                  </a:lnTo>
                  <a:lnTo>
                    <a:pt x="66303" y="179389"/>
                  </a:lnTo>
                  <a:cubicBezTo>
                    <a:pt x="65929" y="178919"/>
                    <a:pt x="65629" y="178399"/>
                    <a:pt x="65410" y="177847"/>
                  </a:cubicBezTo>
                  <a:cubicBezTo>
                    <a:pt x="64558" y="176118"/>
                    <a:pt x="63851" y="174332"/>
                    <a:pt x="63299" y="172489"/>
                  </a:cubicBezTo>
                  <a:cubicBezTo>
                    <a:pt x="63299" y="172489"/>
                    <a:pt x="63299" y="171515"/>
                    <a:pt x="62893" y="171109"/>
                  </a:cubicBezTo>
                  <a:cubicBezTo>
                    <a:pt x="62488" y="170704"/>
                    <a:pt x="62893" y="169243"/>
                    <a:pt x="62893" y="168269"/>
                  </a:cubicBezTo>
                  <a:cubicBezTo>
                    <a:pt x="62325" y="163966"/>
                    <a:pt x="61757" y="160151"/>
                    <a:pt x="61270" y="155606"/>
                  </a:cubicBezTo>
                  <a:cubicBezTo>
                    <a:pt x="60345" y="148146"/>
                    <a:pt x="60182" y="140613"/>
                    <a:pt x="60783" y="133121"/>
                  </a:cubicBezTo>
                  <a:cubicBezTo>
                    <a:pt x="61246" y="130645"/>
                    <a:pt x="60312" y="128121"/>
                    <a:pt x="58348" y="126546"/>
                  </a:cubicBezTo>
                  <a:cubicBezTo>
                    <a:pt x="57739" y="125978"/>
                    <a:pt x="57025" y="125532"/>
                    <a:pt x="56237" y="125248"/>
                  </a:cubicBezTo>
                  <a:lnTo>
                    <a:pt x="55182" y="124841"/>
                  </a:lnTo>
                  <a:lnTo>
                    <a:pt x="55182" y="124841"/>
                  </a:lnTo>
                  <a:lnTo>
                    <a:pt x="55182" y="124841"/>
                  </a:lnTo>
                  <a:lnTo>
                    <a:pt x="53964" y="124841"/>
                  </a:lnTo>
                  <a:lnTo>
                    <a:pt x="51773" y="123949"/>
                  </a:lnTo>
                  <a:lnTo>
                    <a:pt x="46091" y="121595"/>
                  </a:lnTo>
                  <a:cubicBezTo>
                    <a:pt x="42276" y="119971"/>
                    <a:pt x="38542" y="118185"/>
                    <a:pt x="34808" y="116400"/>
                  </a:cubicBezTo>
                  <a:lnTo>
                    <a:pt x="24986" y="111367"/>
                  </a:lnTo>
                  <a:cubicBezTo>
                    <a:pt x="23850" y="110799"/>
                    <a:pt x="22794" y="110149"/>
                    <a:pt x="21739" y="109500"/>
                  </a:cubicBezTo>
                  <a:lnTo>
                    <a:pt x="20765" y="109013"/>
                  </a:lnTo>
                  <a:lnTo>
                    <a:pt x="20765" y="109013"/>
                  </a:lnTo>
                  <a:cubicBezTo>
                    <a:pt x="20765" y="109013"/>
                    <a:pt x="20359" y="109013"/>
                    <a:pt x="20278" y="109013"/>
                  </a:cubicBezTo>
                  <a:cubicBezTo>
                    <a:pt x="17332" y="107430"/>
                    <a:pt x="15659" y="104216"/>
                    <a:pt x="16057" y="100896"/>
                  </a:cubicBezTo>
                  <a:cubicBezTo>
                    <a:pt x="17145" y="97357"/>
                    <a:pt x="19637" y="94418"/>
                    <a:pt x="22957" y="92779"/>
                  </a:cubicBezTo>
                  <a:cubicBezTo>
                    <a:pt x="30758" y="88712"/>
                    <a:pt x="38907" y="85344"/>
                    <a:pt x="47309" y="82713"/>
                  </a:cubicBezTo>
                  <a:cubicBezTo>
                    <a:pt x="55020" y="79954"/>
                    <a:pt x="62975" y="77924"/>
                    <a:pt x="70767" y="75651"/>
                  </a:cubicBezTo>
                  <a:cubicBezTo>
                    <a:pt x="72602" y="75043"/>
                    <a:pt x="74063" y="73638"/>
                    <a:pt x="74745" y="71837"/>
                  </a:cubicBezTo>
                  <a:cubicBezTo>
                    <a:pt x="75028" y="71244"/>
                    <a:pt x="75223" y="70619"/>
                    <a:pt x="75313" y="69969"/>
                  </a:cubicBezTo>
                  <a:cubicBezTo>
                    <a:pt x="77115" y="59734"/>
                    <a:pt x="79834" y="49685"/>
                    <a:pt x="83430" y="39936"/>
                  </a:cubicBezTo>
                  <a:cubicBezTo>
                    <a:pt x="85151" y="34960"/>
                    <a:pt x="87212" y="30106"/>
                    <a:pt x="89599" y="25406"/>
                  </a:cubicBezTo>
                  <a:cubicBezTo>
                    <a:pt x="91336" y="21526"/>
                    <a:pt x="94153" y="18231"/>
                    <a:pt x="97716" y="15909"/>
                  </a:cubicBezTo>
                  <a:cubicBezTo>
                    <a:pt x="99031" y="15722"/>
                    <a:pt x="100362" y="15861"/>
                    <a:pt x="101612" y="16315"/>
                  </a:cubicBezTo>
                  <a:cubicBezTo>
                    <a:pt x="103682" y="17037"/>
                    <a:pt x="105630" y="18077"/>
                    <a:pt x="107376" y="19399"/>
                  </a:cubicBezTo>
                  <a:cubicBezTo>
                    <a:pt x="111312" y="22614"/>
                    <a:pt x="114924" y="26202"/>
                    <a:pt x="118171" y="30114"/>
                  </a:cubicBezTo>
                  <a:cubicBezTo>
                    <a:pt x="124722" y="38004"/>
                    <a:pt x="130185" y="46746"/>
                    <a:pt x="134406" y="56089"/>
                  </a:cubicBezTo>
                  <a:cubicBezTo>
                    <a:pt x="135948" y="59799"/>
                    <a:pt x="140137" y="61625"/>
                    <a:pt x="143903" y="60229"/>
                  </a:cubicBezTo>
                  <a:lnTo>
                    <a:pt x="143903" y="60229"/>
                  </a:lnTo>
                  <a:cubicBezTo>
                    <a:pt x="155291" y="59458"/>
                    <a:pt x="166728" y="59701"/>
                    <a:pt x="178076" y="60959"/>
                  </a:cubicBezTo>
                  <a:cubicBezTo>
                    <a:pt x="185138" y="61609"/>
                    <a:pt x="197720" y="60959"/>
                    <a:pt x="199668" y="69969"/>
                  </a:cubicBezTo>
                  <a:cubicBezTo>
                    <a:pt x="199181" y="71918"/>
                    <a:pt x="195609" y="76138"/>
                    <a:pt x="193905" y="78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4"/>
            <p:cNvSpPr/>
            <p:nvPr/>
          </p:nvSpPr>
          <p:spPr>
            <a:xfrm>
              <a:off x="2638247" y="4504290"/>
              <a:ext cx="195593" cy="177486"/>
            </a:xfrm>
            <a:custGeom>
              <a:avLst/>
              <a:gdLst/>
              <a:ahLst/>
              <a:cxnLst/>
              <a:rect l="l" t="t" r="r" b="b"/>
              <a:pathLst>
                <a:path w="182371" h="165488" extrusionOk="0">
                  <a:moveTo>
                    <a:pt x="182115" y="52597"/>
                  </a:moveTo>
                  <a:cubicBezTo>
                    <a:pt x="182764" y="55925"/>
                    <a:pt x="179436" y="60146"/>
                    <a:pt x="177731" y="62743"/>
                  </a:cubicBezTo>
                  <a:cubicBezTo>
                    <a:pt x="175272" y="66347"/>
                    <a:pt x="172561" y="69764"/>
                    <a:pt x="169614" y="72971"/>
                  </a:cubicBezTo>
                  <a:cubicBezTo>
                    <a:pt x="163624" y="79635"/>
                    <a:pt x="157260" y="85950"/>
                    <a:pt x="150539" y="91884"/>
                  </a:cubicBezTo>
                  <a:cubicBezTo>
                    <a:pt x="147324" y="94335"/>
                    <a:pt x="146610" y="98873"/>
                    <a:pt x="148915" y="102193"/>
                  </a:cubicBezTo>
                  <a:cubicBezTo>
                    <a:pt x="149143" y="102501"/>
                    <a:pt x="149419" y="102777"/>
                    <a:pt x="149727" y="103005"/>
                  </a:cubicBezTo>
                  <a:cubicBezTo>
                    <a:pt x="151188" y="107388"/>
                    <a:pt x="152649" y="111771"/>
                    <a:pt x="153867" y="116154"/>
                  </a:cubicBezTo>
                  <a:cubicBezTo>
                    <a:pt x="155060" y="120002"/>
                    <a:pt x="155953" y="123939"/>
                    <a:pt x="156545" y="127924"/>
                  </a:cubicBezTo>
                  <a:cubicBezTo>
                    <a:pt x="157674" y="132859"/>
                    <a:pt x="158348" y="137884"/>
                    <a:pt x="158575" y="142941"/>
                  </a:cubicBezTo>
                  <a:cubicBezTo>
                    <a:pt x="158583" y="144329"/>
                    <a:pt x="158445" y="145717"/>
                    <a:pt x="158169" y="147081"/>
                  </a:cubicBezTo>
                  <a:lnTo>
                    <a:pt x="157763" y="147812"/>
                  </a:lnTo>
                  <a:cubicBezTo>
                    <a:pt x="157179" y="148314"/>
                    <a:pt x="156521" y="148729"/>
                    <a:pt x="155815" y="149029"/>
                  </a:cubicBezTo>
                  <a:cubicBezTo>
                    <a:pt x="154248" y="149719"/>
                    <a:pt x="152576" y="150133"/>
                    <a:pt x="150864" y="150247"/>
                  </a:cubicBezTo>
                  <a:lnTo>
                    <a:pt x="150864" y="150247"/>
                  </a:lnTo>
                  <a:cubicBezTo>
                    <a:pt x="149971" y="150247"/>
                    <a:pt x="149159" y="150247"/>
                    <a:pt x="148266" y="150247"/>
                  </a:cubicBezTo>
                  <a:lnTo>
                    <a:pt x="144694" y="150247"/>
                  </a:lnTo>
                  <a:lnTo>
                    <a:pt x="142422" y="150247"/>
                  </a:lnTo>
                  <a:lnTo>
                    <a:pt x="140555" y="150247"/>
                  </a:lnTo>
                  <a:cubicBezTo>
                    <a:pt x="139378" y="150108"/>
                    <a:pt x="138209" y="149889"/>
                    <a:pt x="137064" y="149597"/>
                  </a:cubicBezTo>
                  <a:cubicBezTo>
                    <a:pt x="136448" y="149678"/>
                    <a:pt x="135814" y="149678"/>
                    <a:pt x="135197" y="149597"/>
                  </a:cubicBezTo>
                  <a:lnTo>
                    <a:pt x="133330" y="149029"/>
                  </a:lnTo>
                  <a:cubicBezTo>
                    <a:pt x="123119" y="145457"/>
                    <a:pt x="113533" y="140311"/>
                    <a:pt x="104920" y="133769"/>
                  </a:cubicBezTo>
                  <a:lnTo>
                    <a:pt x="103135" y="132876"/>
                  </a:lnTo>
                  <a:cubicBezTo>
                    <a:pt x="100440" y="130376"/>
                    <a:pt x="96235" y="130522"/>
                    <a:pt x="93727" y="133217"/>
                  </a:cubicBezTo>
                  <a:cubicBezTo>
                    <a:pt x="93516" y="133444"/>
                    <a:pt x="93329" y="133679"/>
                    <a:pt x="93150" y="133931"/>
                  </a:cubicBezTo>
                  <a:cubicBezTo>
                    <a:pt x="87785" y="140969"/>
                    <a:pt x="81665" y="147397"/>
                    <a:pt x="74887" y="153087"/>
                  </a:cubicBezTo>
                  <a:cubicBezTo>
                    <a:pt x="71956" y="155677"/>
                    <a:pt x="68896" y="158120"/>
                    <a:pt x="65714" y="160393"/>
                  </a:cubicBezTo>
                  <a:lnTo>
                    <a:pt x="61737" y="163153"/>
                  </a:lnTo>
                  <a:lnTo>
                    <a:pt x="60032" y="164208"/>
                  </a:lnTo>
                  <a:lnTo>
                    <a:pt x="60032" y="164208"/>
                  </a:lnTo>
                  <a:lnTo>
                    <a:pt x="60032" y="164208"/>
                  </a:lnTo>
                  <a:cubicBezTo>
                    <a:pt x="57930" y="165272"/>
                    <a:pt x="55519" y="165588"/>
                    <a:pt x="53214" y="165101"/>
                  </a:cubicBezTo>
                  <a:lnTo>
                    <a:pt x="51509" y="165101"/>
                  </a:lnTo>
                  <a:lnTo>
                    <a:pt x="51509" y="165101"/>
                  </a:lnTo>
                  <a:lnTo>
                    <a:pt x="51022" y="164614"/>
                  </a:lnTo>
                  <a:lnTo>
                    <a:pt x="50129" y="163396"/>
                  </a:lnTo>
                  <a:cubicBezTo>
                    <a:pt x="49756" y="162926"/>
                    <a:pt x="49456" y="162406"/>
                    <a:pt x="49236" y="161854"/>
                  </a:cubicBezTo>
                  <a:cubicBezTo>
                    <a:pt x="48384" y="160125"/>
                    <a:pt x="47678" y="158340"/>
                    <a:pt x="47126" y="156497"/>
                  </a:cubicBezTo>
                  <a:cubicBezTo>
                    <a:pt x="47126" y="156497"/>
                    <a:pt x="47126" y="155522"/>
                    <a:pt x="46720" y="155117"/>
                  </a:cubicBezTo>
                  <a:cubicBezTo>
                    <a:pt x="46314" y="154711"/>
                    <a:pt x="46720" y="153250"/>
                    <a:pt x="46720" y="152276"/>
                  </a:cubicBezTo>
                  <a:cubicBezTo>
                    <a:pt x="46152" y="147974"/>
                    <a:pt x="45584" y="144159"/>
                    <a:pt x="45097" y="139613"/>
                  </a:cubicBezTo>
                  <a:cubicBezTo>
                    <a:pt x="44171" y="132153"/>
                    <a:pt x="44009" y="124620"/>
                    <a:pt x="44610" y="117128"/>
                  </a:cubicBezTo>
                  <a:cubicBezTo>
                    <a:pt x="45072" y="114653"/>
                    <a:pt x="44139" y="112128"/>
                    <a:pt x="42174" y="110553"/>
                  </a:cubicBezTo>
                  <a:cubicBezTo>
                    <a:pt x="41566" y="109985"/>
                    <a:pt x="40851" y="109539"/>
                    <a:pt x="40064" y="109255"/>
                  </a:cubicBezTo>
                  <a:lnTo>
                    <a:pt x="39009" y="108849"/>
                  </a:lnTo>
                  <a:lnTo>
                    <a:pt x="39009" y="108849"/>
                  </a:lnTo>
                  <a:lnTo>
                    <a:pt x="37791" y="108849"/>
                  </a:lnTo>
                  <a:lnTo>
                    <a:pt x="35600" y="107956"/>
                  </a:lnTo>
                  <a:lnTo>
                    <a:pt x="29918" y="105602"/>
                  </a:lnTo>
                  <a:cubicBezTo>
                    <a:pt x="26103" y="103979"/>
                    <a:pt x="22369" y="102193"/>
                    <a:pt x="18635" y="100407"/>
                  </a:cubicBezTo>
                  <a:lnTo>
                    <a:pt x="8813" y="95374"/>
                  </a:lnTo>
                  <a:cubicBezTo>
                    <a:pt x="7676" y="94806"/>
                    <a:pt x="6621" y="94157"/>
                    <a:pt x="5566" y="93508"/>
                  </a:cubicBezTo>
                  <a:lnTo>
                    <a:pt x="4592" y="93021"/>
                  </a:lnTo>
                  <a:lnTo>
                    <a:pt x="4592" y="93021"/>
                  </a:lnTo>
                  <a:cubicBezTo>
                    <a:pt x="4592" y="93021"/>
                    <a:pt x="4186" y="93021"/>
                    <a:pt x="4105" y="93021"/>
                  </a:cubicBezTo>
                  <a:cubicBezTo>
                    <a:pt x="1158" y="91438"/>
                    <a:pt x="-514" y="88223"/>
                    <a:pt x="-116" y="84903"/>
                  </a:cubicBezTo>
                  <a:cubicBezTo>
                    <a:pt x="972" y="81364"/>
                    <a:pt x="3464" y="78426"/>
                    <a:pt x="6784" y="76786"/>
                  </a:cubicBezTo>
                  <a:cubicBezTo>
                    <a:pt x="14584" y="72719"/>
                    <a:pt x="22734" y="69351"/>
                    <a:pt x="31135" y="66721"/>
                  </a:cubicBezTo>
                  <a:cubicBezTo>
                    <a:pt x="38846" y="63961"/>
                    <a:pt x="46801" y="61932"/>
                    <a:pt x="54594" y="59659"/>
                  </a:cubicBezTo>
                  <a:cubicBezTo>
                    <a:pt x="56428" y="59050"/>
                    <a:pt x="57889" y="57646"/>
                    <a:pt x="58571" y="55844"/>
                  </a:cubicBezTo>
                  <a:cubicBezTo>
                    <a:pt x="58855" y="55251"/>
                    <a:pt x="59050" y="54626"/>
                    <a:pt x="59139" y="53977"/>
                  </a:cubicBezTo>
                  <a:cubicBezTo>
                    <a:pt x="60942" y="43741"/>
                    <a:pt x="63661" y="33692"/>
                    <a:pt x="67257" y="23943"/>
                  </a:cubicBezTo>
                  <a:cubicBezTo>
                    <a:pt x="68977" y="18967"/>
                    <a:pt x="71039" y="14113"/>
                    <a:pt x="73426" y="9413"/>
                  </a:cubicBezTo>
                  <a:cubicBezTo>
                    <a:pt x="75163" y="5534"/>
                    <a:pt x="77979" y="2238"/>
                    <a:pt x="81543" y="-84"/>
                  </a:cubicBezTo>
                  <a:cubicBezTo>
                    <a:pt x="82858" y="-270"/>
                    <a:pt x="84189" y="-132"/>
                    <a:pt x="85439" y="322"/>
                  </a:cubicBezTo>
                  <a:cubicBezTo>
                    <a:pt x="87509" y="1044"/>
                    <a:pt x="89457" y="2084"/>
                    <a:pt x="91202" y="3407"/>
                  </a:cubicBezTo>
                  <a:cubicBezTo>
                    <a:pt x="95139" y="6621"/>
                    <a:pt x="98751" y="10209"/>
                    <a:pt x="101998" y="14121"/>
                  </a:cubicBezTo>
                  <a:cubicBezTo>
                    <a:pt x="108549" y="22011"/>
                    <a:pt x="114012" y="30754"/>
                    <a:pt x="118232" y="40096"/>
                  </a:cubicBezTo>
                  <a:cubicBezTo>
                    <a:pt x="119775" y="43806"/>
                    <a:pt x="123963" y="45632"/>
                    <a:pt x="127730" y="44236"/>
                  </a:cubicBezTo>
                  <a:lnTo>
                    <a:pt x="127730" y="44236"/>
                  </a:lnTo>
                  <a:cubicBezTo>
                    <a:pt x="139118" y="43465"/>
                    <a:pt x="150555" y="43709"/>
                    <a:pt x="161903" y="44967"/>
                  </a:cubicBezTo>
                  <a:cubicBezTo>
                    <a:pt x="167585" y="44236"/>
                    <a:pt x="180167" y="43749"/>
                    <a:pt x="182115" y="525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 name="Google Shape;64;p4"/>
          <p:cNvGrpSpPr/>
          <p:nvPr/>
        </p:nvGrpSpPr>
        <p:grpSpPr>
          <a:xfrm>
            <a:off x="11427316" y="734503"/>
            <a:ext cx="384051" cy="359376"/>
            <a:chOff x="2591149" y="4457352"/>
            <a:chExt cx="288038" cy="269532"/>
          </a:xfrm>
        </p:grpSpPr>
        <p:sp>
          <p:nvSpPr>
            <p:cNvPr id="65" name="Google Shape;65;p4"/>
            <p:cNvSpPr/>
            <p:nvPr/>
          </p:nvSpPr>
          <p:spPr>
            <a:xfrm>
              <a:off x="2591149" y="4457352"/>
              <a:ext cx="288038" cy="269532"/>
            </a:xfrm>
            <a:custGeom>
              <a:avLst/>
              <a:gdLst/>
              <a:ahLst/>
              <a:cxnLst/>
              <a:rect l="l" t="t" r="r" b="b"/>
              <a:pathLst>
                <a:path w="268567" h="251312" extrusionOk="0">
                  <a:moveTo>
                    <a:pt x="98091" y="251145"/>
                  </a:moveTo>
                  <a:cubicBezTo>
                    <a:pt x="90485" y="251186"/>
                    <a:pt x="82969" y="249522"/>
                    <a:pt x="76094" y="246275"/>
                  </a:cubicBezTo>
                  <a:cubicBezTo>
                    <a:pt x="66142" y="241169"/>
                    <a:pt x="58220" y="232841"/>
                    <a:pt x="53609" y="222654"/>
                  </a:cubicBezTo>
                  <a:cubicBezTo>
                    <a:pt x="48950" y="212418"/>
                    <a:pt x="46198" y="201411"/>
                    <a:pt x="45492" y="190185"/>
                  </a:cubicBezTo>
                  <a:cubicBezTo>
                    <a:pt x="45492" y="190185"/>
                    <a:pt x="44680" y="183286"/>
                    <a:pt x="44599" y="182068"/>
                  </a:cubicBezTo>
                  <a:cubicBezTo>
                    <a:pt x="42245" y="181013"/>
                    <a:pt x="36482" y="177928"/>
                    <a:pt x="36482" y="177928"/>
                  </a:cubicBezTo>
                  <a:cubicBezTo>
                    <a:pt x="24980" y="173082"/>
                    <a:pt x="15044" y="165160"/>
                    <a:pt x="7747" y="155038"/>
                  </a:cubicBezTo>
                  <a:cubicBezTo>
                    <a:pt x="-7294" y="131344"/>
                    <a:pt x="-281" y="99947"/>
                    <a:pt x="23413" y="84906"/>
                  </a:cubicBezTo>
                  <a:cubicBezTo>
                    <a:pt x="33316" y="78737"/>
                    <a:pt x="43950" y="73825"/>
                    <a:pt x="55070" y="70294"/>
                  </a:cubicBezTo>
                  <a:lnTo>
                    <a:pt x="58317" y="69158"/>
                  </a:lnTo>
                  <a:lnTo>
                    <a:pt x="64324" y="67048"/>
                  </a:lnTo>
                  <a:cubicBezTo>
                    <a:pt x="65866" y="61610"/>
                    <a:pt x="67489" y="56576"/>
                    <a:pt x="69275" y="51788"/>
                  </a:cubicBezTo>
                  <a:cubicBezTo>
                    <a:pt x="73326" y="38881"/>
                    <a:pt x="79982" y="26949"/>
                    <a:pt x="88838" y="16721"/>
                  </a:cubicBezTo>
                  <a:cubicBezTo>
                    <a:pt x="96102" y="8426"/>
                    <a:pt x="105876" y="2719"/>
                    <a:pt x="116680" y="487"/>
                  </a:cubicBezTo>
                  <a:cubicBezTo>
                    <a:pt x="119358" y="32"/>
                    <a:pt x="122078" y="-187"/>
                    <a:pt x="124797" y="-163"/>
                  </a:cubicBezTo>
                  <a:cubicBezTo>
                    <a:pt x="133815" y="-65"/>
                    <a:pt x="142671" y="2305"/>
                    <a:pt x="150528" y="6737"/>
                  </a:cubicBezTo>
                  <a:cubicBezTo>
                    <a:pt x="162607" y="13913"/>
                    <a:pt x="173086" y="23499"/>
                    <a:pt x="181292" y="34904"/>
                  </a:cubicBezTo>
                  <a:cubicBezTo>
                    <a:pt x="183484" y="37745"/>
                    <a:pt x="185595" y="40667"/>
                    <a:pt x="187624" y="43914"/>
                  </a:cubicBezTo>
                  <a:cubicBezTo>
                    <a:pt x="193793" y="43914"/>
                    <a:pt x="200287" y="44401"/>
                    <a:pt x="207673" y="45131"/>
                  </a:cubicBezTo>
                  <a:lnTo>
                    <a:pt x="209703" y="45131"/>
                  </a:lnTo>
                  <a:cubicBezTo>
                    <a:pt x="224930" y="45131"/>
                    <a:pt x="239687" y="50440"/>
                    <a:pt x="251425" y="60148"/>
                  </a:cubicBezTo>
                  <a:cubicBezTo>
                    <a:pt x="260451" y="68127"/>
                    <a:pt x="266352" y="79061"/>
                    <a:pt x="268065" y="90994"/>
                  </a:cubicBezTo>
                  <a:cubicBezTo>
                    <a:pt x="269283" y="101570"/>
                    <a:pt x="267099" y="112269"/>
                    <a:pt x="261815" y="121514"/>
                  </a:cubicBezTo>
                  <a:cubicBezTo>
                    <a:pt x="255597" y="132456"/>
                    <a:pt x="247951" y="142530"/>
                    <a:pt x="239087" y="151466"/>
                  </a:cubicBezTo>
                  <a:cubicBezTo>
                    <a:pt x="240937" y="158472"/>
                    <a:pt x="242423" y="165574"/>
                    <a:pt x="243551" y="172733"/>
                  </a:cubicBezTo>
                  <a:cubicBezTo>
                    <a:pt x="245377" y="181703"/>
                    <a:pt x="245377" y="190957"/>
                    <a:pt x="243551" y="199926"/>
                  </a:cubicBezTo>
                  <a:cubicBezTo>
                    <a:pt x="240109" y="214796"/>
                    <a:pt x="229484" y="226972"/>
                    <a:pt x="215222" y="232395"/>
                  </a:cubicBezTo>
                  <a:cubicBezTo>
                    <a:pt x="209516" y="234822"/>
                    <a:pt x="203404" y="236169"/>
                    <a:pt x="197202" y="236372"/>
                  </a:cubicBezTo>
                  <a:lnTo>
                    <a:pt x="194361" y="236372"/>
                  </a:lnTo>
                  <a:lnTo>
                    <a:pt x="190221" y="236372"/>
                  </a:lnTo>
                  <a:lnTo>
                    <a:pt x="188679" y="236372"/>
                  </a:lnTo>
                  <a:cubicBezTo>
                    <a:pt x="174823" y="236177"/>
                    <a:pt x="161210" y="232760"/>
                    <a:pt x="148905" y="226388"/>
                  </a:cubicBezTo>
                  <a:cubicBezTo>
                    <a:pt x="146307" y="228718"/>
                    <a:pt x="143604" y="230990"/>
                    <a:pt x="140788" y="233206"/>
                  </a:cubicBezTo>
                  <a:cubicBezTo>
                    <a:pt x="131802" y="241380"/>
                    <a:pt x="120925" y="247184"/>
                    <a:pt x="109131" y="250090"/>
                  </a:cubicBezTo>
                  <a:cubicBezTo>
                    <a:pt x="105502" y="250837"/>
                    <a:pt x="101801" y="251186"/>
                    <a:pt x="98091" y="251145"/>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4"/>
            <p:cNvSpPr/>
            <p:nvPr/>
          </p:nvSpPr>
          <p:spPr>
            <a:xfrm>
              <a:off x="2620864" y="4487101"/>
              <a:ext cx="228795" cy="210391"/>
            </a:xfrm>
            <a:custGeom>
              <a:avLst/>
              <a:gdLst/>
              <a:ahLst/>
              <a:cxnLst/>
              <a:rect l="l" t="t" r="r" b="b"/>
              <a:pathLst>
                <a:path w="213329" h="196169" extrusionOk="0">
                  <a:moveTo>
                    <a:pt x="205025" y="53086"/>
                  </a:moveTo>
                  <a:cubicBezTo>
                    <a:pt x="196973" y="47412"/>
                    <a:pt x="187273" y="44563"/>
                    <a:pt x="177427" y="44969"/>
                  </a:cubicBezTo>
                  <a:cubicBezTo>
                    <a:pt x="166290" y="43849"/>
                    <a:pt x="155080" y="43573"/>
                    <a:pt x="143903" y="44157"/>
                  </a:cubicBezTo>
                  <a:cubicBezTo>
                    <a:pt x="140461" y="37103"/>
                    <a:pt x="136354" y="30390"/>
                    <a:pt x="131646" y="24108"/>
                  </a:cubicBezTo>
                  <a:cubicBezTo>
                    <a:pt x="125704" y="15739"/>
                    <a:pt x="118139" y="8644"/>
                    <a:pt x="109405" y="3246"/>
                  </a:cubicBezTo>
                  <a:cubicBezTo>
                    <a:pt x="104810" y="519"/>
                    <a:pt x="99453" y="-618"/>
                    <a:pt x="94145" y="-1"/>
                  </a:cubicBezTo>
                  <a:cubicBezTo>
                    <a:pt x="89144" y="1282"/>
                    <a:pt x="84680" y="4131"/>
                    <a:pt x="81400" y="8116"/>
                  </a:cubicBezTo>
                  <a:cubicBezTo>
                    <a:pt x="75110" y="15796"/>
                    <a:pt x="70418" y="24659"/>
                    <a:pt x="67601" y="34173"/>
                  </a:cubicBezTo>
                  <a:cubicBezTo>
                    <a:pt x="64282" y="43199"/>
                    <a:pt x="61733" y="52485"/>
                    <a:pt x="59971" y="61933"/>
                  </a:cubicBezTo>
                  <a:cubicBezTo>
                    <a:pt x="53315" y="63719"/>
                    <a:pt x="46578" y="65586"/>
                    <a:pt x="40165" y="67940"/>
                  </a:cubicBezTo>
                  <a:cubicBezTo>
                    <a:pt x="30059" y="71009"/>
                    <a:pt x="20351" y="75286"/>
                    <a:pt x="11268" y="80684"/>
                  </a:cubicBezTo>
                  <a:cubicBezTo>
                    <a:pt x="245" y="87145"/>
                    <a:pt x="-3456" y="101318"/>
                    <a:pt x="3005" y="112341"/>
                  </a:cubicBezTo>
                  <a:cubicBezTo>
                    <a:pt x="3054" y="112422"/>
                    <a:pt x="3102" y="112504"/>
                    <a:pt x="3151" y="112584"/>
                  </a:cubicBezTo>
                  <a:cubicBezTo>
                    <a:pt x="8411" y="118957"/>
                    <a:pt x="15237" y="123851"/>
                    <a:pt x="22957" y="126790"/>
                  </a:cubicBezTo>
                  <a:cubicBezTo>
                    <a:pt x="29922" y="130483"/>
                    <a:pt x="37105" y="133730"/>
                    <a:pt x="44467" y="136530"/>
                  </a:cubicBezTo>
                  <a:cubicBezTo>
                    <a:pt x="44102" y="142813"/>
                    <a:pt x="44265" y="149112"/>
                    <a:pt x="44954" y="155362"/>
                  </a:cubicBezTo>
                  <a:cubicBezTo>
                    <a:pt x="45320" y="164762"/>
                    <a:pt x="47244" y="174032"/>
                    <a:pt x="50637" y="182798"/>
                  </a:cubicBezTo>
                  <a:cubicBezTo>
                    <a:pt x="52512" y="187514"/>
                    <a:pt x="55953" y="191435"/>
                    <a:pt x="60377" y="193919"/>
                  </a:cubicBezTo>
                  <a:cubicBezTo>
                    <a:pt x="65150" y="196005"/>
                    <a:pt x="70459" y="196541"/>
                    <a:pt x="75556" y="195461"/>
                  </a:cubicBezTo>
                  <a:cubicBezTo>
                    <a:pt x="82935" y="193286"/>
                    <a:pt x="89696" y="189389"/>
                    <a:pt x="95281" y="184097"/>
                  </a:cubicBezTo>
                  <a:cubicBezTo>
                    <a:pt x="102871" y="178115"/>
                    <a:pt x="109859" y="171394"/>
                    <a:pt x="116142" y="164048"/>
                  </a:cubicBezTo>
                  <a:cubicBezTo>
                    <a:pt x="129097" y="174324"/>
                    <a:pt x="144926" y="180306"/>
                    <a:pt x="161436" y="181175"/>
                  </a:cubicBezTo>
                  <a:cubicBezTo>
                    <a:pt x="162840" y="181256"/>
                    <a:pt x="164253" y="181256"/>
                    <a:pt x="165657" y="181175"/>
                  </a:cubicBezTo>
                  <a:lnTo>
                    <a:pt x="165657" y="181175"/>
                  </a:lnTo>
                  <a:cubicBezTo>
                    <a:pt x="166387" y="181256"/>
                    <a:pt x="167118" y="181256"/>
                    <a:pt x="167849" y="181175"/>
                  </a:cubicBezTo>
                  <a:cubicBezTo>
                    <a:pt x="170836" y="181021"/>
                    <a:pt x="173766" y="180363"/>
                    <a:pt x="176534" y="179227"/>
                  </a:cubicBezTo>
                  <a:cubicBezTo>
                    <a:pt x="182435" y="177197"/>
                    <a:pt x="186900" y="172303"/>
                    <a:pt x="188385" y="166239"/>
                  </a:cubicBezTo>
                  <a:cubicBezTo>
                    <a:pt x="189448" y="160882"/>
                    <a:pt x="189448" y="155362"/>
                    <a:pt x="188385" y="150005"/>
                  </a:cubicBezTo>
                  <a:cubicBezTo>
                    <a:pt x="186583" y="138527"/>
                    <a:pt x="183864" y="127204"/>
                    <a:pt x="180268" y="116156"/>
                  </a:cubicBezTo>
                  <a:cubicBezTo>
                    <a:pt x="191940" y="106270"/>
                    <a:pt x="201949" y="94565"/>
                    <a:pt x="209896" y="81496"/>
                  </a:cubicBezTo>
                  <a:cubicBezTo>
                    <a:pt x="212396" y="77348"/>
                    <a:pt x="213500" y="72518"/>
                    <a:pt x="213061" y="67697"/>
                  </a:cubicBezTo>
                  <a:cubicBezTo>
                    <a:pt x="212241" y="62015"/>
                    <a:pt x="209384" y="56819"/>
                    <a:pt x="205025" y="53086"/>
                  </a:cubicBezTo>
                  <a:close/>
                  <a:moveTo>
                    <a:pt x="193905" y="78736"/>
                  </a:moveTo>
                  <a:cubicBezTo>
                    <a:pt x="191445" y="82340"/>
                    <a:pt x="188734" y="85757"/>
                    <a:pt x="185788" y="88964"/>
                  </a:cubicBezTo>
                  <a:cubicBezTo>
                    <a:pt x="179797" y="95628"/>
                    <a:pt x="173433" y="101943"/>
                    <a:pt x="166712" y="107877"/>
                  </a:cubicBezTo>
                  <a:cubicBezTo>
                    <a:pt x="163498" y="110328"/>
                    <a:pt x="162783" y="114865"/>
                    <a:pt x="165089" y="118185"/>
                  </a:cubicBezTo>
                  <a:cubicBezTo>
                    <a:pt x="165316" y="118494"/>
                    <a:pt x="165592" y="118770"/>
                    <a:pt x="165900" y="118997"/>
                  </a:cubicBezTo>
                  <a:cubicBezTo>
                    <a:pt x="167361" y="123380"/>
                    <a:pt x="168823" y="127764"/>
                    <a:pt x="170040" y="132147"/>
                  </a:cubicBezTo>
                  <a:cubicBezTo>
                    <a:pt x="171233" y="135995"/>
                    <a:pt x="172126" y="139931"/>
                    <a:pt x="172719" y="143917"/>
                  </a:cubicBezTo>
                  <a:cubicBezTo>
                    <a:pt x="173847" y="148852"/>
                    <a:pt x="174521" y="153877"/>
                    <a:pt x="174748" y="158934"/>
                  </a:cubicBezTo>
                  <a:cubicBezTo>
                    <a:pt x="174756" y="160322"/>
                    <a:pt x="174618" y="161710"/>
                    <a:pt x="174342" y="163074"/>
                  </a:cubicBezTo>
                  <a:lnTo>
                    <a:pt x="173937" y="163804"/>
                  </a:lnTo>
                  <a:cubicBezTo>
                    <a:pt x="173352" y="164307"/>
                    <a:pt x="172694" y="164721"/>
                    <a:pt x="171988" y="165022"/>
                  </a:cubicBezTo>
                  <a:cubicBezTo>
                    <a:pt x="170422" y="165712"/>
                    <a:pt x="168750" y="166125"/>
                    <a:pt x="167037" y="166239"/>
                  </a:cubicBezTo>
                  <a:lnTo>
                    <a:pt x="167037" y="166239"/>
                  </a:lnTo>
                  <a:cubicBezTo>
                    <a:pt x="166144" y="166239"/>
                    <a:pt x="165332" y="166239"/>
                    <a:pt x="164439" y="166239"/>
                  </a:cubicBezTo>
                  <a:lnTo>
                    <a:pt x="160868" y="166239"/>
                  </a:lnTo>
                  <a:lnTo>
                    <a:pt x="158595" y="166239"/>
                  </a:lnTo>
                  <a:lnTo>
                    <a:pt x="156728" y="166239"/>
                  </a:lnTo>
                  <a:cubicBezTo>
                    <a:pt x="155551" y="166101"/>
                    <a:pt x="154382" y="165882"/>
                    <a:pt x="153238" y="165590"/>
                  </a:cubicBezTo>
                  <a:cubicBezTo>
                    <a:pt x="152621" y="165671"/>
                    <a:pt x="151988" y="165671"/>
                    <a:pt x="151371" y="165590"/>
                  </a:cubicBezTo>
                  <a:lnTo>
                    <a:pt x="149504" y="165022"/>
                  </a:lnTo>
                  <a:cubicBezTo>
                    <a:pt x="139292" y="161450"/>
                    <a:pt x="129706" y="156304"/>
                    <a:pt x="121094" y="149761"/>
                  </a:cubicBezTo>
                  <a:lnTo>
                    <a:pt x="119308" y="148869"/>
                  </a:lnTo>
                  <a:cubicBezTo>
                    <a:pt x="116613" y="146369"/>
                    <a:pt x="112408" y="146515"/>
                    <a:pt x="109900" y="149209"/>
                  </a:cubicBezTo>
                  <a:cubicBezTo>
                    <a:pt x="109689" y="149437"/>
                    <a:pt x="109502" y="149672"/>
                    <a:pt x="109324" y="149924"/>
                  </a:cubicBezTo>
                  <a:cubicBezTo>
                    <a:pt x="103958" y="156961"/>
                    <a:pt x="97838" y="163390"/>
                    <a:pt x="91060" y="169080"/>
                  </a:cubicBezTo>
                  <a:cubicBezTo>
                    <a:pt x="88130" y="171670"/>
                    <a:pt x="85069" y="174113"/>
                    <a:pt x="81888" y="176386"/>
                  </a:cubicBezTo>
                  <a:lnTo>
                    <a:pt x="77910" y="179145"/>
                  </a:lnTo>
                  <a:lnTo>
                    <a:pt x="76206" y="180201"/>
                  </a:lnTo>
                  <a:lnTo>
                    <a:pt x="76206" y="180201"/>
                  </a:lnTo>
                  <a:lnTo>
                    <a:pt x="76206" y="180201"/>
                  </a:lnTo>
                  <a:cubicBezTo>
                    <a:pt x="74103" y="181264"/>
                    <a:pt x="71692" y="181580"/>
                    <a:pt x="69387" y="181093"/>
                  </a:cubicBezTo>
                  <a:lnTo>
                    <a:pt x="67682" y="181093"/>
                  </a:lnTo>
                  <a:lnTo>
                    <a:pt x="67682" y="181093"/>
                  </a:lnTo>
                  <a:lnTo>
                    <a:pt x="67195" y="180606"/>
                  </a:lnTo>
                  <a:lnTo>
                    <a:pt x="66303" y="179389"/>
                  </a:lnTo>
                  <a:cubicBezTo>
                    <a:pt x="65929" y="178919"/>
                    <a:pt x="65629" y="178399"/>
                    <a:pt x="65410" y="177847"/>
                  </a:cubicBezTo>
                  <a:cubicBezTo>
                    <a:pt x="64558" y="176118"/>
                    <a:pt x="63851" y="174332"/>
                    <a:pt x="63299" y="172489"/>
                  </a:cubicBezTo>
                  <a:cubicBezTo>
                    <a:pt x="63299" y="172489"/>
                    <a:pt x="63299" y="171515"/>
                    <a:pt x="62893" y="171109"/>
                  </a:cubicBezTo>
                  <a:cubicBezTo>
                    <a:pt x="62488" y="170704"/>
                    <a:pt x="62893" y="169243"/>
                    <a:pt x="62893" y="168269"/>
                  </a:cubicBezTo>
                  <a:cubicBezTo>
                    <a:pt x="62325" y="163966"/>
                    <a:pt x="61757" y="160151"/>
                    <a:pt x="61270" y="155606"/>
                  </a:cubicBezTo>
                  <a:cubicBezTo>
                    <a:pt x="60345" y="148146"/>
                    <a:pt x="60182" y="140613"/>
                    <a:pt x="60783" y="133121"/>
                  </a:cubicBezTo>
                  <a:cubicBezTo>
                    <a:pt x="61246" y="130645"/>
                    <a:pt x="60312" y="128121"/>
                    <a:pt x="58348" y="126546"/>
                  </a:cubicBezTo>
                  <a:cubicBezTo>
                    <a:pt x="57739" y="125978"/>
                    <a:pt x="57025" y="125532"/>
                    <a:pt x="56237" y="125248"/>
                  </a:cubicBezTo>
                  <a:lnTo>
                    <a:pt x="55182" y="124841"/>
                  </a:lnTo>
                  <a:lnTo>
                    <a:pt x="55182" y="124841"/>
                  </a:lnTo>
                  <a:lnTo>
                    <a:pt x="55182" y="124841"/>
                  </a:lnTo>
                  <a:lnTo>
                    <a:pt x="53964" y="124841"/>
                  </a:lnTo>
                  <a:lnTo>
                    <a:pt x="51773" y="123949"/>
                  </a:lnTo>
                  <a:lnTo>
                    <a:pt x="46091" y="121595"/>
                  </a:lnTo>
                  <a:cubicBezTo>
                    <a:pt x="42276" y="119971"/>
                    <a:pt x="38542" y="118185"/>
                    <a:pt x="34808" y="116400"/>
                  </a:cubicBezTo>
                  <a:lnTo>
                    <a:pt x="24986" y="111367"/>
                  </a:lnTo>
                  <a:cubicBezTo>
                    <a:pt x="23850" y="110799"/>
                    <a:pt x="22794" y="110149"/>
                    <a:pt x="21739" y="109500"/>
                  </a:cubicBezTo>
                  <a:lnTo>
                    <a:pt x="20765" y="109013"/>
                  </a:lnTo>
                  <a:lnTo>
                    <a:pt x="20765" y="109013"/>
                  </a:lnTo>
                  <a:cubicBezTo>
                    <a:pt x="20765" y="109013"/>
                    <a:pt x="20359" y="109013"/>
                    <a:pt x="20278" y="109013"/>
                  </a:cubicBezTo>
                  <a:cubicBezTo>
                    <a:pt x="17332" y="107430"/>
                    <a:pt x="15659" y="104216"/>
                    <a:pt x="16057" y="100896"/>
                  </a:cubicBezTo>
                  <a:cubicBezTo>
                    <a:pt x="17145" y="97357"/>
                    <a:pt x="19637" y="94418"/>
                    <a:pt x="22957" y="92779"/>
                  </a:cubicBezTo>
                  <a:cubicBezTo>
                    <a:pt x="30758" y="88712"/>
                    <a:pt x="38907" y="85344"/>
                    <a:pt x="47309" y="82713"/>
                  </a:cubicBezTo>
                  <a:cubicBezTo>
                    <a:pt x="55020" y="79954"/>
                    <a:pt x="62975" y="77924"/>
                    <a:pt x="70767" y="75651"/>
                  </a:cubicBezTo>
                  <a:cubicBezTo>
                    <a:pt x="72602" y="75043"/>
                    <a:pt x="74063" y="73638"/>
                    <a:pt x="74745" y="71837"/>
                  </a:cubicBezTo>
                  <a:cubicBezTo>
                    <a:pt x="75028" y="71244"/>
                    <a:pt x="75223" y="70619"/>
                    <a:pt x="75313" y="69969"/>
                  </a:cubicBezTo>
                  <a:cubicBezTo>
                    <a:pt x="77115" y="59734"/>
                    <a:pt x="79834" y="49685"/>
                    <a:pt x="83430" y="39936"/>
                  </a:cubicBezTo>
                  <a:cubicBezTo>
                    <a:pt x="85151" y="34960"/>
                    <a:pt x="87212" y="30106"/>
                    <a:pt x="89599" y="25406"/>
                  </a:cubicBezTo>
                  <a:cubicBezTo>
                    <a:pt x="91336" y="21526"/>
                    <a:pt x="94153" y="18231"/>
                    <a:pt x="97716" y="15909"/>
                  </a:cubicBezTo>
                  <a:cubicBezTo>
                    <a:pt x="99031" y="15722"/>
                    <a:pt x="100362" y="15861"/>
                    <a:pt x="101612" y="16315"/>
                  </a:cubicBezTo>
                  <a:cubicBezTo>
                    <a:pt x="103682" y="17037"/>
                    <a:pt x="105630" y="18077"/>
                    <a:pt x="107376" y="19399"/>
                  </a:cubicBezTo>
                  <a:cubicBezTo>
                    <a:pt x="111312" y="22614"/>
                    <a:pt x="114924" y="26202"/>
                    <a:pt x="118171" y="30114"/>
                  </a:cubicBezTo>
                  <a:cubicBezTo>
                    <a:pt x="124722" y="38004"/>
                    <a:pt x="130185" y="46746"/>
                    <a:pt x="134406" y="56089"/>
                  </a:cubicBezTo>
                  <a:cubicBezTo>
                    <a:pt x="135948" y="59799"/>
                    <a:pt x="140137" y="61625"/>
                    <a:pt x="143903" y="60229"/>
                  </a:cubicBezTo>
                  <a:lnTo>
                    <a:pt x="143903" y="60229"/>
                  </a:lnTo>
                  <a:cubicBezTo>
                    <a:pt x="155291" y="59458"/>
                    <a:pt x="166728" y="59701"/>
                    <a:pt x="178076" y="60959"/>
                  </a:cubicBezTo>
                  <a:cubicBezTo>
                    <a:pt x="185138" y="61609"/>
                    <a:pt x="197720" y="60959"/>
                    <a:pt x="199668" y="69969"/>
                  </a:cubicBezTo>
                  <a:cubicBezTo>
                    <a:pt x="199181" y="71918"/>
                    <a:pt x="195609" y="76138"/>
                    <a:pt x="193905" y="78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4"/>
            <p:cNvSpPr/>
            <p:nvPr/>
          </p:nvSpPr>
          <p:spPr>
            <a:xfrm>
              <a:off x="2638247" y="4504290"/>
              <a:ext cx="195593" cy="177486"/>
            </a:xfrm>
            <a:custGeom>
              <a:avLst/>
              <a:gdLst/>
              <a:ahLst/>
              <a:cxnLst/>
              <a:rect l="l" t="t" r="r" b="b"/>
              <a:pathLst>
                <a:path w="182371" h="165488" extrusionOk="0">
                  <a:moveTo>
                    <a:pt x="182115" y="52597"/>
                  </a:moveTo>
                  <a:cubicBezTo>
                    <a:pt x="182764" y="55925"/>
                    <a:pt x="179436" y="60146"/>
                    <a:pt x="177731" y="62743"/>
                  </a:cubicBezTo>
                  <a:cubicBezTo>
                    <a:pt x="175272" y="66347"/>
                    <a:pt x="172561" y="69764"/>
                    <a:pt x="169614" y="72971"/>
                  </a:cubicBezTo>
                  <a:cubicBezTo>
                    <a:pt x="163624" y="79635"/>
                    <a:pt x="157260" y="85950"/>
                    <a:pt x="150539" y="91884"/>
                  </a:cubicBezTo>
                  <a:cubicBezTo>
                    <a:pt x="147324" y="94335"/>
                    <a:pt x="146610" y="98873"/>
                    <a:pt x="148915" y="102193"/>
                  </a:cubicBezTo>
                  <a:cubicBezTo>
                    <a:pt x="149143" y="102501"/>
                    <a:pt x="149419" y="102777"/>
                    <a:pt x="149727" y="103005"/>
                  </a:cubicBezTo>
                  <a:cubicBezTo>
                    <a:pt x="151188" y="107388"/>
                    <a:pt x="152649" y="111771"/>
                    <a:pt x="153867" y="116154"/>
                  </a:cubicBezTo>
                  <a:cubicBezTo>
                    <a:pt x="155060" y="120002"/>
                    <a:pt x="155953" y="123939"/>
                    <a:pt x="156545" y="127924"/>
                  </a:cubicBezTo>
                  <a:cubicBezTo>
                    <a:pt x="157674" y="132859"/>
                    <a:pt x="158348" y="137884"/>
                    <a:pt x="158575" y="142941"/>
                  </a:cubicBezTo>
                  <a:cubicBezTo>
                    <a:pt x="158583" y="144329"/>
                    <a:pt x="158445" y="145717"/>
                    <a:pt x="158169" y="147081"/>
                  </a:cubicBezTo>
                  <a:lnTo>
                    <a:pt x="157763" y="147812"/>
                  </a:lnTo>
                  <a:cubicBezTo>
                    <a:pt x="157179" y="148314"/>
                    <a:pt x="156521" y="148729"/>
                    <a:pt x="155815" y="149029"/>
                  </a:cubicBezTo>
                  <a:cubicBezTo>
                    <a:pt x="154248" y="149719"/>
                    <a:pt x="152576" y="150133"/>
                    <a:pt x="150864" y="150247"/>
                  </a:cubicBezTo>
                  <a:lnTo>
                    <a:pt x="150864" y="150247"/>
                  </a:lnTo>
                  <a:cubicBezTo>
                    <a:pt x="149971" y="150247"/>
                    <a:pt x="149159" y="150247"/>
                    <a:pt x="148266" y="150247"/>
                  </a:cubicBezTo>
                  <a:lnTo>
                    <a:pt x="144694" y="150247"/>
                  </a:lnTo>
                  <a:lnTo>
                    <a:pt x="142422" y="150247"/>
                  </a:lnTo>
                  <a:lnTo>
                    <a:pt x="140555" y="150247"/>
                  </a:lnTo>
                  <a:cubicBezTo>
                    <a:pt x="139378" y="150108"/>
                    <a:pt x="138209" y="149889"/>
                    <a:pt x="137064" y="149597"/>
                  </a:cubicBezTo>
                  <a:cubicBezTo>
                    <a:pt x="136448" y="149678"/>
                    <a:pt x="135814" y="149678"/>
                    <a:pt x="135197" y="149597"/>
                  </a:cubicBezTo>
                  <a:lnTo>
                    <a:pt x="133330" y="149029"/>
                  </a:lnTo>
                  <a:cubicBezTo>
                    <a:pt x="123119" y="145457"/>
                    <a:pt x="113533" y="140311"/>
                    <a:pt x="104920" y="133769"/>
                  </a:cubicBezTo>
                  <a:lnTo>
                    <a:pt x="103135" y="132876"/>
                  </a:lnTo>
                  <a:cubicBezTo>
                    <a:pt x="100440" y="130376"/>
                    <a:pt x="96235" y="130522"/>
                    <a:pt x="93727" y="133217"/>
                  </a:cubicBezTo>
                  <a:cubicBezTo>
                    <a:pt x="93516" y="133444"/>
                    <a:pt x="93329" y="133679"/>
                    <a:pt x="93150" y="133931"/>
                  </a:cubicBezTo>
                  <a:cubicBezTo>
                    <a:pt x="87785" y="140969"/>
                    <a:pt x="81665" y="147397"/>
                    <a:pt x="74887" y="153087"/>
                  </a:cubicBezTo>
                  <a:cubicBezTo>
                    <a:pt x="71956" y="155677"/>
                    <a:pt x="68896" y="158120"/>
                    <a:pt x="65714" y="160393"/>
                  </a:cubicBezTo>
                  <a:lnTo>
                    <a:pt x="61737" y="163153"/>
                  </a:lnTo>
                  <a:lnTo>
                    <a:pt x="60032" y="164208"/>
                  </a:lnTo>
                  <a:lnTo>
                    <a:pt x="60032" y="164208"/>
                  </a:lnTo>
                  <a:lnTo>
                    <a:pt x="60032" y="164208"/>
                  </a:lnTo>
                  <a:cubicBezTo>
                    <a:pt x="57930" y="165272"/>
                    <a:pt x="55519" y="165588"/>
                    <a:pt x="53214" y="165101"/>
                  </a:cubicBezTo>
                  <a:lnTo>
                    <a:pt x="51509" y="165101"/>
                  </a:lnTo>
                  <a:lnTo>
                    <a:pt x="51509" y="165101"/>
                  </a:lnTo>
                  <a:lnTo>
                    <a:pt x="51022" y="164614"/>
                  </a:lnTo>
                  <a:lnTo>
                    <a:pt x="50129" y="163396"/>
                  </a:lnTo>
                  <a:cubicBezTo>
                    <a:pt x="49756" y="162926"/>
                    <a:pt x="49456" y="162406"/>
                    <a:pt x="49236" y="161854"/>
                  </a:cubicBezTo>
                  <a:cubicBezTo>
                    <a:pt x="48384" y="160125"/>
                    <a:pt x="47678" y="158340"/>
                    <a:pt x="47126" y="156497"/>
                  </a:cubicBezTo>
                  <a:cubicBezTo>
                    <a:pt x="47126" y="156497"/>
                    <a:pt x="47126" y="155522"/>
                    <a:pt x="46720" y="155117"/>
                  </a:cubicBezTo>
                  <a:cubicBezTo>
                    <a:pt x="46314" y="154711"/>
                    <a:pt x="46720" y="153250"/>
                    <a:pt x="46720" y="152276"/>
                  </a:cubicBezTo>
                  <a:cubicBezTo>
                    <a:pt x="46152" y="147974"/>
                    <a:pt x="45584" y="144159"/>
                    <a:pt x="45097" y="139613"/>
                  </a:cubicBezTo>
                  <a:cubicBezTo>
                    <a:pt x="44171" y="132153"/>
                    <a:pt x="44009" y="124620"/>
                    <a:pt x="44610" y="117128"/>
                  </a:cubicBezTo>
                  <a:cubicBezTo>
                    <a:pt x="45072" y="114653"/>
                    <a:pt x="44139" y="112128"/>
                    <a:pt x="42174" y="110553"/>
                  </a:cubicBezTo>
                  <a:cubicBezTo>
                    <a:pt x="41566" y="109985"/>
                    <a:pt x="40851" y="109539"/>
                    <a:pt x="40064" y="109255"/>
                  </a:cubicBezTo>
                  <a:lnTo>
                    <a:pt x="39009" y="108849"/>
                  </a:lnTo>
                  <a:lnTo>
                    <a:pt x="39009" y="108849"/>
                  </a:lnTo>
                  <a:lnTo>
                    <a:pt x="37791" y="108849"/>
                  </a:lnTo>
                  <a:lnTo>
                    <a:pt x="35600" y="107956"/>
                  </a:lnTo>
                  <a:lnTo>
                    <a:pt x="29918" y="105602"/>
                  </a:lnTo>
                  <a:cubicBezTo>
                    <a:pt x="26103" y="103979"/>
                    <a:pt x="22369" y="102193"/>
                    <a:pt x="18635" y="100407"/>
                  </a:cubicBezTo>
                  <a:lnTo>
                    <a:pt x="8813" y="95374"/>
                  </a:lnTo>
                  <a:cubicBezTo>
                    <a:pt x="7676" y="94806"/>
                    <a:pt x="6621" y="94157"/>
                    <a:pt x="5566" y="93508"/>
                  </a:cubicBezTo>
                  <a:lnTo>
                    <a:pt x="4592" y="93021"/>
                  </a:lnTo>
                  <a:lnTo>
                    <a:pt x="4592" y="93021"/>
                  </a:lnTo>
                  <a:cubicBezTo>
                    <a:pt x="4592" y="93021"/>
                    <a:pt x="4186" y="93021"/>
                    <a:pt x="4105" y="93021"/>
                  </a:cubicBezTo>
                  <a:cubicBezTo>
                    <a:pt x="1158" y="91438"/>
                    <a:pt x="-514" y="88223"/>
                    <a:pt x="-116" y="84903"/>
                  </a:cubicBezTo>
                  <a:cubicBezTo>
                    <a:pt x="972" y="81364"/>
                    <a:pt x="3464" y="78426"/>
                    <a:pt x="6784" y="76786"/>
                  </a:cubicBezTo>
                  <a:cubicBezTo>
                    <a:pt x="14584" y="72719"/>
                    <a:pt x="22734" y="69351"/>
                    <a:pt x="31135" y="66721"/>
                  </a:cubicBezTo>
                  <a:cubicBezTo>
                    <a:pt x="38846" y="63961"/>
                    <a:pt x="46801" y="61932"/>
                    <a:pt x="54594" y="59659"/>
                  </a:cubicBezTo>
                  <a:cubicBezTo>
                    <a:pt x="56428" y="59050"/>
                    <a:pt x="57889" y="57646"/>
                    <a:pt x="58571" y="55844"/>
                  </a:cubicBezTo>
                  <a:cubicBezTo>
                    <a:pt x="58855" y="55251"/>
                    <a:pt x="59050" y="54626"/>
                    <a:pt x="59139" y="53977"/>
                  </a:cubicBezTo>
                  <a:cubicBezTo>
                    <a:pt x="60942" y="43741"/>
                    <a:pt x="63661" y="33692"/>
                    <a:pt x="67257" y="23943"/>
                  </a:cubicBezTo>
                  <a:cubicBezTo>
                    <a:pt x="68977" y="18967"/>
                    <a:pt x="71039" y="14113"/>
                    <a:pt x="73426" y="9413"/>
                  </a:cubicBezTo>
                  <a:cubicBezTo>
                    <a:pt x="75163" y="5534"/>
                    <a:pt x="77979" y="2238"/>
                    <a:pt x="81543" y="-84"/>
                  </a:cubicBezTo>
                  <a:cubicBezTo>
                    <a:pt x="82858" y="-270"/>
                    <a:pt x="84189" y="-132"/>
                    <a:pt x="85439" y="322"/>
                  </a:cubicBezTo>
                  <a:cubicBezTo>
                    <a:pt x="87509" y="1044"/>
                    <a:pt x="89457" y="2084"/>
                    <a:pt x="91202" y="3407"/>
                  </a:cubicBezTo>
                  <a:cubicBezTo>
                    <a:pt x="95139" y="6621"/>
                    <a:pt x="98751" y="10209"/>
                    <a:pt x="101998" y="14121"/>
                  </a:cubicBezTo>
                  <a:cubicBezTo>
                    <a:pt x="108549" y="22011"/>
                    <a:pt x="114012" y="30754"/>
                    <a:pt x="118232" y="40096"/>
                  </a:cubicBezTo>
                  <a:cubicBezTo>
                    <a:pt x="119775" y="43806"/>
                    <a:pt x="123963" y="45632"/>
                    <a:pt x="127730" y="44236"/>
                  </a:cubicBezTo>
                  <a:lnTo>
                    <a:pt x="127730" y="44236"/>
                  </a:lnTo>
                  <a:cubicBezTo>
                    <a:pt x="139118" y="43465"/>
                    <a:pt x="150555" y="43709"/>
                    <a:pt x="161903" y="44967"/>
                  </a:cubicBezTo>
                  <a:cubicBezTo>
                    <a:pt x="167585" y="44236"/>
                    <a:pt x="180167" y="43749"/>
                    <a:pt x="182115" y="525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8" name="Google Shape;68;p4"/>
          <p:cNvSpPr/>
          <p:nvPr/>
        </p:nvSpPr>
        <p:spPr>
          <a:xfrm>
            <a:off x="11723467" y="1968267"/>
            <a:ext cx="114400" cy="114400"/>
          </a:xfrm>
          <a:prstGeom prst="ellipse">
            <a:avLst/>
          </a:prstGeom>
          <a:solidFill>
            <a:schemeClr val="dk2"/>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grpSp>
        <p:nvGrpSpPr>
          <p:cNvPr id="69" name="Google Shape;69;p4"/>
          <p:cNvGrpSpPr/>
          <p:nvPr/>
        </p:nvGrpSpPr>
        <p:grpSpPr>
          <a:xfrm>
            <a:off x="580290" y="371553"/>
            <a:ext cx="752887" cy="501780"/>
            <a:chOff x="5975592" y="4191589"/>
            <a:chExt cx="564665" cy="376335"/>
          </a:xfrm>
        </p:grpSpPr>
        <p:sp>
          <p:nvSpPr>
            <p:cNvPr id="70" name="Google Shape;70;p4"/>
            <p:cNvSpPr/>
            <p:nvPr/>
          </p:nvSpPr>
          <p:spPr>
            <a:xfrm>
              <a:off x="5975592" y="4191589"/>
              <a:ext cx="564665" cy="376335"/>
            </a:xfrm>
            <a:custGeom>
              <a:avLst/>
              <a:gdLst/>
              <a:ahLst/>
              <a:cxnLst/>
              <a:rect l="l" t="t" r="r" b="b"/>
              <a:pathLst>
                <a:path w="688616" h="458945" extrusionOk="0">
                  <a:moveTo>
                    <a:pt x="324140" y="458781"/>
                  </a:moveTo>
                  <a:cubicBezTo>
                    <a:pt x="267970" y="458781"/>
                    <a:pt x="202789" y="457482"/>
                    <a:pt x="140773" y="441735"/>
                  </a:cubicBezTo>
                  <a:cubicBezTo>
                    <a:pt x="63904" y="422172"/>
                    <a:pt x="10411" y="368680"/>
                    <a:pt x="1320" y="302363"/>
                  </a:cubicBezTo>
                  <a:cubicBezTo>
                    <a:pt x="-7771" y="233091"/>
                    <a:pt x="25185" y="165037"/>
                    <a:pt x="85090" y="129142"/>
                  </a:cubicBezTo>
                  <a:cubicBezTo>
                    <a:pt x="111146" y="113825"/>
                    <a:pt x="140855" y="105806"/>
                    <a:pt x="171132" y="105927"/>
                  </a:cubicBezTo>
                  <a:cubicBezTo>
                    <a:pt x="180223" y="105935"/>
                    <a:pt x="189395" y="106642"/>
                    <a:pt x="198405" y="108038"/>
                  </a:cubicBezTo>
                  <a:cubicBezTo>
                    <a:pt x="203194" y="97502"/>
                    <a:pt x="209039" y="87444"/>
                    <a:pt x="215776" y="78004"/>
                  </a:cubicBezTo>
                  <a:cubicBezTo>
                    <a:pt x="250193" y="29788"/>
                    <a:pt x="303279" y="-164"/>
                    <a:pt x="354336" y="-164"/>
                  </a:cubicBezTo>
                  <a:cubicBezTo>
                    <a:pt x="385344" y="-91"/>
                    <a:pt x="415296" y="10786"/>
                    <a:pt x="439080" y="30600"/>
                  </a:cubicBezTo>
                  <a:cubicBezTo>
                    <a:pt x="458317" y="46306"/>
                    <a:pt x="473984" y="65958"/>
                    <a:pt x="484942" y="88232"/>
                  </a:cubicBezTo>
                  <a:cubicBezTo>
                    <a:pt x="491516" y="85407"/>
                    <a:pt x="498335" y="83053"/>
                    <a:pt x="505235" y="81170"/>
                  </a:cubicBezTo>
                  <a:cubicBezTo>
                    <a:pt x="517492" y="77850"/>
                    <a:pt x="530073" y="76153"/>
                    <a:pt x="542736" y="76137"/>
                  </a:cubicBezTo>
                  <a:cubicBezTo>
                    <a:pt x="581779" y="75902"/>
                    <a:pt x="619038" y="92818"/>
                    <a:pt x="644525" y="122405"/>
                  </a:cubicBezTo>
                  <a:cubicBezTo>
                    <a:pt x="674153" y="157358"/>
                    <a:pt x="689738" y="202035"/>
                    <a:pt x="688358" y="247816"/>
                  </a:cubicBezTo>
                  <a:cubicBezTo>
                    <a:pt x="687384" y="301470"/>
                    <a:pt x="675046" y="345222"/>
                    <a:pt x="651587" y="377690"/>
                  </a:cubicBezTo>
                  <a:cubicBezTo>
                    <a:pt x="628453" y="408706"/>
                    <a:pt x="594848" y="430322"/>
                    <a:pt x="557023" y="438569"/>
                  </a:cubicBezTo>
                  <a:cubicBezTo>
                    <a:pt x="553938" y="439567"/>
                    <a:pt x="550772" y="440323"/>
                    <a:pt x="547606" y="440842"/>
                  </a:cubicBezTo>
                  <a:lnTo>
                    <a:pt x="545821" y="440842"/>
                  </a:lnTo>
                  <a:lnTo>
                    <a:pt x="541437" y="441410"/>
                  </a:lnTo>
                  <a:cubicBezTo>
                    <a:pt x="540626" y="441597"/>
                    <a:pt x="539895" y="441727"/>
                    <a:pt x="539083" y="441816"/>
                  </a:cubicBezTo>
                  <a:lnTo>
                    <a:pt x="536323" y="442222"/>
                  </a:lnTo>
                  <a:cubicBezTo>
                    <a:pt x="467571" y="452709"/>
                    <a:pt x="398088" y="458140"/>
                    <a:pt x="328524" y="458456"/>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4"/>
            <p:cNvSpPr/>
            <p:nvPr/>
          </p:nvSpPr>
          <p:spPr>
            <a:xfrm>
              <a:off x="6021244" y="4237066"/>
              <a:ext cx="473530" cy="285379"/>
            </a:xfrm>
            <a:custGeom>
              <a:avLst/>
              <a:gdLst/>
              <a:ahLst/>
              <a:cxnLst/>
              <a:rect l="l" t="t" r="r" b="b"/>
              <a:pathLst>
                <a:path w="577476" h="348023" extrusionOk="0">
                  <a:moveTo>
                    <a:pt x="577221" y="191600"/>
                  </a:moveTo>
                  <a:cubicBezTo>
                    <a:pt x="578357" y="159569"/>
                    <a:pt x="567642" y="128245"/>
                    <a:pt x="547106" y="103609"/>
                  </a:cubicBezTo>
                  <a:cubicBezTo>
                    <a:pt x="526570" y="79988"/>
                    <a:pt x="494101" y="70483"/>
                    <a:pt x="464067" y="79258"/>
                  </a:cubicBezTo>
                  <a:cubicBezTo>
                    <a:pt x="437443" y="87659"/>
                    <a:pt x="414390" y="104648"/>
                    <a:pt x="398399" y="127555"/>
                  </a:cubicBezTo>
                  <a:cubicBezTo>
                    <a:pt x="393691" y="86320"/>
                    <a:pt x="382165" y="45653"/>
                    <a:pt x="348397" y="18054"/>
                  </a:cubicBezTo>
                  <a:cubicBezTo>
                    <a:pt x="299694" y="-21882"/>
                    <a:pt x="237355" y="9937"/>
                    <a:pt x="205211" y="54825"/>
                  </a:cubicBezTo>
                  <a:cubicBezTo>
                    <a:pt x="191492" y="76003"/>
                    <a:pt x="182320" y="99851"/>
                    <a:pt x="178424" y="124795"/>
                  </a:cubicBezTo>
                  <a:cubicBezTo>
                    <a:pt x="142059" y="100833"/>
                    <a:pt x="95304" y="99543"/>
                    <a:pt x="57640" y="121467"/>
                  </a:cubicBezTo>
                  <a:cubicBezTo>
                    <a:pt x="16973" y="146014"/>
                    <a:pt x="-5268" y="192249"/>
                    <a:pt x="820" y="239329"/>
                  </a:cubicBezTo>
                  <a:cubicBezTo>
                    <a:pt x="7801" y="289980"/>
                    <a:pt x="52689" y="320500"/>
                    <a:pt x="99038" y="332433"/>
                  </a:cubicBezTo>
                  <a:cubicBezTo>
                    <a:pt x="154884" y="346719"/>
                    <a:pt x="215600" y="347936"/>
                    <a:pt x="272989" y="347855"/>
                  </a:cubicBezTo>
                  <a:cubicBezTo>
                    <a:pt x="340524" y="347409"/>
                    <a:pt x="407897" y="341978"/>
                    <a:pt x="474619" y="331621"/>
                  </a:cubicBezTo>
                  <a:lnTo>
                    <a:pt x="475188" y="331621"/>
                  </a:lnTo>
                  <a:lnTo>
                    <a:pt x="476405" y="331621"/>
                  </a:lnTo>
                  <a:lnTo>
                    <a:pt x="482899" y="330647"/>
                  </a:lnTo>
                  <a:cubicBezTo>
                    <a:pt x="483873" y="330541"/>
                    <a:pt x="484766" y="330265"/>
                    <a:pt x="485659" y="329835"/>
                  </a:cubicBezTo>
                  <a:cubicBezTo>
                    <a:pt x="511634" y="325005"/>
                    <a:pt x="535012" y="310719"/>
                    <a:pt x="551084" y="289736"/>
                  </a:cubicBezTo>
                  <a:cubicBezTo>
                    <a:pt x="570808" y="262381"/>
                    <a:pt x="576653" y="224637"/>
                    <a:pt x="577221" y="191600"/>
                  </a:cubicBezTo>
                  <a:close/>
                  <a:moveTo>
                    <a:pt x="544022" y="257674"/>
                  </a:moveTo>
                  <a:cubicBezTo>
                    <a:pt x="531440" y="289655"/>
                    <a:pt x="505140" y="305484"/>
                    <a:pt x="472265" y="311003"/>
                  </a:cubicBezTo>
                  <a:cubicBezTo>
                    <a:pt x="366661" y="328033"/>
                    <a:pt x="259352" y="331223"/>
                    <a:pt x="152936" y="320500"/>
                  </a:cubicBezTo>
                  <a:cubicBezTo>
                    <a:pt x="110970" y="315792"/>
                    <a:pt x="62024" y="307188"/>
                    <a:pt x="35399" y="270580"/>
                  </a:cubicBezTo>
                  <a:cubicBezTo>
                    <a:pt x="10641" y="236488"/>
                    <a:pt x="19165" y="186729"/>
                    <a:pt x="47007" y="156939"/>
                  </a:cubicBezTo>
                  <a:cubicBezTo>
                    <a:pt x="80287" y="121467"/>
                    <a:pt x="142545" y="115542"/>
                    <a:pt x="177612" y="151582"/>
                  </a:cubicBezTo>
                  <a:cubicBezTo>
                    <a:pt x="181671" y="155908"/>
                    <a:pt x="188408" y="156144"/>
                    <a:pt x="192791" y="152110"/>
                  </a:cubicBezTo>
                  <a:cubicBezTo>
                    <a:pt x="194658" y="150316"/>
                    <a:pt x="195876" y="147872"/>
                    <a:pt x="196120" y="145251"/>
                  </a:cubicBezTo>
                  <a:cubicBezTo>
                    <a:pt x="201233" y="116110"/>
                    <a:pt x="207483" y="86320"/>
                    <a:pt x="226072" y="62536"/>
                  </a:cubicBezTo>
                  <a:cubicBezTo>
                    <a:pt x="244660" y="38753"/>
                    <a:pt x="273394" y="17324"/>
                    <a:pt x="305214" y="21220"/>
                  </a:cubicBezTo>
                  <a:cubicBezTo>
                    <a:pt x="334598" y="24873"/>
                    <a:pt x="356514" y="52877"/>
                    <a:pt x="366418" y="78852"/>
                  </a:cubicBezTo>
                  <a:cubicBezTo>
                    <a:pt x="374859" y="104397"/>
                    <a:pt x="379324" y="131086"/>
                    <a:pt x="379649" y="157994"/>
                  </a:cubicBezTo>
                  <a:cubicBezTo>
                    <a:pt x="380135" y="167492"/>
                    <a:pt x="393123" y="174229"/>
                    <a:pt x="399129" y="164569"/>
                  </a:cubicBezTo>
                  <a:cubicBezTo>
                    <a:pt x="416988" y="134698"/>
                    <a:pt x="441177" y="103609"/>
                    <a:pt x="477867" y="98171"/>
                  </a:cubicBezTo>
                  <a:cubicBezTo>
                    <a:pt x="514556" y="92732"/>
                    <a:pt x="539313" y="119194"/>
                    <a:pt x="550272" y="151501"/>
                  </a:cubicBezTo>
                  <a:cubicBezTo>
                    <a:pt x="561230" y="183807"/>
                    <a:pt x="556684" y="225367"/>
                    <a:pt x="544022" y="2575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4"/>
            <p:cNvSpPr/>
            <p:nvPr/>
          </p:nvSpPr>
          <p:spPr>
            <a:xfrm>
              <a:off x="6038435" y="4254108"/>
              <a:ext cx="439265" cy="250873"/>
            </a:xfrm>
            <a:custGeom>
              <a:avLst/>
              <a:gdLst/>
              <a:ahLst/>
              <a:cxnLst/>
              <a:rect l="l" t="t" r="r" b="b"/>
              <a:pathLst>
                <a:path w="535689" h="305943" extrusionOk="0">
                  <a:moveTo>
                    <a:pt x="523080" y="236750"/>
                  </a:moveTo>
                  <a:cubicBezTo>
                    <a:pt x="510498" y="268731"/>
                    <a:pt x="484199" y="284560"/>
                    <a:pt x="451324" y="290080"/>
                  </a:cubicBezTo>
                  <a:cubicBezTo>
                    <a:pt x="345719" y="307109"/>
                    <a:pt x="238410" y="310299"/>
                    <a:pt x="131994" y="299576"/>
                  </a:cubicBezTo>
                  <a:cubicBezTo>
                    <a:pt x="90028" y="294869"/>
                    <a:pt x="41082" y="286264"/>
                    <a:pt x="14458" y="249656"/>
                  </a:cubicBezTo>
                  <a:cubicBezTo>
                    <a:pt x="-10300" y="215564"/>
                    <a:pt x="-1777" y="165806"/>
                    <a:pt x="26066" y="136015"/>
                  </a:cubicBezTo>
                  <a:cubicBezTo>
                    <a:pt x="59346" y="100543"/>
                    <a:pt x="121604" y="94618"/>
                    <a:pt x="156671" y="130658"/>
                  </a:cubicBezTo>
                  <a:cubicBezTo>
                    <a:pt x="160729" y="134985"/>
                    <a:pt x="167466" y="135220"/>
                    <a:pt x="171850" y="131186"/>
                  </a:cubicBezTo>
                  <a:cubicBezTo>
                    <a:pt x="173717" y="129392"/>
                    <a:pt x="174934" y="126948"/>
                    <a:pt x="175178" y="124327"/>
                  </a:cubicBezTo>
                  <a:cubicBezTo>
                    <a:pt x="180292" y="95186"/>
                    <a:pt x="186541" y="65396"/>
                    <a:pt x="205130" y="41613"/>
                  </a:cubicBezTo>
                  <a:cubicBezTo>
                    <a:pt x="223719" y="17829"/>
                    <a:pt x="252453" y="-3600"/>
                    <a:pt x="284272" y="296"/>
                  </a:cubicBezTo>
                  <a:cubicBezTo>
                    <a:pt x="313657" y="3949"/>
                    <a:pt x="335573" y="31953"/>
                    <a:pt x="345476" y="57928"/>
                  </a:cubicBezTo>
                  <a:cubicBezTo>
                    <a:pt x="353918" y="83473"/>
                    <a:pt x="358382" y="110162"/>
                    <a:pt x="358707" y="137071"/>
                  </a:cubicBezTo>
                  <a:cubicBezTo>
                    <a:pt x="359194" y="146568"/>
                    <a:pt x="372181" y="153305"/>
                    <a:pt x="378188" y="143646"/>
                  </a:cubicBezTo>
                  <a:cubicBezTo>
                    <a:pt x="396046" y="113774"/>
                    <a:pt x="420235" y="82686"/>
                    <a:pt x="456925" y="77247"/>
                  </a:cubicBezTo>
                  <a:cubicBezTo>
                    <a:pt x="493615" y="71809"/>
                    <a:pt x="518372" y="98271"/>
                    <a:pt x="529331" y="130577"/>
                  </a:cubicBezTo>
                  <a:cubicBezTo>
                    <a:pt x="540289" y="162883"/>
                    <a:pt x="535742" y="204606"/>
                    <a:pt x="523080" y="2367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663622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5806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403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94487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08138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5014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80053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9919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6823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86520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8867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673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8563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8212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04610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03609665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5797936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4627839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83666790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56616586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2026/2/5</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3742067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882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911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66545"/>
      </p:ext>
    </p:extLst>
  </p:cSld>
  <p:clrMap bg1="lt1" tx1="dk1" bg2="lt2" tx2="dk2" accent1="accent1" accent2="accent2" accent3="accent3" accent4="accent4" accent5="accent5" accent6="accent6" hlink="hlink" folHlink="folHlink"/>
  <p:sldLayoutIdLst>
    <p:sldLayoutId id="214748370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1.svg"/><Relationship Id="rId5" Type="http://schemas.openxmlformats.org/officeDocument/2006/relationships/image" Target="../media/image28.png"/><Relationship Id="rId4" Type="http://schemas.openxmlformats.org/officeDocument/2006/relationships/image" Target="../media/image59.sv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24.svg"/><Relationship Id="rId26" Type="http://schemas.openxmlformats.org/officeDocument/2006/relationships/image" Target="../media/image12.svg"/><Relationship Id="rId3" Type="http://schemas.openxmlformats.org/officeDocument/2006/relationships/image" Target="../media/image13.png"/><Relationship Id="rId21" Type="http://schemas.openxmlformats.org/officeDocument/2006/relationships/image" Target="../media/image18.png"/><Relationship Id="rId12" Type="http://schemas.openxmlformats.org/officeDocument/2006/relationships/image" Target="../media/image31.sv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18.svg"/><Relationship Id="rId20" Type="http://schemas.openxmlformats.org/officeDocument/2006/relationships/image" Target="../media/image35.svg"/><Relationship Id="rId1" Type="http://schemas.openxmlformats.org/officeDocument/2006/relationships/slideLayout" Target="../slideLayouts/slideLayout12.xml"/><Relationship Id="rId24" Type="http://schemas.openxmlformats.org/officeDocument/2006/relationships/image" Target="../media/image39.svg"/><Relationship Id="rId6" Type="http://schemas.openxmlformats.org/officeDocument/2006/relationships/audio" Target="NULL"/><Relationship Id="rId15" Type="http://schemas.openxmlformats.org/officeDocument/2006/relationships/image" Target="../media/image15.png"/><Relationship Id="rId23" Type="http://schemas.openxmlformats.org/officeDocument/2006/relationships/image" Target="../media/image19.png"/><Relationship Id="rId19" Type="http://schemas.openxmlformats.org/officeDocument/2006/relationships/image" Target="../media/image17.png"/><Relationship Id="rId14" Type="http://schemas.openxmlformats.org/officeDocument/2006/relationships/image" Target="../media/image33.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KHÁM PHÁ</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49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3127230" y="1271567"/>
            <a:ext cx="6124576" cy="4247317"/>
          </a:xfrm>
          <a:prstGeom prst="rect">
            <a:avLst/>
          </a:prstGeom>
          <a:noFill/>
        </p:spPr>
        <p:txBody>
          <a:bodyPr wrap="square" rtlCol="0">
            <a:spAutoFit/>
          </a:bodyPr>
          <a:lstStyle/>
          <a:p>
            <a:pPr lvl="0" algn="ctr"/>
            <a:r>
              <a:rPr lang="vi-VN" sz="5400" b="1" dirty="0">
                <a:solidFill>
                  <a:prstClr val="white"/>
                </a:solidFill>
                <a:latin typeface="Cambria" pitchFamily="18" charset="0"/>
                <a:ea typeface="Cambria" pitchFamily="18" charset="0"/>
              </a:rPr>
              <a:t>Hoạt động 4: </a:t>
            </a:r>
            <a:endParaRPr lang="en-SG" sz="5400" b="1" dirty="0" smtClean="0">
              <a:solidFill>
                <a:prstClr val="white"/>
              </a:solidFill>
              <a:latin typeface="Cambria" pitchFamily="18" charset="0"/>
              <a:ea typeface="Cambria" pitchFamily="18" charset="0"/>
            </a:endParaRPr>
          </a:p>
          <a:p>
            <a:pPr lvl="0" algn="ctr"/>
            <a:r>
              <a:rPr lang="vi-VN" sz="5400" b="1" dirty="0" smtClean="0">
                <a:solidFill>
                  <a:prstClr val="white"/>
                </a:solidFill>
                <a:latin typeface="Cambria" pitchFamily="18" charset="0"/>
                <a:ea typeface="Cambria" pitchFamily="18" charset="0"/>
              </a:rPr>
              <a:t>Xác </a:t>
            </a:r>
            <a:r>
              <a:rPr lang="vi-VN" sz="5400" b="1" dirty="0">
                <a:solidFill>
                  <a:prstClr val="white"/>
                </a:solidFill>
                <a:latin typeface="Cambria" pitchFamily="18" charset="0"/>
                <a:ea typeface="Cambria" pitchFamily="18" charset="0"/>
              </a:rPr>
              <a:t>định các cách giải quyết vấn đề nảy sinh trong mối quan hệ thầy </a:t>
            </a:r>
            <a:r>
              <a:rPr lang="vi-VN" sz="5400" b="1" dirty="0" smtClean="0">
                <a:solidFill>
                  <a:prstClr val="white"/>
                </a:solidFill>
                <a:latin typeface="Cambria" pitchFamily="18" charset="0"/>
                <a:ea typeface="Cambria" pitchFamily="18" charset="0"/>
              </a:rPr>
              <a:t>trò</a:t>
            </a:r>
            <a:endParaRPr kumimoji="0" lang="en-US" sz="5400" b="1" i="0" u="none" strike="noStrike" kern="1200" cap="none" spc="0" normalizeH="0" baseline="0" noProof="0" dirty="0">
              <a:ln>
                <a:noFill/>
              </a:ln>
              <a:solidFill>
                <a:prstClr val="white"/>
              </a:solidFill>
              <a:effectLst/>
              <a:uLnTx/>
              <a:uFillTx/>
              <a:latin typeface="Cambria" pitchFamily="18" charset="0"/>
              <a:ea typeface="Cambria" pitchFamily="18" charset="0"/>
            </a:endParaRPr>
          </a:p>
        </p:txBody>
      </p:sp>
    </p:spTree>
    <p:extLst>
      <p:ext uri="{BB962C8B-B14F-4D97-AF65-F5344CB8AC3E}">
        <p14:creationId xmlns:p14="http://schemas.microsoft.com/office/powerpoint/2010/main" val="296282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1200329"/>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custGeom>
                    <a:avLst/>
                    <a:gdLst>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1200329" fill="none" extrusionOk="0">
                        <a:moveTo>
                          <a:pt x="0" y="0"/>
                        </a:moveTo>
                        <a:cubicBezTo>
                          <a:pt x="4169977" y="5222"/>
                          <a:pt x="6469675" y="24918"/>
                          <a:pt x="10379710" y="0"/>
                        </a:cubicBezTo>
                        <a:cubicBezTo>
                          <a:pt x="10099917" y="387854"/>
                          <a:pt x="10281381" y="601959"/>
                          <a:pt x="10379710" y="1200329"/>
                        </a:cubicBezTo>
                        <a:cubicBezTo>
                          <a:pt x="8149965" y="1213092"/>
                          <a:pt x="1482017" y="1276017"/>
                          <a:pt x="0" y="1200329"/>
                        </a:cubicBezTo>
                        <a:cubicBezTo>
                          <a:pt x="-85384" y="865269"/>
                          <a:pt x="30187" y="240700"/>
                          <a:pt x="0" y="0"/>
                        </a:cubicBezTo>
                        <a:close/>
                      </a:path>
                      <a:path w="10379710" h="1200329" stroke="0" extrusionOk="0">
                        <a:moveTo>
                          <a:pt x="0" y="0"/>
                        </a:moveTo>
                        <a:cubicBezTo>
                          <a:pt x="2130880" y="-167543"/>
                          <a:pt x="9029789" y="-21469"/>
                          <a:pt x="10379710" y="0"/>
                        </a:cubicBezTo>
                        <a:cubicBezTo>
                          <a:pt x="10356035" y="533339"/>
                          <a:pt x="10260173" y="794916"/>
                          <a:pt x="10379710" y="1200329"/>
                        </a:cubicBezTo>
                        <a:cubicBezTo>
                          <a:pt x="6517280" y="1241004"/>
                          <a:pt x="1668843" y="1008701"/>
                          <a:pt x="0" y="1200329"/>
                        </a:cubicBezTo>
                        <a:cubicBezTo>
                          <a:pt x="123790" y="616532"/>
                          <a:pt x="292927" y="567283"/>
                          <a:pt x="0" y="0"/>
                        </a:cubicBezTo>
                        <a:close/>
                      </a:path>
                      <a:path w="10379710" h="1200329" fill="none" stroke="0" extrusionOk="0">
                        <a:moveTo>
                          <a:pt x="0" y="0"/>
                        </a:moveTo>
                        <a:cubicBezTo>
                          <a:pt x="4802270" y="11849"/>
                          <a:pt x="6106691" y="-161459"/>
                          <a:pt x="10379710" y="0"/>
                        </a:cubicBezTo>
                        <a:cubicBezTo>
                          <a:pt x="10123169" y="410695"/>
                          <a:pt x="10293101" y="668214"/>
                          <a:pt x="10379710" y="1200329"/>
                        </a:cubicBezTo>
                        <a:cubicBezTo>
                          <a:pt x="8334457" y="1197773"/>
                          <a:pt x="1466856" y="1419373"/>
                          <a:pt x="0" y="1200329"/>
                        </a:cubicBezTo>
                        <a:cubicBezTo>
                          <a:pt x="-101873" y="848772"/>
                          <a:pt x="32750" y="226646"/>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Nêu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quyết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đề</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sinh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quan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hệ</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thầy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trò</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455995" y="2028305"/>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smtClean="0">
                <a:solidFill>
                  <a:srgbClr val="002060"/>
                </a:solidFill>
                <a:latin typeface="Cambria" pitchFamily="18" charset="0"/>
                <a:ea typeface="Cambria" pitchFamily="18" charset="0"/>
                <a:cs typeface="Calibri" panose="020F0502020204030204" pitchFamily="34" charset="0"/>
              </a:rPr>
              <a:t>Lắng </a:t>
            </a:r>
            <a:r>
              <a:rPr lang="vi-VN" sz="4000" b="1" dirty="0">
                <a:solidFill>
                  <a:srgbClr val="002060"/>
                </a:solidFill>
                <a:latin typeface="Cambria" pitchFamily="18" charset="0"/>
                <a:ea typeface="Cambria" pitchFamily="18" charset="0"/>
                <a:cs typeface="Calibri" panose="020F0502020204030204" pitchFamily="34" charset="0"/>
              </a:rPr>
              <a:t>nghe thầy cô phân tích;</a:t>
            </a:r>
          </a:p>
        </p:txBody>
      </p:sp>
      <p:sp>
        <p:nvSpPr>
          <p:cNvPr id="7" name="Rounded Rectangle 6"/>
          <p:cNvSpPr/>
          <p:nvPr/>
        </p:nvSpPr>
        <p:spPr>
          <a:xfrm>
            <a:off x="3278354" y="2028303"/>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smtClean="0">
                <a:solidFill>
                  <a:srgbClr val="002060"/>
                </a:solidFill>
                <a:latin typeface="Cambria" pitchFamily="18" charset="0"/>
                <a:ea typeface="Cambria" pitchFamily="18" charset="0"/>
                <a:cs typeface="Calibri" panose="020F0502020204030204" pitchFamily="34" charset="0"/>
              </a:rPr>
              <a:t>Đặt </a:t>
            </a:r>
            <a:r>
              <a:rPr lang="vi-VN" sz="4000" b="1" dirty="0">
                <a:solidFill>
                  <a:srgbClr val="002060"/>
                </a:solidFill>
                <a:latin typeface="Cambria" pitchFamily="18" charset="0"/>
                <a:ea typeface="Cambria" pitchFamily="18" charset="0"/>
                <a:cs typeface="Calibri" panose="020F0502020204030204" pitchFamily="34" charset="0"/>
              </a:rPr>
              <a:t>mình vào vị trí thầy cô để hiểu;</a:t>
            </a:r>
          </a:p>
        </p:txBody>
      </p:sp>
      <p:sp>
        <p:nvSpPr>
          <p:cNvPr id="8" name="Rounded Rectangle 7"/>
          <p:cNvSpPr/>
          <p:nvPr/>
        </p:nvSpPr>
        <p:spPr>
          <a:xfrm>
            <a:off x="6150698" y="2028305"/>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smtClean="0">
                <a:solidFill>
                  <a:srgbClr val="002060"/>
                </a:solidFill>
                <a:latin typeface="Cambria" pitchFamily="18" charset="0"/>
                <a:ea typeface="Cambria" pitchFamily="18" charset="0"/>
                <a:cs typeface="Calibri" panose="020F0502020204030204" pitchFamily="34" charset="0"/>
              </a:rPr>
              <a:t>Trình </a:t>
            </a:r>
            <a:r>
              <a:rPr lang="vi-VN" sz="4000" b="1" dirty="0">
                <a:solidFill>
                  <a:srgbClr val="002060"/>
                </a:solidFill>
                <a:latin typeface="Cambria" pitchFamily="18" charset="0"/>
                <a:ea typeface="Cambria" pitchFamily="18" charset="0"/>
                <a:cs typeface="Calibri" panose="020F0502020204030204" pitchFamily="34" charset="0"/>
              </a:rPr>
              <a:t>bày suy nghĩ của mình;</a:t>
            </a:r>
          </a:p>
        </p:txBody>
      </p:sp>
      <p:sp>
        <p:nvSpPr>
          <p:cNvPr id="10" name="Rounded Rectangle 9"/>
          <p:cNvSpPr/>
          <p:nvPr/>
        </p:nvSpPr>
        <p:spPr>
          <a:xfrm>
            <a:off x="9026422" y="2028302"/>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smtClean="0">
                <a:solidFill>
                  <a:srgbClr val="002060"/>
                </a:solidFill>
                <a:latin typeface="Cambria" pitchFamily="18" charset="0"/>
                <a:ea typeface="Cambria" pitchFamily="18" charset="0"/>
                <a:cs typeface="Calibri" panose="020F0502020204030204" pitchFamily="34" charset="0"/>
              </a:rPr>
              <a:t>Viết </a:t>
            </a:r>
            <a:r>
              <a:rPr lang="vi-VN" sz="4000" b="1" dirty="0">
                <a:solidFill>
                  <a:srgbClr val="002060"/>
                </a:solidFill>
                <a:latin typeface="Cambria" pitchFamily="18" charset="0"/>
                <a:ea typeface="Cambria" pitchFamily="18" charset="0"/>
                <a:cs typeface="Calibri" panose="020F0502020204030204" pitchFamily="34" charset="0"/>
              </a:rPr>
              <a:t>thư cho thầy cô.</a:t>
            </a:r>
            <a:endParaRPr lang="en-US" sz="4000" b="1" dirty="0">
              <a:solidFill>
                <a:srgbClr val="002060"/>
              </a:solidFill>
              <a:latin typeface="Cambria" pitchFamily="18" charset="0"/>
              <a:ea typeface="Cambria" pitchFamily="18" charset="0"/>
              <a:cs typeface="Calibri" panose="020F0502020204030204" pitchFamily="34" charset="0"/>
            </a:endParaRPr>
          </a:p>
        </p:txBody>
      </p:sp>
      <p:cxnSp>
        <p:nvCxnSpPr>
          <p:cNvPr id="5" name="Straight Arrow Connector 4"/>
          <p:cNvCxnSpPr>
            <a:endCxn id="7" idx="0"/>
          </p:cNvCxnSpPr>
          <p:nvPr/>
        </p:nvCxnSpPr>
        <p:spPr>
          <a:xfrm flipH="1">
            <a:off x="4579896" y="1200329"/>
            <a:ext cx="1585320" cy="82797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3" idx="0"/>
          </p:cNvCxnSpPr>
          <p:nvPr/>
        </p:nvCxnSpPr>
        <p:spPr>
          <a:xfrm flipH="1">
            <a:off x="1757537" y="1200329"/>
            <a:ext cx="4393161" cy="8279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65216" y="1200329"/>
            <a:ext cx="1287023" cy="8279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65216" y="1200329"/>
            <a:ext cx="4162747" cy="82797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748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646331"/>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custGeom>
                    <a:avLst/>
                    <a:gdLst>
                      <a:gd name="connsiteX0" fmla="*/ 0 w 10379710"/>
                      <a:gd name="connsiteY0" fmla="*/ 0 h 646331"/>
                      <a:gd name="connsiteX1" fmla="*/ 10379710 w 10379710"/>
                      <a:gd name="connsiteY1" fmla="*/ 0 h 646331"/>
                      <a:gd name="connsiteX2" fmla="*/ 10379710 w 10379710"/>
                      <a:gd name="connsiteY2" fmla="*/ 646331 h 646331"/>
                      <a:gd name="connsiteX3" fmla="*/ 0 w 10379710"/>
                      <a:gd name="connsiteY3" fmla="*/ 646331 h 646331"/>
                      <a:gd name="connsiteX4" fmla="*/ 0 w 10379710"/>
                      <a:gd name="connsiteY4" fmla="*/ 0 h 646331"/>
                      <a:gd name="connsiteX0" fmla="*/ 0 w 10379710"/>
                      <a:gd name="connsiteY0" fmla="*/ 0 h 646331"/>
                      <a:gd name="connsiteX1" fmla="*/ 10379710 w 10379710"/>
                      <a:gd name="connsiteY1" fmla="*/ 0 h 646331"/>
                      <a:gd name="connsiteX2" fmla="*/ 10379710 w 10379710"/>
                      <a:gd name="connsiteY2" fmla="*/ 646331 h 646331"/>
                      <a:gd name="connsiteX3" fmla="*/ 0 w 10379710"/>
                      <a:gd name="connsiteY3" fmla="*/ 646331 h 646331"/>
                      <a:gd name="connsiteX4" fmla="*/ 0 w 1037971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646331" fill="none" extrusionOk="0">
                        <a:moveTo>
                          <a:pt x="0" y="0"/>
                        </a:moveTo>
                        <a:cubicBezTo>
                          <a:pt x="4169977" y="5222"/>
                          <a:pt x="6469675" y="24918"/>
                          <a:pt x="10379710" y="0"/>
                        </a:cubicBezTo>
                        <a:cubicBezTo>
                          <a:pt x="10094052" y="190791"/>
                          <a:pt x="10301555" y="344136"/>
                          <a:pt x="10379710" y="646331"/>
                        </a:cubicBezTo>
                        <a:cubicBezTo>
                          <a:pt x="8179789" y="676307"/>
                          <a:pt x="1494206" y="698166"/>
                          <a:pt x="0" y="646331"/>
                        </a:cubicBezTo>
                        <a:cubicBezTo>
                          <a:pt x="-89690" y="465467"/>
                          <a:pt x="29463" y="113798"/>
                          <a:pt x="0" y="0"/>
                        </a:cubicBezTo>
                        <a:close/>
                      </a:path>
                      <a:path w="10379710" h="646331" stroke="0" extrusionOk="0">
                        <a:moveTo>
                          <a:pt x="0" y="0"/>
                        </a:moveTo>
                        <a:cubicBezTo>
                          <a:pt x="2130880" y="-167543"/>
                          <a:pt x="9029789" y="-21469"/>
                          <a:pt x="10379710" y="0"/>
                        </a:cubicBezTo>
                        <a:cubicBezTo>
                          <a:pt x="10382166" y="298860"/>
                          <a:pt x="10221141" y="431925"/>
                          <a:pt x="10379710" y="646331"/>
                        </a:cubicBezTo>
                        <a:cubicBezTo>
                          <a:pt x="8205523" y="614853"/>
                          <a:pt x="4460570" y="796810"/>
                          <a:pt x="0" y="646331"/>
                        </a:cubicBezTo>
                        <a:cubicBezTo>
                          <a:pt x="98896" y="336693"/>
                          <a:pt x="292779" y="306929"/>
                          <a:pt x="0" y="0"/>
                        </a:cubicBezTo>
                        <a:close/>
                      </a:path>
                      <a:path w="10379710" h="646331" fill="none" stroke="0" extrusionOk="0">
                        <a:moveTo>
                          <a:pt x="0" y="0"/>
                        </a:moveTo>
                        <a:cubicBezTo>
                          <a:pt x="4802270" y="11849"/>
                          <a:pt x="6106691" y="-161459"/>
                          <a:pt x="10379710" y="0"/>
                        </a:cubicBezTo>
                        <a:cubicBezTo>
                          <a:pt x="10131718" y="235948"/>
                          <a:pt x="10297419" y="361232"/>
                          <a:pt x="10379710" y="646331"/>
                        </a:cubicBezTo>
                        <a:cubicBezTo>
                          <a:pt x="8352103" y="713163"/>
                          <a:pt x="1404644" y="757552"/>
                          <a:pt x="0" y="646331"/>
                        </a:cubicBezTo>
                        <a:cubicBezTo>
                          <a:pt x="-100112" y="452925"/>
                          <a:pt x="30519" y="117730"/>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dụng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một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huống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cụ</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97507610"/>
              </p:ext>
            </p:extLst>
          </p:nvPr>
        </p:nvGraphicFramePr>
        <p:xfrm>
          <a:off x="1" y="646330"/>
          <a:ext cx="12192000" cy="6253234"/>
        </p:xfrm>
        <a:graphic>
          <a:graphicData uri="http://schemas.openxmlformats.org/drawingml/2006/table">
            <a:tbl>
              <a:tblPr firstRow="1" bandRow="1">
                <a:tableStyleId>{5C22544A-7EE6-4342-B048-85BDC9FD1C3A}</a:tableStyleId>
              </a:tblPr>
              <a:tblGrid>
                <a:gridCol w="814646">
                  <a:extLst>
                    <a:ext uri="{9D8B030D-6E8A-4147-A177-3AD203B41FA5}">
                      <a16:colId xmlns:a16="http://schemas.microsoft.com/office/drawing/2014/main" val="20000"/>
                    </a:ext>
                  </a:extLst>
                </a:gridCol>
                <a:gridCol w="3757353">
                  <a:extLst>
                    <a:ext uri="{9D8B030D-6E8A-4147-A177-3AD203B41FA5}">
                      <a16:colId xmlns:a16="http://schemas.microsoft.com/office/drawing/2014/main" val="20001"/>
                    </a:ext>
                  </a:extLst>
                </a:gridCol>
                <a:gridCol w="5153891">
                  <a:extLst>
                    <a:ext uri="{9D8B030D-6E8A-4147-A177-3AD203B41FA5}">
                      <a16:colId xmlns:a16="http://schemas.microsoft.com/office/drawing/2014/main" val="20002"/>
                    </a:ext>
                  </a:extLst>
                </a:gridCol>
                <a:gridCol w="2466110">
                  <a:extLst>
                    <a:ext uri="{9D8B030D-6E8A-4147-A177-3AD203B41FA5}">
                      <a16:colId xmlns:a16="http://schemas.microsoft.com/office/drawing/2014/main" val="20003"/>
                    </a:ext>
                  </a:extLst>
                </a:gridCol>
              </a:tblGrid>
              <a:tr h="473758">
                <a:tc>
                  <a:txBody>
                    <a:bodyPr/>
                    <a:lstStyle/>
                    <a:p>
                      <a:pPr algn="ctr"/>
                      <a:r>
                        <a:rPr lang="en-SG" sz="2400" dirty="0" smtClean="0">
                          <a:solidFill>
                            <a:srgbClr val="FF0000"/>
                          </a:solidFill>
                          <a:latin typeface="Cambria" pitchFamily="18" charset="0"/>
                          <a:ea typeface="Cambria" pitchFamily="18" charset="0"/>
                        </a:rPr>
                        <a:t>STT</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SG" sz="2400" dirty="0" err="1" smtClean="0">
                          <a:solidFill>
                            <a:srgbClr val="FF0000"/>
                          </a:solidFill>
                          <a:latin typeface="Cambria" pitchFamily="18" charset="0"/>
                          <a:ea typeface="Cambria" pitchFamily="18" charset="0"/>
                        </a:rPr>
                        <a:t>Tình</a:t>
                      </a:r>
                      <a:r>
                        <a:rPr lang="en-SG" sz="2400" baseline="0" dirty="0" smtClean="0">
                          <a:solidFill>
                            <a:srgbClr val="FF0000"/>
                          </a:solidFill>
                          <a:latin typeface="Cambria" pitchFamily="18" charset="0"/>
                          <a:ea typeface="Cambria" pitchFamily="18" charset="0"/>
                        </a:rPr>
                        <a:t> </a:t>
                      </a:r>
                      <a:r>
                        <a:rPr lang="en-SG" sz="2400" baseline="0" dirty="0" err="1" smtClean="0">
                          <a:solidFill>
                            <a:srgbClr val="FF0000"/>
                          </a:solidFill>
                          <a:latin typeface="Cambria" pitchFamily="18" charset="0"/>
                          <a:ea typeface="Cambria" pitchFamily="18" charset="0"/>
                        </a:rPr>
                        <a:t>huống</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SG" sz="2400" dirty="0" err="1" smtClean="0">
                          <a:solidFill>
                            <a:srgbClr val="FF0000"/>
                          </a:solidFill>
                          <a:latin typeface="Cambria" pitchFamily="18" charset="0"/>
                          <a:ea typeface="Cambria" pitchFamily="18" charset="0"/>
                        </a:rPr>
                        <a:t>Cách</a:t>
                      </a:r>
                      <a:r>
                        <a:rPr lang="en-SG" sz="2400" baseline="0" dirty="0" smtClean="0">
                          <a:solidFill>
                            <a:srgbClr val="FF0000"/>
                          </a:solidFill>
                          <a:latin typeface="Cambria" pitchFamily="18" charset="0"/>
                          <a:ea typeface="Cambria" pitchFamily="18" charset="0"/>
                        </a:rPr>
                        <a:t> </a:t>
                      </a:r>
                      <a:r>
                        <a:rPr lang="en-SG" sz="2400" baseline="0" dirty="0" err="1" smtClean="0">
                          <a:solidFill>
                            <a:srgbClr val="FF0000"/>
                          </a:solidFill>
                          <a:latin typeface="Cambria" pitchFamily="18" charset="0"/>
                          <a:ea typeface="Cambria" pitchFamily="18" charset="0"/>
                        </a:rPr>
                        <a:t>giải</a:t>
                      </a:r>
                      <a:r>
                        <a:rPr lang="en-SG" sz="2400" baseline="0" dirty="0" smtClean="0">
                          <a:solidFill>
                            <a:srgbClr val="FF0000"/>
                          </a:solidFill>
                          <a:latin typeface="Cambria" pitchFamily="18" charset="0"/>
                          <a:ea typeface="Cambria" pitchFamily="18" charset="0"/>
                        </a:rPr>
                        <a:t> </a:t>
                      </a:r>
                      <a:r>
                        <a:rPr lang="en-SG" sz="2400" baseline="0" dirty="0" err="1" smtClean="0">
                          <a:solidFill>
                            <a:srgbClr val="FF0000"/>
                          </a:solidFill>
                          <a:latin typeface="Cambria" pitchFamily="18" charset="0"/>
                          <a:ea typeface="Cambria" pitchFamily="18" charset="0"/>
                        </a:rPr>
                        <a:t>quyết</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SG" sz="2400" baseline="0" dirty="0" err="1" smtClean="0">
                          <a:solidFill>
                            <a:srgbClr val="FF0000"/>
                          </a:solidFill>
                          <a:latin typeface="Cambria" pitchFamily="18" charset="0"/>
                          <a:ea typeface="Cambria" pitchFamily="18" charset="0"/>
                        </a:rPr>
                        <a:t>Kết</a:t>
                      </a:r>
                      <a:r>
                        <a:rPr lang="en-SG" sz="2400" baseline="0" dirty="0" smtClean="0">
                          <a:solidFill>
                            <a:srgbClr val="FF0000"/>
                          </a:solidFill>
                          <a:latin typeface="Cambria" pitchFamily="18" charset="0"/>
                          <a:ea typeface="Cambria" pitchFamily="18" charset="0"/>
                        </a:rPr>
                        <a:t> </a:t>
                      </a:r>
                      <a:r>
                        <a:rPr lang="en-SG" sz="2400" baseline="0" dirty="0" err="1" smtClean="0">
                          <a:solidFill>
                            <a:srgbClr val="FF0000"/>
                          </a:solidFill>
                          <a:latin typeface="Cambria" pitchFamily="18" charset="0"/>
                          <a:ea typeface="Cambria" pitchFamily="18" charset="0"/>
                        </a:rPr>
                        <a:t>quả</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2422612">
                <a:tc>
                  <a:txBody>
                    <a:bodyPr/>
                    <a:lstStyle/>
                    <a:p>
                      <a:pPr algn="ctr"/>
                      <a:r>
                        <a:rPr lang="en-SG" sz="2400" dirty="0" smtClean="0"/>
                        <a:t>1</a:t>
                      </a: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endParaRPr lang="en-SG" sz="2400" dirty="0">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3356864">
                <a:tc>
                  <a:txBody>
                    <a:bodyPr/>
                    <a:lstStyle/>
                    <a:p>
                      <a:pPr algn="ctr"/>
                      <a:r>
                        <a:rPr lang="en-SG" sz="2400" dirty="0" smtClean="0"/>
                        <a:t>2</a:t>
                      </a: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endParaRPr lang="en-SG" sz="2600" dirty="0">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endParaRPr lang="en-SG" sz="2600" dirty="0">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831272" y="3687708"/>
            <a:ext cx="3724103" cy="2677656"/>
          </a:xfrm>
          <a:prstGeom prst="rect">
            <a:avLst/>
          </a:prstGeom>
          <a:noFill/>
        </p:spPr>
        <p:txBody>
          <a:bodyPr wrap="square" rtlCol="0">
            <a:spAutoFit/>
          </a:bodyPr>
          <a:lstStyle/>
          <a:p>
            <a:pPr lvl="0" algn="just"/>
            <a:r>
              <a:rPr lang="vi-VN" sz="2400" dirty="0">
                <a:solidFill>
                  <a:prstClr val="black"/>
                </a:solidFill>
                <a:latin typeface="Cambria" pitchFamily="18" charset="0"/>
                <a:ea typeface="Cambria" pitchFamily="18" charset="0"/>
              </a:rPr>
              <a:t>Cô giáo không để ý là em thường</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gi</a:t>
            </a:r>
            <a:r>
              <a:rPr lang="en-SG" sz="2400" dirty="0">
                <a:solidFill>
                  <a:prstClr val="black"/>
                </a:solidFill>
                <a:latin typeface="Cambria" pitchFamily="18" charset="0"/>
                <a:ea typeface="Cambria" pitchFamily="18" charset="0"/>
              </a:rPr>
              <a:t>ơ</a:t>
            </a:r>
            <a:r>
              <a:rPr lang="vi-VN" sz="2400" dirty="0">
                <a:solidFill>
                  <a:prstClr val="black"/>
                </a:solidFill>
                <a:latin typeface="Cambria" pitchFamily="18" charset="0"/>
                <a:ea typeface="Cambria" pitchFamily="18" charset="0"/>
              </a:rPr>
              <a:t> tay xin phát biểu rất lâu. Cô</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hay bỏ qua không mời em nói.</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Em cảm thấy rất bu</a:t>
            </a:r>
            <a:r>
              <a:rPr lang="en-SG" sz="2400" dirty="0">
                <a:solidFill>
                  <a:prstClr val="black"/>
                </a:solidFill>
                <a:latin typeface="Cambria" pitchFamily="18" charset="0"/>
                <a:ea typeface="Cambria" pitchFamily="18" charset="0"/>
              </a:rPr>
              <a:t>ồ</a:t>
            </a:r>
            <a:r>
              <a:rPr lang="vi-VN" sz="2400" dirty="0">
                <a:solidFill>
                  <a:prstClr val="black"/>
                </a:solidFill>
                <a:latin typeface="Cambria" pitchFamily="18" charset="0"/>
                <a:ea typeface="Cambria" pitchFamily="18" charset="0"/>
              </a:rPr>
              <a:t>n, cho</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rằng cô không coi trọng ý kiến</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của mình</a:t>
            </a:r>
            <a:r>
              <a:rPr lang="vi-VN" sz="2400" dirty="0" smtClean="0">
                <a:solidFill>
                  <a:prstClr val="black"/>
                </a:solidFill>
                <a:latin typeface="Cambria" pitchFamily="18" charset="0"/>
                <a:ea typeface="Cambria" pitchFamily="18" charset="0"/>
              </a:rPr>
              <a:t>.</a:t>
            </a:r>
            <a:endParaRPr lang="en-SG" sz="2400" dirty="0">
              <a:solidFill>
                <a:prstClr val="black"/>
              </a:solidFill>
              <a:latin typeface="Cambria" pitchFamily="18" charset="0"/>
              <a:ea typeface="Cambria" pitchFamily="18" charset="0"/>
            </a:endParaRPr>
          </a:p>
        </p:txBody>
      </p:sp>
      <p:sp>
        <p:nvSpPr>
          <p:cNvPr id="5" name="TextBox 4"/>
          <p:cNvSpPr txBox="1"/>
          <p:nvPr/>
        </p:nvSpPr>
        <p:spPr>
          <a:xfrm>
            <a:off x="4555375" y="3541225"/>
            <a:ext cx="5253644" cy="3323987"/>
          </a:xfrm>
          <a:prstGeom prst="rect">
            <a:avLst/>
          </a:prstGeom>
          <a:noFill/>
        </p:spPr>
        <p:txBody>
          <a:bodyPr wrap="square" rtlCol="0">
            <a:spAutoFit/>
          </a:bodyPr>
          <a:lstStyle/>
          <a:p>
            <a:pPr lvl="0" algn="ct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Em suy nghĩ kĩ hơn để phỏng đoán vì sao cô</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không gọi mình, có thể có cách suy luận khác</a:t>
            </a:r>
            <a:r>
              <a:rPr lang="vi-VN" sz="2400" dirty="0" smtClean="0">
                <a:solidFill>
                  <a:prstClr val="black"/>
                </a:solidFill>
                <a:latin typeface="Cambria" pitchFamily="18" charset="0"/>
                <a:ea typeface="Cambria" pitchFamily="18" charset="0"/>
              </a:rPr>
              <a:t>:</a:t>
            </a:r>
            <a:r>
              <a:rPr lang="en-SG" sz="2400" dirty="0" smtClean="0">
                <a:solidFill>
                  <a:prstClr val="black"/>
                </a:solidFill>
                <a:latin typeface="Cambria" pitchFamily="18" charset="0"/>
                <a:ea typeface="Cambria" pitchFamily="18" charset="0"/>
              </a:rPr>
              <a:t> </a:t>
            </a:r>
            <a:r>
              <a:rPr lang="vi-VN" sz="2400" dirty="0" smtClean="0">
                <a:solidFill>
                  <a:prstClr val="black"/>
                </a:solidFill>
                <a:latin typeface="Cambria" pitchFamily="18" charset="0"/>
                <a:ea typeface="Cambria" pitchFamily="18" charset="0"/>
              </a:rPr>
              <a:t>Cô </a:t>
            </a:r>
            <a:r>
              <a:rPr lang="vi-VN" sz="2400" dirty="0">
                <a:solidFill>
                  <a:prstClr val="black"/>
                </a:solidFill>
                <a:latin typeface="Cambria" pitchFamily="18" charset="0"/>
                <a:ea typeface="Cambria" pitchFamily="18" charset="0"/>
              </a:rPr>
              <a:t>không nhìn thấy em vì em ngồi ở góc lớp;</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Cô cho rằng em luôn thuộc bài nên sẽ chỉ hỏi</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các bạn thường ít tham gia xây dựng bài thôi ;...</a:t>
            </a:r>
            <a:endParaRPr lang="en-SG" sz="2400" dirty="0">
              <a:solidFill>
                <a:prstClr val="black"/>
              </a:solidFill>
              <a:latin typeface="Cambria" pitchFamily="18" charset="0"/>
              <a:ea typeface="Cambria" pitchFamily="18" charset="0"/>
            </a:endParaRPr>
          </a:p>
          <a:p>
            <a:pPr lvl="0" algn="ctr"/>
            <a:r>
              <a:rPr lang="vi-VN" sz="2400" dirty="0">
                <a:solidFill>
                  <a:prstClr val="black"/>
                </a:solidFill>
                <a:latin typeface="Cambria" pitchFamily="18" charset="0"/>
                <a:ea typeface="Cambria" pitchFamily="18" charset="0"/>
              </a:rPr>
              <a:t>- Em mạnh dạn viết thư hoặc gặp riêng cô </a:t>
            </a:r>
            <a:r>
              <a:rPr lang="vi-VN" sz="2400" dirty="0" smtClean="0">
                <a:solidFill>
                  <a:prstClr val="black"/>
                </a:solidFill>
                <a:latin typeface="Cambria" pitchFamily="18" charset="0"/>
                <a:ea typeface="Cambria" pitchFamily="18" charset="0"/>
              </a:rPr>
              <a:t>để</a:t>
            </a:r>
            <a:r>
              <a:rPr lang="en-SG" sz="2400" dirty="0" smtClean="0">
                <a:solidFill>
                  <a:prstClr val="black"/>
                </a:solidFill>
                <a:latin typeface="Cambria" pitchFamily="18" charset="0"/>
                <a:ea typeface="Cambria" pitchFamily="18" charset="0"/>
              </a:rPr>
              <a:t> </a:t>
            </a:r>
            <a:r>
              <a:rPr lang="vi-VN" sz="2400" dirty="0" smtClean="0">
                <a:solidFill>
                  <a:prstClr val="black"/>
                </a:solidFill>
                <a:latin typeface="Cambria" pitchFamily="18" charset="0"/>
                <a:ea typeface="Cambria" pitchFamily="18" charset="0"/>
              </a:rPr>
              <a:t>hỏi </a:t>
            </a:r>
            <a:r>
              <a:rPr lang="vi-VN" sz="2400" dirty="0">
                <a:solidFill>
                  <a:prstClr val="black"/>
                </a:solidFill>
                <a:latin typeface="Cambria" pitchFamily="18" charset="0"/>
                <a:ea typeface="Cambria" pitchFamily="18" charset="0"/>
              </a:rPr>
              <a:t>cô về việc này.</a:t>
            </a:r>
            <a:endParaRPr lang="en-SG" sz="2400" dirty="0">
              <a:solidFill>
                <a:prstClr val="black"/>
              </a:solidFill>
              <a:latin typeface="Cambria" pitchFamily="18" charset="0"/>
              <a:ea typeface="Cambria" pitchFamily="18" charset="0"/>
            </a:endParaRPr>
          </a:p>
          <a:p>
            <a:pPr algn="ctr"/>
            <a:endParaRPr lang="en-SG" sz="1600" dirty="0"/>
          </a:p>
        </p:txBody>
      </p:sp>
      <p:sp>
        <p:nvSpPr>
          <p:cNvPr id="7" name="TextBox 6"/>
          <p:cNvSpPr txBox="1"/>
          <p:nvPr/>
        </p:nvSpPr>
        <p:spPr>
          <a:xfrm>
            <a:off x="831272" y="1097294"/>
            <a:ext cx="3724103" cy="2585323"/>
          </a:xfrm>
          <a:prstGeom prst="rect">
            <a:avLst/>
          </a:prstGeom>
          <a:noFill/>
        </p:spPr>
        <p:txBody>
          <a:bodyPr wrap="square" rtlCol="0">
            <a:spAutoFit/>
          </a:bodyPr>
          <a:lstStyle/>
          <a:p>
            <a:pPr lvl="0" algn="just"/>
            <a:r>
              <a:rPr lang="vi-VN" sz="2400" dirty="0">
                <a:solidFill>
                  <a:prstClr val="black"/>
                </a:solidFill>
                <a:latin typeface="Cambria" pitchFamily="18" charset="0"/>
                <a:ea typeface="Cambria" pitchFamily="18" charset="0"/>
              </a:rPr>
              <a:t>Thầy giáo thấy em không nhiệt</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tình tham gia hoạt động ở lớp</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nên đã khiển trách. Thầy không</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biết là em đang ốm nên thầy</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tỏ ra khá nghiêm khắc.</a:t>
            </a:r>
            <a:endParaRPr lang="en-SG" sz="2400" dirty="0">
              <a:solidFill>
                <a:prstClr val="black"/>
              </a:solidFill>
              <a:latin typeface="Cambria" pitchFamily="18" charset="0"/>
              <a:ea typeface="Cambria" pitchFamily="18" charset="0"/>
            </a:endParaRPr>
          </a:p>
          <a:p>
            <a:endParaRPr lang="en-SG" dirty="0"/>
          </a:p>
        </p:txBody>
      </p:sp>
      <p:sp>
        <p:nvSpPr>
          <p:cNvPr id="8" name="TextBox 7"/>
          <p:cNvSpPr txBox="1"/>
          <p:nvPr/>
        </p:nvSpPr>
        <p:spPr>
          <a:xfrm>
            <a:off x="4638505" y="1230284"/>
            <a:ext cx="5037514" cy="1938992"/>
          </a:xfrm>
          <a:prstGeom prst="rect">
            <a:avLst/>
          </a:prstGeom>
          <a:noFill/>
        </p:spPr>
        <p:txBody>
          <a:bodyPr wrap="square" rtlCol="0">
            <a:spAutoFit/>
          </a:bodyPr>
          <a:lstStyle/>
          <a:p>
            <a:r>
              <a:rPr lang="en-SG" sz="2400" dirty="0" smtClean="0">
                <a:latin typeface="Cambria" pitchFamily="18" charset="0"/>
                <a:ea typeface="Cambria" pitchFamily="18" charset="0"/>
              </a:rPr>
              <a:t>- </a:t>
            </a:r>
            <a:r>
              <a:rPr lang="vi-VN" sz="2400" dirty="0" smtClean="0">
                <a:latin typeface="Cambria" pitchFamily="18" charset="0"/>
                <a:ea typeface="Cambria" pitchFamily="18" charset="0"/>
              </a:rPr>
              <a:t>Em </a:t>
            </a:r>
            <a:r>
              <a:rPr lang="vi-VN" sz="2400" dirty="0">
                <a:latin typeface="Cambria" pitchFamily="18" charset="0"/>
                <a:ea typeface="Cambria" pitchFamily="18" charset="0"/>
              </a:rPr>
              <a:t>đặt mình vào vị trí của thầy để </a:t>
            </a:r>
            <a:r>
              <a:rPr lang="vi-VN" sz="2400" dirty="0" smtClean="0">
                <a:latin typeface="Cambria" pitchFamily="18" charset="0"/>
                <a:ea typeface="Cambria" pitchFamily="18" charset="0"/>
              </a:rPr>
              <a:t>hiểu</a:t>
            </a:r>
            <a:r>
              <a:rPr lang="en-SG" sz="2400" dirty="0" smtClean="0">
                <a:latin typeface="Cambria" pitchFamily="18" charset="0"/>
                <a:ea typeface="Cambria" pitchFamily="18" charset="0"/>
              </a:rPr>
              <a:t> </a:t>
            </a:r>
            <a:r>
              <a:rPr lang="vi-VN" sz="2400" dirty="0" smtClean="0">
                <a:latin typeface="Cambria" pitchFamily="18" charset="0"/>
                <a:ea typeface="Cambria" pitchFamily="18" charset="0"/>
              </a:rPr>
              <a:t>được </a:t>
            </a:r>
            <a:r>
              <a:rPr lang="vi-VN" sz="2400" dirty="0">
                <a:latin typeface="Cambria" pitchFamily="18" charset="0"/>
                <a:ea typeface="Cambria" pitchFamily="18" charset="0"/>
              </a:rPr>
              <a:t>vì sao thầy không hài lòng</a:t>
            </a:r>
            <a:r>
              <a:rPr lang="vi-VN" sz="2400" dirty="0" smtClean="0">
                <a:latin typeface="Cambria" pitchFamily="18" charset="0"/>
                <a:ea typeface="Cambria" pitchFamily="18" charset="0"/>
              </a:rPr>
              <a:t>.</a:t>
            </a:r>
            <a:endParaRPr lang="en-SG" sz="2400" dirty="0" smtClean="0">
              <a:latin typeface="Cambria" pitchFamily="18" charset="0"/>
              <a:ea typeface="Cambria" pitchFamily="18" charset="0"/>
            </a:endParaRPr>
          </a:p>
          <a:p>
            <a:r>
              <a:rPr lang="vi-VN" sz="2400" dirty="0" smtClean="0">
                <a:latin typeface="Cambria" pitchFamily="18" charset="0"/>
                <a:ea typeface="Cambria" pitchFamily="18" charset="0"/>
              </a:rPr>
              <a:t>- </a:t>
            </a:r>
            <a:r>
              <a:rPr lang="vi-VN" sz="2400" dirty="0">
                <a:latin typeface="Cambria" pitchFamily="18" charset="0"/>
                <a:ea typeface="Cambria" pitchFamily="18" charset="0"/>
              </a:rPr>
              <a:t>Em xin gặp riêng thầy để trình bày vấn </a:t>
            </a:r>
            <a:r>
              <a:rPr lang="vi-VN" sz="2400" dirty="0" smtClean="0">
                <a:latin typeface="Cambria" pitchFamily="18" charset="0"/>
                <a:ea typeface="Cambria" pitchFamily="18" charset="0"/>
              </a:rPr>
              <a:t>để</a:t>
            </a:r>
            <a:r>
              <a:rPr lang="en-SG" sz="2400" dirty="0" smtClean="0">
                <a:latin typeface="Cambria" pitchFamily="18" charset="0"/>
                <a:ea typeface="Cambria" pitchFamily="18" charset="0"/>
              </a:rPr>
              <a:t> </a:t>
            </a:r>
            <a:r>
              <a:rPr lang="vi-VN" sz="2400" dirty="0" smtClean="0">
                <a:latin typeface="Cambria" pitchFamily="18" charset="0"/>
                <a:ea typeface="Cambria" pitchFamily="18" charset="0"/>
              </a:rPr>
              <a:t>của </a:t>
            </a:r>
            <a:r>
              <a:rPr lang="vi-VN" sz="2400" dirty="0">
                <a:latin typeface="Cambria" pitchFamily="18" charset="0"/>
                <a:ea typeface="Cambria" pitchFamily="18" charset="0"/>
              </a:rPr>
              <a:t>mình một cách trung thực.</a:t>
            </a:r>
            <a:endParaRPr lang="en-SG" sz="2400" dirty="0">
              <a:latin typeface="Cambria" pitchFamily="18" charset="0"/>
              <a:ea typeface="Cambria" pitchFamily="18" charset="0"/>
            </a:endParaRPr>
          </a:p>
        </p:txBody>
      </p:sp>
      <p:sp>
        <p:nvSpPr>
          <p:cNvPr id="10" name="TextBox 9"/>
          <p:cNvSpPr txBox="1"/>
          <p:nvPr/>
        </p:nvSpPr>
        <p:spPr>
          <a:xfrm>
            <a:off x="9775769" y="3757358"/>
            <a:ext cx="2382981" cy="2677656"/>
          </a:xfrm>
          <a:prstGeom prst="rect">
            <a:avLst/>
          </a:prstGeom>
          <a:noFill/>
        </p:spPr>
        <p:txBody>
          <a:bodyPr wrap="square" rtlCol="0">
            <a:spAutoFit/>
          </a:bodyPr>
          <a:lstStyle/>
          <a:p>
            <a:pPr algn="ctr"/>
            <a:r>
              <a:rPr lang="en-SG" sz="2400" dirty="0" err="1" smtClean="0">
                <a:latin typeface="Cambria" pitchFamily="18" charset="0"/>
                <a:ea typeface="Cambria" pitchFamily="18" charset="0"/>
              </a:rPr>
              <a:t>Hóa</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giải</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được</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mâu</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thuẫn</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giữa</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thầy</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cô</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và</a:t>
            </a:r>
            <a:r>
              <a:rPr lang="en-SG" sz="2400" dirty="0" smtClean="0">
                <a:latin typeface="Cambria" pitchFamily="18" charset="0"/>
                <a:ea typeface="Cambria" pitchFamily="18" charset="0"/>
              </a:rPr>
              <a:t> HS. </a:t>
            </a:r>
            <a:r>
              <a:rPr lang="en-SG" sz="2400" dirty="0" err="1" smtClean="0">
                <a:latin typeface="Cambria" pitchFamily="18" charset="0"/>
                <a:ea typeface="Cambria" pitchFamily="18" charset="0"/>
              </a:rPr>
              <a:t>Tình</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cảm</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giữa</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thầy</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cô</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và</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học</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sinh</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trở</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nên</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khăng</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khít</a:t>
            </a:r>
            <a:endParaRPr lang="en-SG" sz="2400" dirty="0">
              <a:latin typeface="Cambria" pitchFamily="18" charset="0"/>
              <a:ea typeface="Cambria" pitchFamily="18" charset="0"/>
            </a:endParaRPr>
          </a:p>
        </p:txBody>
      </p:sp>
      <p:sp>
        <p:nvSpPr>
          <p:cNvPr id="11" name="TextBox 10"/>
          <p:cNvSpPr txBox="1"/>
          <p:nvPr/>
        </p:nvSpPr>
        <p:spPr>
          <a:xfrm>
            <a:off x="9775769" y="1296784"/>
            <a:ext cx="2349731" cy="1569660"/>
          </a:xfrm>
          <a:prstGeom prst="rect">
            <a:avLst/>
          </a:prstGeom>
          <a:noFill/>
        </p:spPr>
        <p:txBody>
          <a:bodyPr wrap="square" rtlCol="0">
            <a:spAutoFit/>
          </a:bodyPr>
          <a:lstStyle/>
          <a:p>
            <a:r>
              <a:rPr lang="en-SG" sz="2400" dirty="0" err="1" smtClean="0">
                <a:latin typeface="Cambria" pitchFamily="18" charset="0"/>
                <a:ea typeface="Cambria" pitchFamily="18" charset="0"/>
              </a:rPr>
              <a:t>Thầy</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và</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trò</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hiểu</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nhau</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hơn</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giải</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quyết</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được</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mâu</a:t>
            </a:r>
            <a:r>
              <a:rPr lang="en-SG" sz="2400" dirty="0" smtClean="0">
                <a:latin typeface="Cambria" pitchFamily="18" charset="0"/>
                <a:ea typeface="Cambria" pitchFamily="18" charset="0"/>
              </a:rPr>
              <a:t> </a:t>
            </a:r>
            <a:r>
              <a:rPr lang="en-SG" sz="2400" dirty="0" err="1" smtClean="0">
                <a:latin typeface="Cambria" pitchFamily="18" charset="0"/>
                <a:ea typeface="Cambria" pitchFamily="18" charset="0"/>
              </a:rPr>
              <a:t>thuẫn</a:t>
            </a:r>
            <a:endParaRPr lang="en-SG" sz="2400" dirty="0">
              <a:latin typeface="Cambria" pitchFamily="18" charset="0"/>
              <a:ea typeface="Cambria" pitchFamily="18" charset="0"/>
            </a:endParaRPr>
          </a:p>
        </p:txBody>
      </p:sp>
    </p:spTree>
    <p:extLst>
      <p:ext uri="{BB962C8B-B14F-4D97-AF65-F5344CB8AC3E}">
        <p14:creationId xmlns:p14="http://schemas.microsoft.com/office/powerpoint/2010/main" val="626855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P spid="7"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4000" dirty="0" smtClean="0">
                <a:solidFill>
                  <a:srgbClr val="FF0000"/>
                </a:solidFill>
                <a:latin typeface="Calibri" panose="020F0502020204030204"/>
              </a:rPr>
              <a:t>Khi </a:t>
            </a:r>
            <a:r>
              <a:rPr lang="vi-VN" sz="4000" dirty="0">
                <a:solidFill>
                  <a:srgbClr val="FF0000"/>
                </a:solidFill>
                <a:latin typeface="Calibri" panose="020F0502020204030204"/>
              </a:rPr>
              <a:t>đã xác định nguyên tắc và biết áp dụng nguyên tắc giải quyết các mâu thuẫn nảy sinh trong mối quan hệ thầy trò, việc đối mặt với những vấn đề đó trở nên dễ dàng hơn, với tâm thế tích cực hơn.</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pic>
        <p:nvPicPr>
          <p:cNvPr id="5" name="Picture 4" descr="A close up of a logo&#10;&#10;Description automatically generated">
            <a:extLst>
              <a:ext uri="{FF2B5EF4-FFF2-40B4-BE49-F238E27FC236}">
                <a16:creationId xmlns:a16="http://schemas.microsoft.com/office/drawing/2014/main" id="{15BD04D7-4C89-FEBD-12CC-021926926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853" y="213360"/>
            <a:ext cx="4392541" cy="1266108"/>
          </a:xfrm>
          <a:prstGeom prst="rect">
            <a:avLst/>
          </a:prstGeom>
        </p:spPr>
      </p:pic>
    </p:spTree>
    <p:extLst>
      <p:ext uri="{BB962C8B-B14F-4D97-AF65-F5344CB8AC3E}">
        <p14:creationId xmlns:p14="http://schemas.microsoft.com/office/powerpoint/2010/main" val="4288857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i="1">
                <a:solidFill>
                  <a:prstClr val="black"/>
                </a:solidFill>
                <a:cs typeface="Arial" panose="020B0604020202020204" pitchFamily="34" charset="0"/>
              </a:rPr>
              <a:t>- Tiếp tục thực hiện các công việc theo kế hoạch tổ chức sự kiện của nhà trường.</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Suy</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nghĩ</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về</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những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việc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làm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cụ</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thể</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để</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vun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đắp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tình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thầy</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trò</a:t>
            </a:r>
            <a:r>
              <a:rPr lang="en-US" sz="3600" i="1" dirty="0">
                <a:solidFill>
                  <a:prstClr val="black"/>
                </a:solidFill>
                <a:latin typeface="Arial" panose="020B0604020202020204" pitchFamily="34" charset="0"/>
                <a:cs typeface="Arial" panose="020B0604020202020204" pitchFamily="34" charset="0"/>
              </a:rPr>
              <a: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031" y="181050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191" y="295657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1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1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1635" y="354881"/>
            <a:ext cx="10636624" cy="4659737"/>
          </a:xfrm>
          <a:prstGeom prst="rect">
            <a:avLst/>
          </a:prstGeom>
        </p:spPr>
        <p:txBody>
          <a:bodyPr wrap="square">
            <a:spAutoFit/>
          </a:bodyPr>
          <a:lstStyle/>
          <a:p>
            <a:pPr algn="just">
              <a:lnSpc>
                <a:spcPct val="120000"/>
              </a:lnSpc>
            </a:pP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nếp</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15 </a:t>
            </a:r>
            <a:r>
              <a:rPr lang="en-US" sz="2800" dirty="0" err="1" smtClean="0">
                <a:latin typeface="Times New Roman" panose="02020603050405020304" pitchFamily="18" charset="0"/>
                <a:ea typeface="Times New Roman" panose="02020603050405020304" pitchFamily="18" charset="0"/>
              </a:rPr>
              <a:t>phút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giơ</a:t>
            </a:r>
            <a:r>
              <a:rPr lang="en-US" sz="2800" dirty="0" smtClean="0">
                <a:latin typeface="Times New Roman" panose="02020603050405020304" pitchFamily="18" charset="0"/>
                <a:ea typeface="Times New Roman" panose="02020603050405020304" pitchFamily="18" charset="0"/>
              </a:rPr>
              <a:t>̀.</a:t>
            </a:r>
            <a:r>
              <a:rPr lang="en-US" sz="2800" dirty="0" err="1" smtClean="0">
                <a:latin typeface="Times New Roman" panose="02020603050405020304" pitchFamily="18" charset="0"/>
                <a:ea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đỏ</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trào</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54999636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3614" y="2687716"/>
            <a:ext cx="9505056" cy="697627"/>
          </a:xfrm>
          <a:prstGeom prst="rect">
            <a:avLst/>
          </a:prstGeom>
          <a:solidFill>
            <a:schemeClr val="accent1">
              <a:lumMod val="60000"/>
              <a:lumOff val="40000"/>
            </a:schemeClr>
          </a:solidFill>
        </p:spPr>
        <p:style>
          <a:lnRef idx="3">
            <a:schemeClr val="lt1"/>
          </a:lnRef>
          <a:fillRef idx="1">
            <a:schemeClr val="accent2"/>
          </a:fillRef>
          <a:effectRef idx="1">
            <a:schemeClr val="accent2"/>
          </a:effectRef>
          <a:fontRef idx="minor">
            <a:schemeClr val="lt1"/>
          </a:fontRef>
        </p:style>
        <p:txBody>
          <a:bodyPr wrap="square" lIns="121917" tIns="60958" rIns="121917" bIns="60958" rtlCol="0">
            <a:spAutoFit/>
          </a:bodyPr>
          <a:lstStyle/>
          <a:p>
            <a:r>
              <a:rPr lang="en-US" sz="3700" b="1" dirty="0" err="1">
                <a:solidFill>
                  <a:schemeClr val="tx1"/>
                </a:solidFill>
              </a:rPr>
              <a:t>Hoạt</a:t>
            </a:r>
            <a:r>
              <a:rPr lang="en-US" sz="3700" b="1" dirty="0">
                <a:solidFill>
                  <a:schemeClr val="tx1"/>
                </a:solidFill>
              </a:rPr>
              <a:t> </a:t>
            </a:r>
            <a:r>
              <a:rPr lang="en-US" sz="3700" b="1" dirty="0" err="1">
                <a:solidFill>
                  <a:schemeClr val="tx1"/>
                </a:solidFill>
              </a:rPr>
              <a:t>động</a:t>
            </a:r>
            <a:r>
              <a:rPr lang="en-US" sz="3700" b="1" dirty="0">
                <a:solidFill>
                  <a:schemeClr val="tx1"/>
                </a:solidFill>
              </a:rPr>
              <a:t> 1: </a:t>
            </a:r>
            <a:r>
              <a:rPr lang="en-US" sz="3700" b="1" dirty="0" err="1">
                <a:solidFill>
                  <a:schemeClr val="tx1"/>
                </a:solidFill>
              </a:rPr>
              <a:t>Đánh</a:t>
            </a:r>
            <a:r>
              <a:rPr lang="en-US" sz="3700" b="1" dirty="0">
                <a:solidFill>
                  <a:schemeClr val="tx1"/>
                </a:solidFill>
              </a:rPr>
              <a:t> </a:t>
            </a:r>
            <a:r>
              <a:rPr lang="en-US" sz="3700" b="1" dirty="0" err="1">
                <a:solidFill>
                  <a:schemeClr val="tx1"/>
                </a:solidFill>
              </a:rPr>
              <a:t>giá</a:t>
            </a:r>
            <a:r>
              <a:rPr lang="en-US" sz="3700" b="1" dirty="0">
                <a:solidFill>
                  <a:schemeClr val="tx1"/>
                </a:solidFill>
              </a:rPr>
              <a:t> </a:t>
            </a:r>
            <a:r>
              <a:rPr lang="en-US" sz="3700" b="1" dirty="0" err="1">
                <a:solidFill>
                  <a:schemeClr val="tx1"/>
                </a:solidFill>
              </a:rPr>
              <a:t>kết</a:t>
            </a:r>
            <a:r>
              <a:rPr lang="en-US" sz="3700" b="1" dirty="0">
                <a:solidFill>
                  <a:schemeClr val="tx1"/>
                </a:solidFill>
              </a:rPr>
              <a:t> </a:t>
            </a:r>
            <a:r>
              <a:rPr lang="en-US" sz="3700" b="1" dirty="0" err="1">
                <a:solidFill>
                  <a:schemeClr val="tx1"/>
                </a:solidFill>
              </a:rPr>
              <a:t>quả</a:t>
            </a:r>
            <a:r>
              <a:rPr lang="en-US" sz="3700" b="1" dirty="0">
                <a:solidFill>
                  <a:schemeClr val="tx1"/>
                </a:solidFill>
              </a:rPr>
              <a:t> </a:t>
            </a:r>
            <a:r>
              <a:rPr lang="en-US" sz="3700" b="1" dirty="0" err="1">
                <a:solidFill>
                  <a:schemeClr val="tx1"/>
                </a:solidFill>
              </a:rPr>
              <a:t>cuối</a:t>
            </a:r>
            <a:r>
              <a:rPr lang="en-US" sz="3700" b="1" dirty="0">
                <a:solidFill>
                  <a:schemeClr val="tx1"/>
                </a:solidFill>
              </a:rPr>
              <a:t> </a:t>
            </a:r>
            <a:r>
              <a:rPr lang="en-US" sz="3700" b="1" dirty="0" err="1">
                <a:solidFill>
                  <a:schemeClr val="tx1"/>
                </a:solidFill>
              </a:rPr>
              <a:t>tuần</a:t>
            </a:r>
            <a:endParaRPr lang="en-US" sz="3700" b="1" dirty="0">
              <a:solidFill>
                <a:schemeClr val="tx1"/>
              </a:solidFill>
            </a:endParaRPr>
          </a:p>
        </p:txBody>
      </p:sp>
      <p:sp>
        <p:nvSpPr>
          <p:cNvPr id="3" name="Text Box 13">
            <a:extLst>
              <a:ext uri="{FF2B5EF4-FFF2-40B4-BE49-F238E27FC236}">
                <a16:creationId xmlns:a16="http://schemas.microsoft.com/office/drawing/2014/main" id="{DDECE450-0D4F-4E29-BD54-4CDDA94B3F4D}"/>
              </a:ext>
            </a:extLst>
          </p:cNvPr>
          <p:cNvSpPr txBox="1">
            <a:spLocks noChangeArrowheads="1"/>
          </p:cNvSpPr>
          <p:nvPr/>
        </p:nvSpPr>
        <p:spPr bwMode="auto">
          <a:xfrm>
            <a:off x="2936140" y="1658983"/>
            <a:ext cx="6816757" cy="69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p>
            <a:pPr algn="ctr">
              <a:spcBef>
                <a:spcPct val="50000"/>
              </a:spcBef>
            </a:pPr>
            <a:r>
              <a:rPr lang="en-US" sz="3700" b="1" dirty="0" err="1">
                <a:solidFill>
                  <a:srgbClr val="FF0000"/>
                </a:solidFill>
                <a:latin typeface="Times New Roman" pitchFamily="18" charset="0"/>
                <a:cs typeface="Times New Roman" pitchFamily="18" charset="0"/>
              </a:rPr>
              <a:t>Tiết</a:t>
            </a:r>
            <a:r>
              <a:rPr lang="en-US" sz="3700" b="1" dirty="0">
                <a:solidFill>
                  <a:srgbClr val="FF0000"/>
                </a:solidFill>
                <a:latin typeface="Times New Roman" pitchFamily="18" charset="0"/>
                <a:cs typeface="Times New Roman" pitchFamily="18" charset="0"/>
              </a:rPr>
              <a:t>: SINH HOẠT TẬP THỂ</a:t>
            </a:r>
            <a:endParaRPr lang="vi-VN" sz="3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081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321" y="264158"/>
            <a:ext cx="9505056" cy="697627"/>
          </a:xfrm>
          <a:prstGeom prst="rect">
            <a:avLst/>
          </a:prstGeom>
          <a:solidFill>
            <a:schemeClr val="accent1">
              <a:lumMod val="60000"/>
              <a:lumOff val="40000"/>
            </a:schemeClr>
          </a:solidFill>
        </p:spPr>
        <p:style>
          <a:lnRef idx="3">
            <a:schemeClr val="lt1"/>
          </a:lnRef>
          <a:fillRef idx="1">
            <a:schemeClr val="accent2"/>
          </a:fillRef>
          <a:effectRef idx="1">
            <a:schemeClr val="accent2"/>
          </a:effectRef>
          <a:fontRef idx="minor">
            <a:schemeClr val="lt1"/>
          </a:fontRef>
        </p:style>
        <p:txBody>
          <a:bodyPr wrap="square" lIns="121917" tIns="60958" rIns="121917" bIns="60958" rtlCol="0">
            <a:spAutoFit/>
          </a:bodyPr>
          <a:lstStyle/>
          <a:p>
            <a:r>
              <a:rPr lang="en-US" sz="3700" b="1" dirty="0" err="1">
                <a:solidFill>
                  <a:schemeClr val="tx1"/>
                </a:solidFill>
              </a:rPr>
              <a:t>Hoạt</a:t>
            </a:r>
            <a:r>
              <a:rPr lang="en-US" sz="3700" b="1" dirty="0">
                <a:solidFill>
                  <a:schemeClr val="tx1"/>
                </a:solidFill>
              </a:rPr>
              <a:t> </a:t>
            </a:r>
            <a:r>
              <a:rPr lang="en-US" sz="3700" b="1" dirty="0" err="1">
                <a:solidFill>
                  <a:schemeClr val="tx1"/>
                </a:solidFill>
              </a:rPr>
              <a:t>động</a:t>
            </a:r>
            <a:r>
              <a:rPr lang="en-US" sz="3700" b="1" dirty="0">
                <a:solidFill>
                  <a:schemeClr val="tx1"/>
                </a:solidFill>
              </a:rPr>
              <a:t> 2: </a:t>
            </a:r>
            <a:r>
              <a:rPr lang="en-US" sz="3700" b="1" dirty="0" err="1">
                <a:solidFill>
                  <a:schemeClr val="tx1"/>
                </a:solidFill>
              </a:rPr>
              <a:t>Phương</a:t>
            </a:r>
            <a:r>
              <a:rPr lang="en-US" sz="3700" b="1" dirty="0">
                <a:solidFill>
                  <a:schemeClr val="tx1"/>
                </a:solidFill>
              </a:rPr>
              <a:t> </a:t>
            </a:r>
            <a:r>
              <a:rPr lang="en-US" sz="3700" b="1" dirty="0" err="1">
                <a:solidFill>
                  <a:schemeClr val="tx1"/>
                </a:solidFill>
              </a:rPr>
              <a:t>hướng</a:t>
            </a:r>
            <a:r>
              <a:rPr lang="en-US" sz="3700" b="1" dirty="0">
                <a:solidFill>
                  <a:schemeClr val="tx1"/>
                </a:solidFill>
              </a:rPr>
              <a:t> </a:t>
            </a:r>
            <a:r>
              <a:rPr lang="en-US" sz="3700" b="1" dirty="0" err="1">
                <a:solidFill>
                  <a:schemeClr val="tx1"/>
                </a:solidFill>
              </a:rPr>
              <a:t>tuần</a:t>
            </a:r>
            <a:r>
              <a:rPr lang="en-US" sz="3700" b="1" dirty="0">
                <a:solidFill>
                  <a:schemeClr val="tx1"/>
                </a:solidFill>
              </a:rPr>
              <a:t> </a:t>
            </a:r>
            <a:r>
              <a:rPr lang="en-US" sz="3700" b="1" dirty="0" err="1">
                <a:solidFill>
                  <a:schemeClr val="tx1"/>
                </a:solidFill>
              </a:rPr>
              <a:t>tới</a:t>
            </a:r>
            <a:endParaRPr lang="en-US" sz="3700" b="1" dirty="0">
              <a:solidFill>
                <a:schemeClr val="tx1"/>
              </a:solidFill>
            </a:endParaRPr>
          </a:p>
        </p:txBody>
      </p:sp>
      <p:grpSp>
        <p:nvGrpSpPr>
          <p:cNvPr id="6" name="Group 5">
            <a:extLst>
              <a:ext uri="{FF2B5EF4-FFF2-40B4-BE49-F238E27FC236}">
                <a16:creationId xmlns:a16="http://schemas.microsoft.com/office/drawing/2014/main" id="{D5F7A73F-CD60-4FBD-8B62-2D55BF0F5117}"/>
              </a:ext>
            </a:extLst>
          </p:cNvPr>
          <p:cNvGrpSpPr/>
          <p:nvPr/>
        </p:nvGrpSpPr>
        <p:grpSpPr>
          <a:xfrm>
            <a:off x="436798" y="961785"/>
            <a:ext cx="11077221" cy="3977008"/>
            <a:chOff x="332974" y="2967671"/>
            <a:chExt cx="17559662" cy="5756846"/>
          </a:xfrm>
        </p:grpSpPr>
        <p:sp>
          <p:nvSpPr>
            <p:cNvPr id="7" name="Freeform 6">
              <a:extLst>
                <a:ext uri="{FF2B5EF4-FFF2-40B4-BE49-F238E27FC236}">
                  <a16:creationId xmlns:a16="http://schemas.microsoft.com/office/drawing/2014/main" id="{91604F02-6236-437E-B5E2-787F3A85E392}"/>
                </a:ext>
              </a:extLst>
            </p:cNvPr>
            <p:cNvSpPr/>
            <p:nvPr/>
          </p:nvSpPr>
          <p:spPr>
            <a:xfrm>
              <a:off x="485171" y="3884702"/>
              <a:ext cx="3957110" cy="4767666"/>
            </a:xfrm>
            <a:custGeom>
              <a:avLst/>
              <a:gdLst/>
              <a:ahLst/>
              <a:cxnLst/>
              <a:rect l="l" t="t" r="r" b="b"/>
              <a:pathLst>
                <a:path w="3666257" h="3879637">
                  <a:moveTo>
                    <a:pt x="0" y="0"/>
                  </a:moveTo>
                  <a:lnTo>
                    <a:pt x="3666257" y="0"/>
                  </a:lnTo>
                  <a:lnTo>
                    <a:pt x="3666257" y="3879638"/>
                  </a:lnTo>
                  <a:lnTo>
                    <a:pt x="0" y="3879638"/>
                  </a:lnTo>
                  <a:lnTo>
                    <a:pt x="0" y="0"/>
                  </a:lnTo>
                  <a:close/>
                </a:path>
              </a:pathLst>
            </a:custGeom>
            <a:blipFill>
              <a:blip r:embed="rId3">
                <a:extLst>
                  <a:ext uri="{96DAC541-7B7A-43D3-8B79-37D633B846F1}">
                    <asvg:svgBlip xmlns:lc="http://schemas.openxmlformats.org/drawingml/2006/lockedCanvas" xmlns="" xmlns:asvg="http://schemas.microsoft.com/office/drawing/2016/SVG/main" r:embed="rId12"/>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dirty="0"/>
            </a:p>
          </p:txBody>
        </p:sp>
        <p:sp>
          <p:nvSpPr>
            <p:cNvPr id="8" name="Freeform 7">
              <a:extLst>
                <a:ext uri="{FF2B5EF4-FFF2-40B4-BE49-F238E27FC236}">
                  <a16:creationId xmlns:a16="http://schemas.microsoft.com/office/drawing/2014/main" id="{8FF0F335-5BEF-40E0-996B-7BF6992C7260}"/>
                </a:ext>
              </a:extLst>
            </p:cNvPr>
            <p:cNvSpPr/>
            <p:nvPr/>
          </p:nvSpPr>
          <p:spPr>
            <a:xfrm>
              <a:off x="4803451" y="3957514"/>
              <a:ext cx="3739647" cy="4694856"/>
            </a:xfrm>
            <a:custGeom>
              <a:avLst/>
              <a:gdLst/>
              <a:ahLst/>
              <a:cxnLst/>
              <a:rect l="l" t="t" r="r" b="b"/>
              <a:pathLst>
                <a:path w="3576615" h="3784778">
                  <a:moveTo>
                    <a:pt x="0" y="0"/>
                  </a:moveTo>
                  <a:lnTo>
                    <a:pt x="3576615" y="0"/>
                  </a:lnTo>
                  <a:lnTo>
                    <a:pt x="3576615" y="3784778"/>
                  </a:lnTo>
                  <a:lnTo>
                    <a:pt x="0" y="3784778"/>
                  </a:lnTo>
                  <a:lnTo>
                    <a:pt x="0" y="0"/>
                  </a:lnTo>
                  <a:close/>
                </a:path>
              </a:pathLst>
            </a:custGeom>
            <a:blipFill>
              <a:blip r:embed="rId13">
                <a:extLst>
                  <a:ext uri="{96DAC541-7B7A-43D3-8B79-37D633B846F1}">
                    <asvg:svgBlip xmlns:lc="http://schemas.openxmlformats.org/drawingml/2006/lockedCanvas" xmlns="" xmlns:asvg="http://schemas.microsoft.com/office/drawing/2016/SVG/main" r:embed="rId1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dirty="0"/>
            </a:p>
          </p:txBody>
        </p:sp>
        <p:sp>
          <p:nvSpPr>
            <p:cNvPr id="9" name="Freeform 8">
              <a:extLst>
                <a:ext uri="{FF2B5EF4-FFF2-40B4-BE49-F238E27FC236}">
                  <a16:creationId xmlns:a16="http://schemas.microsoft.com/office/drawing/2014/main" id="{745EE0BC-6388-4564-B9CB-B781708E6D5F}"/>
                </a:ext>
              </a:extLst>
            </p:cNvPr>
            <p:cNvSpPr/>
            <p:nvPr/>
          </p:nvSpPr>
          <p:spPr>
            <a:xfrm>
              <a:off x="9104403" y="3940519"/>
              <a:ext cx="4110173" cy="4783998"/>
            </a:xfrm>
            <a:custGeom>
              <a:avLst/>
              <a:gdLst/>
              <a:ahLst/>
              <a:cxnLst/>
              <a:rect l="l" t="t" r="r" b="b"/>
              <a:pathLst>
                <a:path w="3739647" h="3957298">
                  <a:moveTo>
                    <a:pt x="0" y="0"/>
                  </a:moveTo>
                  <a:lnTo>
                    <a:pt x="3739647" y="0"/>
                  </a:lnTo>
                  <a:lnTo>
                    <a:pt x="3739647" y="3957298"/>
                  </a:lnTo>
                  <a:lnTo>
                    <a:pt x="0" y="3957298"/>
                  </a:lnTo>
                  <a:lnTo>
                    <a:pt x="0" y="0"/>
                  </a:lnTo>
                  <a:close/>
                </a:path>
              </a:pathLst>
            </a:custGeom>
            <a:blipFill>
              <a:blip r:embed="rId15">
                <a:extLst>
                  <a:ext uri="{96DAC541-7B7A-43D3-8B79-37D633B846F1}">
                    <asvg:svgBlip xmlns:lc="http://schemas.openxmlformats.org/drawingml/2006/lockedCanvas" xmlns="" xmlns:asvg="http://schemas.microsoft.com/office/drawing/2016/SVG/main" r:embed="rId1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b="1" dirty="0"/>
            </a:p>
          </p:txBody>
        </p:sp>
        <p:sp>
          <p:nvSpPr>
            <p:cNvPr id="10" name="Freeform 9">
              <a:extLst>
                <a:ext uri="{FF2B5EF4-FFF2-40B4-BE49-F238E27FC236}">
                  <a16:creationId xmlns:a16="http://schemas.microsoft.com/office/drawing/2014/main" id="{8A713CD2-4637-4FA0-B82B-D093D136CD4A}"/>
                </a:ext>
              </a:extLst>
            </p:cNvPr>
            <p:cNvSpPr/>
            <p:nvPr/>
          </p:nvSpPr>
          <p:spPr>
            <a:xfrm>
              <a:off x="13665115" y="3824807"/>
              <a:ext cx="4227521" cy="48275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7">
                <a:extLst>
                  <a:ext uri="{96DAC541-7B7A-43D3-8B79-37D633B846F1}">
                    <asvg:svgBlip xmlns:lc="http://schemas.openxmlformats.org/drawingml/2006/lockedCanvas" xmlns="" xmlns:asvg="http://schemas.microsoft.com/office/drawing/2016/SVG/main" r:embed="rId1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dirty="0"/>
            </a:p>
          </p:txBody>
        </p:sp>
        <p:sp>
          <p:nvSpPr>
            <p:cNvPr id="11" name="Freeform 10">
              <a:extLst>
                <a:ext uri="{FF2B5EF4-FFF2-40B4-BE49-F238E27FC236}">
                  <a16:creationId xmlns:a16="http://schemas.microsoft.com/office/drawing/2014/main" id="{702BDBB8-6682-4A6A-A5C2-5F2376BFE5F5}"/>
                </a:ext>
              </a:extLst>
            </p:cNvPr>
            <p:cNvSpPr/>
            <p:nvPr/>
          </p:nvSpPr>
          <p:spPr>
            <a:xfrm>
              <a:off x="1220077" y="3022358"/>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9">
                <a:extLst>
                  <a:ext uri="{96DAC541-7B7A-43D3-8B79-37D633B846F1}">
                    <asvg:svgBlip xmlns:lc="http://schemas.openxmlformats.org/drawingml/2006/lockedCanvas" xmlns="" xmlns:asvg="http://schemas.microsoft.com/office/drawing/2016/SVG/main" r:embed="rId20"/>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F3632BA2-627B-4878-A68D-A44EFB583088}"/>
                </a:ext>
              </a:extLst>
            </p:cNvPr>
            <p:cNvSpPr/>
            <p:nvPr/>
          </p:nvSpPr>
          <p:spPr>
            <a:xfrm>
              <a:off x="14335056" y="3023828"/>
              <a:ext cx="2312835" cy="1198821"/>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1">
                <a:extLst>
                  <a:ext uri="{96DAC541-7B7A-43D3-8B79-37D633B846F1}">
                    <asvg:svgBlip xmlns:lc="http://schemas.openxmlformats.org/drawingml/2006/lockedCanvas" xmlns="" xmlns:asvg="http://schemas.microsoft.com/office/drawing/2016/SVG/main" r:embed="rId22"/>
                  </a:ext>
                </a:extLst>
              </a:blip>
              <a:stretch>
                <a:fillRect/>
              </a:stretch>
            </a:blipFill>
          </p:spPr>
          <p:txBody>
            <a:bodyPr/>
            <a:lstStyle/>
            <a:p>
              <a:endParaRPr lang="en-US"/>
            </a:p>
          </p:txBody>
        </p:sp>
        <p:sp>
          <p:nvSpPr>
            <p:cNvPr id="13" name="Freeform 12">
              <a:extLst>
                <a:ext uri="{FF2B5EF4-FFF2-40B4-BE49-F238E27FC236}">
                  <a16:creationId xmlns:a16="http://schemas.microsoft.com/office/drawing/2014/main" id="{8B125D9B-6F4D-460A-A1CB-E77F466B2CAA}"/>
                </a:ext>
              </a:extLst>
            </p:cNvPr>
            <p:cNvSpPr/>
            <p:nvPr/>
          </p:nvSpPr>
          <p:spPr>
            <a:xfrm>
              <a:off x="5581602" y="296767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23">
                <a:extLst>
                  <a:ext uri="{96DAC541-7B7A-43D3-8B79-37D633B846F1}">
                    <asvg:svgBlip xmlns:lc="http://schemas.openxmlformats.org/drawingml/2006/lockedCanvas" xmlns="" xmlns:asvg="http://schemas.microsoft.com/office/drawing/2016/SVG/main" r:embed="rId24"/>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F973DA77-769A-46B5-9E68-5A998A83B435}"/>
                </a:ext>
              </a:extLst>
            </p:cNvPr>
            <p:cNvSpPr/>
            <p:nvPr/>
          </p:nvSpPr>
          <p:spPr>
            <a:xfrm>
              <a:off x="10078891" y="3022358"/>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5">
                <a:extLst>
                  <a:ext uri="{96DAC541-7B7A-43D3-8B79-37D633B846F1}">
                    <asvg:svgBlip xmlns:lc="http://schemas.openxmlformats.org/drawingml/2006/lockedCanvas" xmlns="" xmlns:asvg="http://schemas.microsoft.com/office/drawing/2016/SVG/main" r:embed="rId26"/>
                  </a:ext>
                </a:extLst>
              </a:blip>
              <a:stretch>
                <a:fillRect/>
              </a:stretch>
            </a:blipFill>
          </p:spPr>
          <p:txBody>
            <a:bodyPr/>
            <a:lstStyle/>
            <a:p>
              <a:endParaRPr lang="en-US"/>
            </a:p>
          </p:txBody>
        </p:sp>
        <p:sp>
          <p:nvSpPr>
            <p:cNvPr id="15" name="TextBox 18">
              <a:extLst>
                <a:ext uri="{FF2B5EF4-FFF2-40B4-BE49-F238E27FC236}">
                  <a16:creationId xmlns:a16="http://schemas.microsoft.com/office/drawing/2014/main" id="{47CEB215-134C-42DA-9F01-D116112194DA}"/>
                </a:ext>
              </a:extLst>
            </p:cNvPr>
            <p:cNvSpPr txBox="1"/>
            <p:nvPr/>
          </p:nvSpPr>
          <p:spPr>
            <a:xfrm>
              <a:off x="1114656" y="3206090"/>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01</a:t>
              </a:r>
            </a:p>
          </p:txBody>
        </p:sp>
        <p:sp>
          <p:nvSpPr>
            <p:cNvPr id="16" name="TextBox 19">
              <a:extLst>
                <a:ext uri="{FF2B5EF4-FFF2-40B4-BE49-F238E27FC236}">
                  <a16:creationId xmlns:a16="http://schemas.microsoft.com/office/drawing/2014/main" id="{7D14BC25-A53A-4B98-8EBA-93942DBE254F}"/>
                </a:ext>
              </a:extLst>
            </p:cNvPr>
            <p:cNvSpPr txBox="1"/>
            <p:nvPr/>
          </p:nvSpPr>
          <p:spPr>
            <a:xfrm>
              <a:off x="14155279" y="3245203"/>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04</a:t>
              </a:r>
            </a:p>
          </p:txBody>
        </p:sp>
        <p:sp>
          <p:nvSpPr>
            <p:cNvPr id="17" name="TextBox 20">
              <a:extLst>
                <a:ext uri="{FF2B5EF4-FFF2-40B4-BE49-F238E27FC236}">
                  <a16:creationId xmlns:a16="http://schemas.microsoft.com/office/drawing/2014/main" id="{8E1C69AE-2F58-41C3-B585-59E36CD1E382}"/>
                </a:ext>
              </a:extLst>
            </p:cNvPr>
            <p:cNvSpPr txBox="1"/>
            <p:nvPr/>
          </p:nvSpPr>
          <p:spPr>
            <a:xfrm>
              <a:off x="5486400" y="3149932"/>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02</a:t>
              </a:r>
            </a:p>
          </p:txBody>
        </p:sp>
        <p:sp>
          <p:nvSpPr>
            <p:cNvPr id="18" name="TextBox 21">
              <a:extLst>
                <a:ext uri="{FF2B5EF4-FFF2-40B4-BE49-F238E27FC236}">
                  <a16:creationId xmlns:a16="http://schemas.microsoft.com/office/drawing/2014/main" id="{FBECB969-4E63-4524-B05C-06C5BCFFB5AC}"/>
                </a:ext>
              </a:extLst>
            </p:cNvPr>
            <p:cNvSpPr txBox="1"/>
            <p:nvPr/>
          </p:nvSpPr>
          <p:spPr>
            <a:xfrm>
              <a:off x="10006369" y="3204618"/>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03</a:t>
              </a:r>
            </a:p>
          </p:txBody>
        </p:sp>
        <p:sp>
          <p:nvSpPr>
            <p:cNvPr id="19" name="TextBox 29">
              <a:extLst>
                <a:ext uri="{FF2B5EF4-FFF2-40B4-BE49-F238E27FC236}">
                  <a16:creationId xmlns:a16="http://schemas.microsoft.com/office/drawing/2014/main" id="{D72D9DF6-42AE-48C6-84F9-E5FBA84D536B}"/>
                </a:ext>
              </a:extLst>
            </p:cNvPr>
            <p:cNvSpPr txBox="1"/>
            <p:nvPr/>
          </p:nvSpPr>
          <p:spPr>
            <a:xfrm>
              <a:off x="332974" y="4523631"/>
              <a:ext cx="4109305" cy="83163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ct val="0"/>
                </a:spcBef>
              </a:pPr>
              <a:endParaRPr lang="en-US" sz="3700" dirty="0">
                <a:solidFill>
                  <a:srgbClr val="4F3B20"/>
                </a:solidFill>
                <a:latin typeface="+mn-lt"/>
                <a:cs typeface="Times New Roman" panose="02020603050405020304" pitchFamily="18" charset="0"/>
              </a:endParaRPr>
            </a:p>
          </p:txBody>
        </p:sp>
        <p:sp>
          <p:nvSpPr>
            <p:cNvPr id="21" name="TextBox 29">
              <a:extLst>
                <a:ext uri="{FF2B5EF4-FFF2-40B4-BE49-F238E27FC236}">
                  <a16:creationId xmlns:a16="http://schemas.microsoft.com/office/drawing/2014/main" id="{EB5EE1BD-ED33-4D81-9857-ECB70CA20CBA}"/>
                </a:ext>
              </a:extLst>
            </p:cNvPr>
            <p:cNvSpPr txBox="1"/>
            <p:nvPr/>
          </p:nvSpPr>
          <p:spPr>
            <a:xfrm>
              <a:off x="9638152" y="4518842"/>
              <a:ext cx="3260106" cy="3296822"/>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ct val="0"/>
                </a:spcBef>
              </a:pPr>
              <a:r>
                <a:rPr lang="en-US" sz="3700" dirty="0" err="1" smtClean="0">
                  <a:solidFill>
                    <a:srgbClr val="4F3B20"/>
                  </a:solidFill>
                  <a:latin typeface="+mn-lt"/>
                  <a:cs typeface="Times New Roman" panose="02020603050405020304" pitchFamily="18" charset="0"/>
                </a:rPr>
                <a:t>Tìm</a:t>
              </a:r>
              <a:r>
                <a:rPr lang="en-US" sz="3700" dirty="0" smtClean="0">
                  <a:solidFill>
                    <a:srgbClr val="4F3B20"/>
                  </a:solidFill>
                  <a:latin typeface="+mn-lt"/>
                  <a:cs typeface="Times New Roman" panose="02020603050405020304" pitchFamily="18" charset="0"/>
                </a:rPr>
                <a:t> </a:t>
              </a:r>
              <a:r>
                <a:rPr lang="en-US" sz="3700" dirty="0" err="1" smtClean="0">
                  <a:solidFill>
                    <a:srgbClr val="4F3B20"/>
                  </a:solidFill>
                  <a:latin typeface="+mn-lt"/>
                  <a:cs typeface="Times New Roman" panose="02020603050405020304" pitchFamily="18" charset="0"/>
                </a:rPr>
                <a:t>hiểu</a:t>
              </a:r>
              <a:r>
                <a:rPr lang="en-US" sz="3700" dirty="0" smtClean="0">
                  <a:solidFill>
                    <a:srgbClr val="4F3B20"/>
                  </a:solidFill>
                  <a:latin typeface="+mn-lt"/>
                  <a:cs typeface="Times New Roman" panose="02020603050405020304" pitchFamily="18" charset="0"/>
                </a:rPr>
                <a:t> </a:t>
              </a:r>
              <a:r>
                <a:rPr lang="en-US" sz="3700" dirty="0" err="1" smtClean="0">
                  <a:solidFill>
                    <a:srgbClr val="4F3B20"/>
                  </a:solidFill>
                  <a:latin typeface="+mn-lt"/>
                  <a:cs typeface="Times New Roman" panose="02020603050405020304" pitchFamily="18" charset="0"/>
                </a:rPr>
                <a:t>nội</a:t>
              </a:r>
              <a:r>
                <a:rPr lang="en-US" sz="3700" dirty="0" smtClean="0">
                  <a:solidFill>
                    <a:srgbClr val="4F3B20"/>
                  </a:solidFill>
                  <a:latin typeface="+mn-lt"/>
                  <a:cs typeface="Times New Roman" panose="02020603050405020304" pitchFamily="18" charset="0"/>
                </a:rPr>
                <a:t> dung </a:t>
              </a:r>
              <a:r>
                <a:rPr lang="en-US" sz="3700" dirty="0" err="1" smtClean="0">
                  <a:solidFill>
                    <a:srgbClr val="4F3B20"/>
                  </a:solidFill>
                  <a:latin typeface="+mn-lt"/>
                  <a:cs typeface="Times New Roman" panose="02020603050405020304" pitchFamily="18" charset="0"/>
                </a:rPr>
                <a:t>tư</a:t>
              </a:r>
              <a:r>
                <a:rPr lang="en-US" sz="3700" dirty="0" smtClean="0">
                  <a:solidFill>
                    <a:srgbClr val="4F3B20"/>
                  </a:solidFill>
                  <a:latin typeface="+mn-lt"/>
                  <a:cs typeface="Times New Roman" panose="02020603050405020304" pitchFamily="18" charset="0"/>
                </a:rPr>
                <a:t>̣ </a:t>
              </a:r>
              <a:r>
                <a:rPr lang="en-US" sz="3700" dirty="0" err="1" smtClean="0">
                  <a:solidFill>
                    <a:srgbClr val="4F3B20"/>
                  </a:solidFill>
                  <a:latin typeface="+mn-lt"/>
                  <a:cs typeface="Times New Roman" panose="02020603050405020304" pitchFamily="18" charset="0"/>
                </a:rPr>
                <a:t>học</a:t>
              </a:r>
              <a:r>
                <a:rPr lang="en-US" sz="3700" dirty="0" smtClean="0">
                  <a:solidFill>
                    <a:srgbClr val="4F3B20"/>
                  </a:solidFill>
                  <a:latin typeface="+mn-lt"/>
                  <a:cs typeface="Times New Roman" panose="02020603050405020304" pitchFamily="18" charset="0"/>
                </a:rPr>
                <a:t> là </a:t>
              </a:r>
              <a:r>
                <a:rPr lang="en-US" sz="3700" dirty="0" err="1" smtClean="0">
                  <a:solidFill>
                    <a:srgbClr val="4F3B20"/>
                  </a:solidFill>
                  <a:latin typeface="+mn-lt"/>
                  <a:cs typeface="Times New Roman" panose="02020603050405020304" pitchFamily="18" charset="0"/>
                </a:rPr>
                <a:t>gi</a:t>
              </a:r>
              <a:r>
                <a:rPr lang="en-US" sz="3700" dirty="0" smtClean="0">
                  <a:solidFill>
                    <a:srgbClr val="4F3B20"/>
                  </a:solidFill>
                  <a:latin typeface="+mn-lt"/>
                  <a:cs typeface="Times New Roman" panose="02020603050405020304" pitchFamily="18" charset="0"/>
                </a:rPr>
                <a:t>̀?</a:t>
              </a:r>
              <a:endParaRPr lang="en-US" sz="3700" dirty="0">
                <a:solidFill>
                  <a:srgbClr val="4F3B20"/>
                </a:solidFill>
                <a:latin typeface="Times New Roman" panose="02020603050405020304" pitchFamily="18" charset="0"/>
                <a:cs typeface="Times New Roman" panose="02020603050405020304" pitchFamily="18" charset="0"/>
              </a:endParaRPr>
            </a:p>
          </p:txBody>
        </p:sp>
        <p:sp>
          <p:nvSpPr>
            <p:cNvPr id="22" name="TextBox 29">
              <a:extLst>
                <a:ext uri="{FF2B5EF4-FFF2-40B4-BE49-F238E27FC236}">
                  <a16:creationId xmlns:a16="http://schemas.microsoft.com/office/drawing/2014/main" id="{D15B29DE-2B62-4634-BEF9-043CB0E4F020}"/>
                </a:ext>
              </a:extLst>
            </p:cNvPr>
            <p:cNvSpPr txBox="1"/>
            <p:nvPr/>
          </p:nvSpPr>
          <p:spPr>
            <a:xfrm>
              <a:off x="13878467" y="4382269"/>
              <a:ext cx="3652717" cy="2405788"/>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ct val="0"/>
                </a:spcBef>
              </a:pPr>
              <a:r>
                <a:rPr lang="en-US" sz="3600" dirty="0" err="1">
                  <a:solidFill>
                    <a:srgbClr val="4F3B20"/>
                  </a:solidFill>
                  <a:latin typeface="+mn-lt"/>
                  <a:cs typeface="Times New Roman" panose="02020603050405020304" pitchFamily="18" charset="0"/>
                </a:rPr>
                <a:t>Thực</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hiện</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tốt</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nội</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quy</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nhà</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trường</a:t>
              </a:r>
              <a:endParaRPr lang="en-US" sz="3600" dirty="0">
                <a:solidFill>
                  <a:srgbClr val="4F3B20"/>
                </a:solidFill>
                <a:latin typeface="+mn-lt"/>
                <a:cs typeface="Times New Roman" panose="02020603050405020304" pitchFamily="18" charset="0"/>
              </a:endParaRPr>
            </a:p>
          </p:txBody>
        </p:sp>
      </p:grpSp>
      <p:sp>
        <p:nvSpPr>
          <p:cNvPr id="24" name="Rectangle 23"/>
          <p:cNvSpPr/>
          <p:nvPr/>
        </p:nvSpPr>
        <p:spPr>
          <a:xfrm>
            <a:off x="3230695" y="1963745"/>
            <a:ext cx="2455197" cy="3154706"/>
          </a:xfrm>
          <a:prstGeom prst="rect">
            <a:avLst/>
          </a:prstGeom>
        </p:spPr>
        <p:txBody>
          <a:bodyPr wrap="square" lIns="121917" tIns="60958" rIns="121917" bIns="60958">
            <a:spAutoFit/>
          </a:bodyPr>
          <a:lstStyle/>
          <a:p>
            <a:pPr algn="ctr"/>
            <a:r>
              <a:rPr lang="en-US" sz="4000" dirty="0" err="1">
                <a:latin typeface="Times New Roman" panose="02020603050405020304" pitchFamily="18" charset="0"/>
                <a:ea typeface="Times New Roman" panose="02020603050405020304" pitchFamily="18" charset="0"/>
              </a:rPr>
              <a:t>Thực</a:t>
            </a:r>
            <a:r>
              <a:rPr lang="en-US" sz="4000" dirty="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hiện</a:t>
            </a:r>
            <a:r>
              <a:rPr lang="en-US" sz="4000" dirty="0" smtClean="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hoạt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động</a:t>
            </a:r>
            <a:r>
              <a:rPr lang="en-US" sz="4000" dirty="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ngày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hội</a:t>
            </a:r>
            <a:r>
              <a:rPr lang="en-US" sz="4000" dirty="0" smtClean="0">
                <a:latin typeface="Times New Roman" panose="02020603050405020304" pitchFamily="18" charset="0"/>
                <a:ea typeface="Times New Roman" panose="02020603050405020304" pitchFamily="18" charset="0"/>
              </a:rPr>
              <a:t> Stem.</a:t>
            </a:r>
            <a:endParaRPr lang="en-US" sz="4000" dirty="0">
              <a:latin typeface="Times New Roman" panose="02020603050405020304" pitchFamily="18" charset="0"/>
              <a:ea typeface="Calibri" panose="020F0502020204030204" pitchFamily="34" charset="0"/>
            </a:endParaRPr>
          </a:p>
          <a:p>
            <a:pPr algn="ctr"/>
            <a:r>
              <a:rPr lang="en-US" sz="3700" dirty="0" smtClean="0"/>
              <a:t>.</a:t>
            </a:r>
            <a:endParaRPr lang="en-US" sz="3700" dirty="0"/>
          </a:p>
        </p:txBody>
      </p:sp>
      <p:sp>
        <p:nvSpPr>
          <p:cNvPr id="2" name="Rectangle 1"/>
          <p:cNvSpPr/>
          <p:nvPr/>
        </p:nvSpPr>
        <p:spPr>
          <a:xfrm>
            <a:off x="802719" y="2220959"/>
            <a:ext cx="2016224" cy="2308324"/>
          </a:xfrm>
          <a:prstGeom prst="rect">
            <a:avLst/>
          </a:prstGeom>
        </p:spPr>
        <p:txBody>
          <a:bodyPr wrap="square">
            <a:spAutoFit/>
          </a:bodyPr>
          <a:lstStyle/>
          <a:p>
            <a:pPr algn="just"/>
            <a:r>
              <a:rPr lang="en-US" sz="3600" spc="-150" dirty="0" err="1">
                <a:latin typeface="Times New Roman" panose="02020603050405020304" pitchFamily="18" charset="0"/>
                <a:ea typeface="Times New Roman" panose="02020603050405020304" pitchFamily="18" charset="0"/>
              </a:rPr>
              <a:t>Thực</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hiện</a:t>
            </a:r>
            <a:r>
              <a:rPr lang="en-US" sz="3600" spc="-150" dirty="0">
                <a:latin typeface="Times New Roman" panose="02020603050405020304" pitchFamily="18" charset="0"/>
                <a:ea typeface="Times New Roman" panose="02020603050405020304" pitchFamily="18" charset="0"/>
              </a:rPr>
              <a:t> </a:t>
            </a:r>
            <a:r>
              <a:rPr lang="en-US" sz="3600" spc="-150" dirty="0" err="1" smtClean="0">
                <a:latin typeface="Times New Roman" panose="02020603050405020304" pitchFamily="18" charset="0"/>
                <a:ea typeface="Times New Roman" panose="02020603050405020304" pitchFamily="18" charset="0"/>
              </a:rPr>
              <a:t>nề</a:t>
            </a:r>
            <a:r>
              <a:rPr lang="en-US" sz="3600" spc="-150" dirty="0" smtClean="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nếp</a:t>
            </a:r>
            <a:r>
              <a:rPr lang="en-US" sz="3600" spc="-150" dirty="0">
                <a:latin typeface="Times New Roman" panose="02020603050405020304" pitchFamily="18" charset="0"/>
                <a:ea typeface="Times New Roman" panose="02020603050405020304" pitchFamily="18" charset="0"/>
              </a:rPr>
              <a:t> 15 </a:t>
            </a:r>
            <a:r>
              <a:rPr lang="en-US" sz="3600" spc="-150" dirty="0" err="1">
                <a:latin typeface="Times New Roman" panose="02020603050405020304" pitchFamily="18" charset="0"/>
                <a:ea typeface="Times New Roman" panose="02020603050405020304" pitchFamily="18" charset="0"/>
              </a:rPr>
              <a:t>phút</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đầu</a:t>
            </a:r>
            <a:r>
              <a:rPr lang="en-US" sz="3600" spc="-150" dirty="0">
                <a:latin typeface="Times New Roman" panose="02020603050405020304" pitchFamily="18" charset="0"/>
                <a:ea typeface="Times New Roman" panose="02020603050405020304" pitchFamily="18" charset="0"/>
              </a:rPr>
              <a:t> </a:t>
            </a:r>
            <a:r>
              <a:rPr lang="en-US" sz="3600" spc="-150" dirty="0" err="1" smtClean="0">
                <a:latin typeface="Times New Roman" panose="02020603050405020304" pitchFamily="18" charset="0"/>
                <a:ea typeface="Times New Roman" panose="02020603050405020304" pitchFamily="18" charset="0"/>
              </a:rPr>
              <a:t>giơ</a:t>
            </a:r>
            <a:r>
              <a:rPr lang="en-US" sz="3600" spc="-150" dirty="0" smtClean="0">
                <a:latin typeface="Times New Roman" panose="02020603050405020304" pitchFamily="18" charset="0"/>
                <a:ea typeface="Times New Roman" panose="02020603050405020304" pitchFamily="18" charset="0"/>
              </a:rPr>
              <a:t>̀.</a:t>
            </a:r>
            <a:endParaRPr lang="en-US" sz="3600" spc="-150" dirty="0">
              <a:latin typeface="Times New Roman" panose="02020603050405020304" pitchFamily="18" charset="0"/>
              <a:ea typeface="Calibri" panose="020F0502020204030204" pitchFamily="34" charset="0"/>
            </a:endParaRPr>
          </a:p>
        </p:txBody>
      </p:sp>
      <p:sp>
        <p:nvSpPr>
          <p:cNvPr id="20" name="TextBox 19"/>
          <p:cNvSpPr txBox="1"/>
          <p:nvPr/>
        </p:nvSpPr>
        <p:spPr>
          <a:xfrm>
            <a:off x="4075612" y="5418143"/>
            <a:ext cx="2621230"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Thảo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luận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2p</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15403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1154" y="1161513"/>
            <a:ext cx="10515599" cy="3305520"/>
          </a:xfrm>
          <a:prstGeom prst="rect">
            <a:avLst/>
          </a:prstGeom>
        </p:spPr>
        <p:txBody>
          <a:bodyPr wrap="square">
            <a:spAutoFit/>
          </a:bodyPr>
          <a:lstStyle/>
          <a:p>
            <a:pPr algn="just">
              <a:lnSpc>
                <a:spcPct val="120000"/>
              </a:lnSpc>
            </a:pPr>
            <a:r>
              <a:rPr lang="en-US" sz="3600" dirty="0" smtClean="0">
                <a:latin typeface="Times New Roman" panose="02020603050405020304" pitchFamily="18" charset="0"/>
                <a:ea typeface="Times New Roman" panose="02020603050405020304" pitchFamily="18" charset="0"/>
              </a:rPr>
              <a:t>-</a:t>
            </a:r>
            <a:r>
              <a:rPr lang="en-US" sz="3600" dirty="0" err="1" smtClean="0">
                <a:latin typeface="Times New Roman" panose="02020603050405020304" pitchFamily="18" charset="0"/>
                <a:ea typeface="Times New Roman" panose="02020603050405020304" pitchFamily="18" charset="0"/>
              </a:rPr>
              <a:t>Học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sinh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thảo</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luận</a:t>
            </a:r>
            <a:endParaRPr lang="en-US" sz="3600" dirty="0" smtClean="0">
              <a:latin typeface="Times New Roman" panose="02020603050405020304" pitchFamily="18" charset="0"/>
              <a:ea typeface="Times New Roman" panose="02020603050405020304" pitchFamily="18" charset="0"/>
            </a:endParaRPr>
          </a:p>
          <a:p>
            <a:pPr algn="just">
              <a:lnSpc>
                <a:spcPct val="120000"/>
              </a:lnSpc>
            </a:pPr>
            <a:r>
              <a:rPr lang="en-US" sz="3600" dirty="0" smtClean="0">
                <a:latin typeface="Times New Roman" panose="02020603050405020304" pitchFamily="18" charset="0"/>
                <a:ea typeface="Times New Roman" panose="02020603050405020304" pitchFamily="18" charset="0"/>
              </a:rPr>
              <a:t>-</a:t>
            </a:r>
            <a:r>
              <a:rPr lang="en-US" sz="3600" dirty="0" err="1" smtClean="0">
                <a:latin typeface="Times New Roman" panose="02020603050405020304" pitchFamily="18" charset="0"/>
                <a:ea typeface="Times New Roman" panose="02020603050405020304" pitchFamily="18" charset="0"/>
              </a:rPr>
              <a:t>Tô</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trưởng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tổng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hợp</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báo</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cáo</a:t>
            </a:r>
            <a:endParaRPr lang="en-US" sz="3600" dirty="0" smtClean="0">
              <a:latin typeface="Times New Roman" panose="02020603050405020304" pitchFamily="18" charset="0"/>
              <a:ea typeface="Times New Roman" panose="02020603050405020304" pitchFamily="18" charset="0"/>
            </a:endParaRPr>
          </a:p>
          <a:p>
            <a:pPr algn="just">
              <a:lnSpc>
                <a:spcPct val="120000"/>
              </a:lnSpc>
            </a:pPr>
            <a:r>
              <a:rPr lang="en-US" sz="3600" dirty="0" smtClean="0">
                <a:latin typeface="Times New Roman" panose="02020603050405020304" pitchFamily="18" charset="0"/>
                <a:ea typeface="Times New Roman" panose="02020603050405020304" pitchFamily="18" charset="0"/>
              </a:rPr>
              <a:t>-</a:t>
            </a:r>
            <a:r>
              <a:rPr lang="en-US" sz="3600" dirty="0" err="1" smtClean="0">
                <a:latin typeface="Times New Roman" panose="02020603050405020304" pitchFamily="18" charset="0"/>
                <a:ea typeface="Times New Roman" panose="02020603050405020304" pitchFamily="18" charset="0"/>
              </a:rPr>
              <a:t>Lớp</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trưởng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hoạch</a:t>
            </a:r>
            <a:r>
              <a:rPr lang="en-US" sz="3600" dirty="0">
                <a:latin typeface="Times New Roman" panose="02020603050405020304" pitchFamily="18" charset="0"/>
                <a:ea typeface="Times New Roman" panose="02020603050405020304" pitchFamily="18" charset="0"/>
              </a:rPr>
              <a:t> </a:t>
            </a:r>
            <a:endParaRPr lang="en-US" sz="3600" dirty="0" smtClean="0">
              <a:latin typeface="Times New Roman" panose="02020603050405020304" pitchFamily="18" charset="0"/>
              <a:ea typeface="Times New Roman" panose="02020603050405020304" pitchFamily="18" charset="0"/>
            </a:endParaRPr>
          </a:p>
          <a:p>
            <a:pPr algn="just">
              <a:lnSpc>
                <a:spcPct val="120000"/>
              </a:lnSpc>
            </a:pPr>
            <a:r>
              <a:rPr lang="en-US" sz="3600" dirty="0">
                <a:latin typeface="Times New Roman" panose="02020603050405020304" pitchFamily="18" charset="0"/>
                <a:ea typeface="Times New Roman" panose="02020603050405020304" pitchFamily="18" charset="0"/>
              </a:rPr>
              <a:t>-</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GV</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xét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góp</a:t>
            </a:r>
            <a:r>
              <a:rPr lang="en-US" sz="3600" dirty="0">
                <a:latin typeface="Times New Roman" panose="02020603050405020304" pitchFamily="18" charset="0"/>
                <a:ea typeface="Times New Roman" panose="02020603050405020304" pitchFamily="18" charset="0"/>
              </a:rPr>
              <a:t> ý.</a:t>
            </a:r>
            <a:endParaRPr lang="en-US" sz="3600" dirty="0">
              <a:latin typeface="Times New Roman" panose="02020603050405020304" pitchFamily="18" charset="0"/>
              <a:ea typeface="Calibri" panose="020F0502020204030204" pitchFamily="34" charset="0"/>
            </a:endParaRPr>
          </a:p>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GV</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xét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thống</a:t>
            </a: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nhất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biểu</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quyết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hành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117265164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508069" y="1485319"/>
            <a:ext cx="6996793" cy="3631763"/>
          </a:xfrm>
          <a:prstGeom prst="rect">
            <a:avLst/>
          </a:prstGeom>
          <a:noFill/>
        </p:spPr>
        <p:txBody>
          <a:bodyPr wrap="square" rtlCol="0">
            <a:spAutoFit/>
          </a:bodyPr>
          <a:lstStyle/>
          <a:p>
            <a:pPr lvl="0" algn="ctr"/>
            <a:r>
              <a:rPr lang="vi-VN" sz="5400" b="1" dirty="0">
                <a:solidFill>
                  <a:prstClr val="white"/>
                </a:solidFill>
                <a:latin typeface="Cambria" pitchFamily="18" charset="0"/>
                <a:ea typeface="Cambria" pitchFamily="18" charset="0"/>
              </a:rPr>
              <a:t>Hoạt động 3: </a:t>
            </a:r>
            <a:endParaRPr lang="en-SG" sz="5400" b="1" dirty="0" smtClean="0">
              <a:solidFill>
                <a:prstClr val="white"/>
              </a:solidFill>
              <a:latin typeface="Cambria" pitchFamily="18" charset="0"/>
              <a:ea typeface="Cambria" pitchFamily="18" charset="0"/>
            </a:endParaRPr>
          </a:p>
          <a:p>
            <a:pPr algn="ctr"/>
            <a:r>
              <a:rPr lang="en-US" sz="4400" dirty="0" err="1" smtClean="0">
                <a:solidFill>
                  <a:schemeClr val="bg1"/>
                </a:solidFill>
                <a:latin typeface="Times New Roman" panose="02020603050405020304" pitchFamily="18" charset="0"/>
                <a:cs typeface="Times New Roman" panose="02020603050405020304" pitchFamily="18" charset="0"/>
              </a:rPr>
              <a:t>Trình</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diễn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tiểu</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phẩm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rèn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luyện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đức</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tính</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cần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thiết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với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môi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trường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học</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tập</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mới</a:t>
            </a:r>
            <a:r>
              <a:rPr lang="en-US" sz="4400" dirty="0" smtClean="0">
                <a:solidFill>
                  <a:schemeClr val="bg1"/>
                </a:solidFill>
                <a:latin typeface="Times New Roman" panose="02020603050405020304" pitchFamily="18" charset="0"/>
                <a:cs typeface="Times New Roman" panose="02020603050405020304" pitchFamily="18" charset="0"/>
              </a:rPr>
              <a:t>.</a:t>
            </a:r>
            <a:endParaRPr lang="en-US" sz="4400" dirty="0">
              <a:solidFill>
                <a:schemeClr val="bg1"/>
              </a:solidFill>
              <a:latin typeface="Times New Roman" panose="02020603050405020304" pitchFamily="18" charset="0"/>
              <a:cs typeface="Times New Roman" panose="02020603050405020304" pitchFamily="18" charset="0"/>
            </a:endParaRPr>
          </a:p>
          <a:p>
            <a:pPr lvl="0" algn="ctr"/>
            <a:r>
              <a:rPr lang="vi-VN" sz="4400" b="1" dirty="0" smtClean="0">
                <a:solidFill>
                  <a:schemeClr val="bg1"/>
                </a:solidFill>
                <a:latin typeface="Times New Roman" panose="02020603050405020304" pitchFamily="18" charset="0"/>
                <a:ea typeface="Cambria" pitchFamily="18" charset="0"/>
                <a:cs typeface="Times New Roman" panose="02020603050405020304" pitchFamily="18" charset="0"/>
              </a:rPr>
              <a:t> </a:t>
            </a:r>
            <a:endPar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E0FF046B-BC7A-0A38-A4B5-C18CA834A005}"/>
              </a:ext>
            </a:extLst>
          </p:cNvPr>
          <p:cNvSpPr txBox="1"/>
          <p:nvPr/>
        </p:nvSpPr>
        <p:spPr>
          <a:xfrm>
            <a:off x="677788" y="1521347"/>
            <a:ext cx="10664575" cy="1077218"/>
          </a:xfrm>
          <a:prstGeom prst="rect">
            <a:avLst/>
          </a:prstGeom>
          <a:noFill/>
        </p:spPr>
        <p:txBody>
          <a:bodyPr wrap="square" rtlCol="0">
            <a:spAutoFit/>
          </a:bodyPr>
          <a:lstStyle/>
          <a:p>
            <a:pPr lvl="0" algn="just">
              <a:defRPr/>
            </a:pP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Mỗi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một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huống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từng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xảy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lớp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suy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nghĩ</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quyết</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1200329"/>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custGeom>
                    <a:avLst/>
                    <a:gdLst>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1200329" fill="none" extrusionOk="0">
                        <a:moveTo>
                          <a:pt x="0" y="0"/>
                        </a:moveTo>
                        <a:cubicBezTo>
                          <a:pt x="4169977" y="5222"/>
                          <a:pt x="6469675" y="24918"/>
                          <a:pt x="10379710" y="0"/>
                        </a:cubicBezTo>
                        <a:cubicBezTo>
                          <a:pt x="10099917" y="387854"/>
                          <a:pt x="10281381" y="601959"/>
                          <a:pt x="10379710" y="1200329"/>
                        </a:cubicBezTo>
                        <a:cubicBezTo>
                          <a:pt x="8149965" y="1213092"/>
                          <a:pt x="1482017" y="1276017"/>
                          <a:pt x="0" y="1200329"/>
                        </a:cubicBezTo>
                        <a:cubicBezTo>
                          <a:pt x="-85384" y="865269"/>
                          <a:pt x="30187" y="240700"/>
                          <a:pt x="0" y="0"/>
                        </a:cubicBezTo>
                        <a:close/>
                      </a:path>
                      <a:path w="10379710" h="1200329" stroke="0" extrusionOk="0">
                        <a:moveTo>
                          <a:pt x="0" y="0"/>
                        </a:moveTo>
                        <a:cubicBezTo>
                          <a:pt x="2130880" y="-167543"/>
                          <a:pt x="9029789" y="-21469"/>
                          <a:pt x="10379710" y="0"/>
                        </a:cubicBezTo>
                        <a:cubicBezTo>
                          <a:pt x="10356035" y="533339"/>
                          <a:pt x="10260173" y="794916"/>
                          <a:pt x="10379710" y="1200329"/>
                        </a:cubicBezTo>
                        <a:cubicBezTo>
                          <a:pt x="6517280" y="1241004"/>
                          <a:pt x="1668843" y="1008701"/>
                          <a:pt x="0" y="1200329"/>
                        </a:cubicBezTo>
                        <a:cubicBezTo>
                          <a:pt x="123790" y="616532"/>
                          <a:pt x="292927" y="567283"/>
                          <a:pt x="0" y="0"/>
                        </a:cubicBezTo>
                        <a:close/>
                      </a:path>
                      <a:path w="10379710" h="1200329" fill="none" stroke="0" extrusionOk="0">
                        <a:moveTo>
                          <a:pt x="0" y="0"/>
                        </a:moveTo>
                        <a:cubicBezTo>
                          <a:pt x="4802270" y="11849"/>
                          <a:pt x="6106691" y="-161459"/>
                          <a:pt x="10379710" y="0"/>
                        </a:cubicBezTo>
                        <a:cubicBezTo>
                          <a:pt x="10123169" y="410695"/>
                          <a:pt x="10293101" y="668214"/>
                          <a:pt x="10379710" y="1200329"/>
                        </a:cubicBezTo>
                        <a:cubicBezTo>
                          <a:pt x="8334457" y="1197773"/>
                          <a:pt x="1466856" y="1419373"/>
                          <a:pt x="0" y="1200329"/>
                        </a:cubicBezTo>
                        <a:cubicBezTo>
                          <a:pt x="-101873" y="848772"/>
                          <a:pt x="32750" y="226646"/>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1.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hành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quyết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huống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sinh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quan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hệ</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thầy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trò</a:t>
            </a:r>
            <a:r>
              <a:rPr lang="en-US" sz="3600" b="1"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3D985C0A-E9A1-00F8-7CBF-3969B94E409C}"/>
              </a:ext>
            </a:extLst>
          </p:cNvPr>
          <p:cNvPicPr>
            <a:picLocks noChangeAspect="1"/>
          </p:cNvPicPr>
          <p:nvPr/>
        </p:nvPicPr>
        <p:blipFill>
          <a:blip r:embed="rId4"/>
          <a:stretch>
            <a:fillRect/>
          </a:stretch>
        </p:blipFill>
        <p:spPr>
          <a:xfrm>
            <a:off x="677787" y="2612390"/>
            <a:ext cx="10943405" cy="35433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4000" dirty="0" smtClean="0">
                <a:solidFill>
                  <a:srgbClr val="FF0000"/>
                </a:solidFill>
                <a:latin typeface="Calibri" panose="020F0502020204030204"/>
              </a:rPr>
              <a:t>Trong </a:t>
            </a:r>
            <a:r>
              <a:rPr lang="vi-VN" sz="4000" dirty="0">
                <a:solidFill>
                  <a:srgbClr val="FF0000"/>
                </a:solidFill>
                <a:latin typeface="Calibri" panose="020F0502020204030204"/>
              </a:rPr>
              <a:t>cuộc sống không bao giờ tránh khỏi những vấn đề có thể nảy sinh trong mọi mối quan hệ. Với mối quan hệ thầy trò, chúng ta luôn cần bình tĩnh, cố gắng hiểu nhau để giữ được cảm xúc tích cực.</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pic>
        <p:nvPicPr>
          <p:cNvPr id="5" name="Picture 4" descr="A close up of a logo&#10;&#10;Description automatically generated">
            <a:extLst>
              <a:ext uri="{FF2B5EF4-FFF2-40B4-BE49-F238E27FC236}">
                <a16:creationId xmlns:a16="http://schemas.microsoft.com/office/drawing/2014/main" id="{15BD04D7-4C89-FEBD-12CC-021926926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853" y="213360"/>
            <a:ext cx="4392541" cy="126610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737</Words>
  <Application>Microsoft Office PowerPoint</Application>
  <PresentationFormat>Widescreen</PresentationFormat>
  <Paragraphs>62</Paragraphs>
  <Slides>15</Slides>
  <Notes>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15</vt:i4>
      </vt:variant>
    </vt:vector>
  </HeadingPairs>
  <TitlesOfParts>
    <vt:vector size="33" baseType="lpstr">
      <vt:lpstr>宋体</vt:lpstr>
      <vt:lpstr>Arial</vt:lpstr>
      <vt:lpstr>Assistant</vt:lpstr>
      <vt:lpstr>Assistant Medium</vt:lpstr>
      <vt:lpstr>Calibri</vt:lpstr>
      <vt:lpstr>Calibri Light</vt:lpstr>
      <vt:lpstr>Cambria</vt:lpstr>
      <vt:lpstr>等线</vt:lpstr>
      <vt:lpstr>Nunito Light</vt:lpstr>
      <vt:lpstr>SVN-Poky's</vt:lpstr>
      <vt:lpstr>Tahoma</vt:lpstr>
      <vt:lpstr>Times New Roman</vt:lpstr>
      <vt:lpstr>UTM Davida</vt:lpstr>
      <vt:lpstr>Verdana</vt:lpstr>
      <vt:lpstr>字魂107号-萌趣欢乐体</vt:lpstr>
      <vt:lpstr>1_Office 主题​​</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write cuong</cp:lastModifiedBy>
  <cp:revision>23</cp:revision>
  <dcterms:created xsi:type="dcterms:W3CDTF">2024-10-15T03:07:57Z</dcterms:created>
  <dcterms:modified xsi:type="dcterms:W3CDTF">2026-02-05T03:58:16Z</dcterms:modified>
</cp:coreProperties>
</file>