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sldIdLst>
    <p:sldId id="329" r:id="rId3"/>
    <p:sldId id="277" r:id="rId4"/>
    <p:sldId id="278" r:id="rId5"/>
    <p:sldId id="279" r:id="rId6"/>
    <p:sldId id="321" r:id="rId7"/>
    <p:sldId id="322" r:id="rId8"/>
    <p:sldId id="323" r:id="rId9"/>
    <p:sldId id="324" r:id="rId10"/>
    <p:sldId id="325" r:id="rId11"/>
    <p:sldId id="326"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4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D30536F-4FBC-F111-7556-C86D7F11114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DA7A7F88-C51D-58F6-6EF3-EA6D2C6176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2C75836-96D6-BBD8-5594-3F4ACE6B6963}"/>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05/02/2026</a:t>
            </a:fld>
            <a:endParaRPr lang="vi-VN"/>
          </a:p>
        </p:txBody>
      </p:sp>
      <p:sp>
        <p:nvSpPr>
          <p:cNvPr id="5" name="Chỗ dành sẵn cho Chân trang 4">
            <a:extLst>
              <a:ext uri="{FF2B5EF4-FFF2-40B4-BE49-F238E27FC236}">
                <a16:creationId xmlns:a16="http://schemas.microsoft.com/office/drawing/2014/main" id="{2104CF6D-38A7-2E0B-DC34-C5C34F890A6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199210E-30FA-036C-D5A3-34A7DDF39B6E}"/>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75334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4E2312-7FE0-BEA6-74A4-8431C0CA2FC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F09D5C9B-6986-167D-CCB2-DBF8002BA205}"/>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88F92931-8FD6-5F9C-EBDE-91FE1C1D6538}"/>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05/02/2026</a:t>
            </a:fld>
            <a:endParaRPr lang="vi-VN"/>
          </a:p>
        </p:txBody>
      </p:sp>
      <p:sp>
        <p:nvSpPr>
          <p:cNvPr id="5" name="Chỗ dành sẵn cho Chân trang 4">
            <a:extLst>
              <a:ext uri="{FF2B5EF4-FFF2-40B4-BE49-F238E27FC236}">
                <a16:creationId xmlns:a16="http://schemas.microsoft.com/office/drawing/2014/main" id="{049B5DC2-574D-AE35-ADA0-1D655E4BD20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C6AB76F-86D4-7B01-AF54-9E14F3ADBE3D}"/>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303037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3A2CB97B-F2F7-5F8C-9B8B-229F5B5D1242}"/>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46906B44-B39C-6F9B-27D2-026BD152D6C2}"/>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898642D-9C25-716A-0E72-F0CE7B0FB9F2}"/>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05/02/2026</a:t>
            </a:fld>
            <a:endParaRPr lang="vi-VN"/>
          </a:p>
        </p:txBody>
      </p:sp>
      <p:sp>
        <p:nvSpPr>
          <p:cNvPr id="5" name="Chỗ dành sẵn cho Chân trang 4">
            <a:extLst>
              <a:ext uri="{FF2B5EF4-FFF2-40B4-BE49-F238E27FC236}">
                <a16:creationId xmlns:a16="http://schemas.microsoft.com/office/drawing/2014/main" id="{3B75661F-5675-8D1A-E7B0-F53B6993A20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49A17AF-C187-CB38-00D9-EA6DE252D5D4}"/>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122199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354F92-953B-4083-B0C2-33C2C97CE73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2297E-FE11-4B15-906E-567D40359BA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C36EBF1-9347-4B68-A4C9-C6D5E22C2E51}"/>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2026/2/5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D692569-28EA-46A1-8D34-2CD2617DA668}"/>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88E2FF9-BF09-41C0-B6F0-A90C24ACBD36}"/>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9" name="Picture 8">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10"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1916829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animEffect transition="in" filter="fade">
                                      <p:cBhvr>
                                        <p:cTn id="9" dur="1750"/>
                                        <p:tgtEl>
                                          <p:spTgt spid="1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2E9EB-C63A-4DCC-AB5F-5A765D1D7A7B}"/>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806DB5F-1719-4DE6-BCBB-9ECFF0C708E0}"/>
              </a:ext>
            </a:extLst>
          </p:cNvPr>
          <p:cNvSpPr>
            <a:spLocks noGrp="1"/>
          </p:cNvSpPr>
          <p:nvPr>
            <p:ph idx="1"/>
          </p:nvPr>
        </p:nvSpPr>
        <p:spPr>
          <a:xfrm>
            <a:off x="838200" y="1825626"/>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854595E-A2BF-4354-AE55-25E266E30F0B}"/>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2026/2/5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16E182A-D9BD-45B8-B274-27D748095E9B}"/>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3CA58A53-FE56-4488-B1F8-4B0823553705}"/>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9" name="Picture 8">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10"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3367917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animEffect transition="in" filter="fade">
                                      <p:cBhvr>
                                        <p:cTn id="9" dur="1750"/>
                                        <p:tgtEl>
                                          <p:spTgt spid="1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CC05CA-F60D-43E8-9D75-4F3E7BC0646D}"/>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16B9B39-7811-4B45-BB97-FF83865AA4CF}"/>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7ADD28D-A131-4D13-ABDB-F5C7A375F3E9}"/>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2026/2/5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775CDED-072D-4843-80F1-4F9F600F92E3}"/>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779E360-18D0-4CE8-A4CA-FB18938A791A}"/>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9" name="Picture 8">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10"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966465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animEffect transition="in" filter="fade">
                                      <p:cBhvr>
                                        <p:cTn id="9" dur="1750"/>
                                        <p:tgtEl>
                                          <p:spTgt spid="1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369B10-F42A-4E82-9C41-CFD491E6343E}"/>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99D7A5D-0188-477A-80B9-14A883F2F1C5}"/>
              </a:ext>
            </a:extLst>
          </p:cNvPr>
          <p:cNvSpPr>
            <a:spLocks noGrp="1"/>
          </p:cNvSpPr>
          <p:nvPr>
            <p:ph sz="half" idx="1"/>
          </p:nvPr>
        </p:nvSpPr>
        <p:spPr>
          <a:xfrm>
            <a:off x="838200" y="1825626"/>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A2A1CF6-B91B-4B06-98A7-A38AABF44E70}"/>
              </a:ext>
            </a:extLst>
          </p:cNvPr>
          <p:cNvSpPr>
            <a:spLocks noGrp="1"/>
          </p:cNvSpPr>
          <p:nvPr>
            <p:ph sz="half" idx="2"/>
          </p:nvPr>
        </p:nvSpPr>
        <p:spPr>
          <a:xfrm>
            <a:off x="6172200" y="1825626"/>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8532A4E-7954-4AEC-9E0B-02DA3C4384C0}"/>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2026/2/5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1DEBB75-5660-43FB-ABD8-32AC9251C49A}"/>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D5180DC-3D6B-49C3-A17F-552C8019EC26}"/>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10" name="Picture 9">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11"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693952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B4C7C9-11A8-499B-8764-6CC5574EE6E4}"/>
              </a:ext>
            </a:extLst>
          </p:cNvPr>
          <p:cNvSpPr>
            <a:spLocks noGrp="1"/>
          </p:cNvSpPr>
          <p:nvPr>
            <p:ph type="title"/>
          </p:nvPr>
        </p:nvSpPr>
        <p:spPr>
          <a:xfrm>
            <a:off x="839788" y="365126"/>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D108F8E-476B-45FF-9F64-81BA6873D0C5}"/>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6A449E0-20D4-40C4-B27D-2D84933F8943}"/>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209D281-92C5-47C8-BCF3-C42A611A21B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7E11EE0-5D3C-4FA3-B188-287379D531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753C63C-A499-4547-9E71-9227B310642F}"/>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2026/2/5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C8FCD438-FF5A-4095-9057-1721060E3171}"/>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AA8B1635-26D2-4BCB-9983-DCFD491A43FD}"/>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10"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11" name="Picture 10">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12" name="Picture 11">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13"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1470161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18494D-C60D-4888-B4B3-FE3564E2252A}"/>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E1AF661-862E-4199-81FD-E511A3451D26}"/>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2026/2/5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71AB2D70-47B6-4FA0-A56D-B83A474437D1}"/>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28B43BC7-48E6-4F29-9F84-B0C52CE04600}"/>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6"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1636378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674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750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C2CDA3-AEBF-4A1E-79D8-48DB40B6000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E36C581-B683-01FE-15E8-1E649493CC7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FBAEDCB-DE38-7256-8766-448ECEFB12F1}"/>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05/02/2026</a:t>
            </a:fld>
            <a:endParaRPr lang="vi-VN"/>
          </a:p>
        </p:txBody>
      </p:sp>
      <p:sp>
        <p:nvSpPr>
          <p:cNvPr id="5" name="Chỗ dành sẵn cho Chân trang 4">
            <a:extLst>
              <a:ext uri="{FF2B5EF4-FFF2-40B4-BE49-F238E27FC236}">
                <a16:creationId xmlns:a16="http://schemas.microsoft.com/office/drawing/2014/main" id="{54410735-FFB9-8CBF-986E-184EC6CD20B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DE2A02B-A423-0B99-8972-EB72C9904958}"/>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1685550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09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807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331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101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D23DF8-16BE-51C2-BB51-49FDE1FB0EC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AF53D568-A8FC-DD75-062E-102C6A15714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F338657-82A1-1A0F-3597-F2DF1C405733}"/>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05/02/2026</a:t>
            </a:fld>
            <a:endParaRPr lang="vi-VN"/>
          </a:p>
        </p:txBody>
      </p:sp>
      <p:sp>
        <p:nvSpPr>
          <p:cNvPr id="5" name="Chỗ dành sẵn cho Chân trang 4">
            <a:extLst>
              <a:ext uri="{FF2B5EF4-FFF2-40B4-BE49-F238E27FC236}">
                <a16:creationId xmlns:a16="http://schemas.microsoft.com/office/drawing/2014/main" id="{10A51949-B185-A609-BE09-8265029684F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349FF5B-BDC0-BCA4-27EA-DA02DE4EB364}"/>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06477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11373D-58A6-400F-F0C0-DED5DE6542C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E96E866B-7F9D-DC7F-F9B2-C32BD5B4B181}"/>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9020A7A-1A0A-E061-EAEE-8827DC49B370}"/>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969D95E-9201-13B2-C241-87F3EBC8908E}"/>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05/02/2026</a:t>
            </a:fld>
            <a:endParaRPr lang="vi-VN"/>
          </a:p>
        </p:txBody>
      </p:sp>
      <p:sp>
        <p:nvSpPr>
          <p:cNvPr id="6" name="Chỗ dành sẵn cho Chân trang 5">
            <a:extLst>
              <a:ext uri="{FF2B5EF4-FFF2-40B4-BE49-F238E27FC236}">
                <a16:creationId xmlns:a16="http://schemas.microsoft.com/office/drawing/2014/main" id="{2FCC4810-1698-C7C0-F938-7538426D567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FE7C218C-EC4D-679C-D8AD-3800C95303F9}"/>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104908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31FD06-20B6-4A31-C931-6CAC103D2AAF}"/>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BCE1D019-EC98-FE17-3755-B2598E0B2CD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8A77E60-D4D2-356A-9043-1FA23E16E6B0}"/>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832CE94-16DA-FBE5-7228-103A58F5EF1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B6F3FEBF-2BD9-D86F-1E1C-7DBC016BF53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489DD7C-6FC1-FF3F-E3C3-F89572DA108A}"/>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05/02/2026</a:t>
            </a:fld>
            <a:endParaRPr lang="vi-VN"/>
          </a:p>
        </p:txBody>
      </p:sp>
      <p:sp>
        <p:nvSpPr>
          <p:cNvPr id="8" name="Chỗ dành sẵn cho Chân trang 7">
            <a:extLst>
              <a:ext uri="{FF2B5EF4-FFF2-40B4-BE49-F238E27FC236}">
                <a16:creationId xmlns:a16="http://schemas.microsoft.com/office/drawing/2014/main" id="{CB70C1D4-DCDE-51DE-A0E1-0F2A882A88F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35687847-4883-8359-9D90-0AB83FF1CF32}"/>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91791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D3130F8-F456-8346-76D7-E1A74B29574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23DF42FF-E66F-AF37-4F13-93161EC15309}"/>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05/02/2026</a:t>
            </a:fld>
            <a:endParaRPr lang="vi-VN"/>
          </a:p>
        </p:txBody>
      </p:sp>
      <p:sp>
        <p:nvSpPr>
          <p:cNvPr id="4" name="Chỗ dành sẵn cho Chân trang 3">
            <a:extLst>
              <a:ext uri="{FF2B5EF4-FFF2-40B4-BE49-F238E27FC236}">
                <a16:creationId xmlns:a16="http://schemas.microsoft.com/office/drawing/2014/main" id="{A0089F2E-D1B9-5538-8CF8-22521FDFB62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A48777DF-D299-E3F7-1F69-0A92FB33DAAB}"/>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72618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50192A9-D5DE-6D61-011B-13FB8936F638}"/>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05/02/2026</a:t>
            </a:fld>
            <a:endParaRPr lang="vi-VN"/>
          </a:p>
        </p:txBody>
      </p:sp>
      <p:sp>
        <p:nvSpPr>
          <p:cNvPr id="3" name="Chỗ dành sẵn cho Chân trang 2">
            <a:extLst>
              <a:ext uri="{FF2B5EF4-FFF2-40B4-BE49-F238E27FC236}">
                <a16:creationId xmlns:a16="http://schemas.microsoft.com/office/drawing/2014/main" id="{C8F687C3-DB2C-0808-84E5-378712B6C07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1ED75EE8-321D-61E9-428A-7283298364FF}"/>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02029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3C21DC-A04E-569F-E57E-EBC7AD86A3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37C219B5-8738-3B58-0581-02468CACD7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EB0C3B7-072A-A1D6-1522-E3FD37654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A8764A2-1011-7A7E-2694-53965C731B75}"/>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05/02/2026</a:t>
            </a:fld>
            <a:endParaRPr lang="vi-VN"/>
          </a:p>
        </p:txBody>
      </p:sp>
      <p:sp>
        <p:nvSpPr>
          <p:cNvPr id="6" name="Chỗ dành sẵn cho Chân trang 5">
            <a:extLst>
              <a:ext uri="{FF2B5EF4-FFF2-40B4-BE49-F238E27FC236}">
                <a16:creationId xmlns:a16="http://schemas.microsoft.com/office/drawing/2014/main" id="{28017AE5-B78E-9E99-422B-1676D10D8D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DCD95E4-656E-05A8-C935-D18D88B30A1D}"/>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321114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D28228E-5A9D-0C19-A5C8-3C29EDAB80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AEF47F4-0E77-8969-DB90-F5B88988C5A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08B8FAC5-8253-D0B7-11F0-F20EF955EE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1E5C9E2-ADC9-945A-A012-FC64B5506618}"/>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05/02/2026</a:t>
            </a:fld>
            <a:endParaRPr lang="vi-VN"/>
          </a:p>
        </p:txBody>
      </p:sp>
      <p:sp>
        <p:nvSpPr>
          <p:cNvPr id="6" name="Chỗ dành sẵn cho Chân trang 5">
            <a:extLst>
              <a:ext uri="{FF2B5EF4-FFF2-40B4-BE49-F238E27FC236}">
                <a16:creationId xmlns:a16="http://schemas.microsoft.com/office/drawing/2014/main" id="{CE2E85C7-40B0-60A4-457F-7FD91CBFEEA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112A4B3C-3D38-A6D7-ECB0-5B66796285FA}"/>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55736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34C35250-2FB3-4A6D-4FC3-7EB17D6A9B1C}"/>
              </a:ext>
            </a:extLst>
          </p:cNvPr>
          <p:cNvGrpSpPr/>
          <p:nvPr userDrawn="1"/>
        </p:nvGrpSpPr>
        <p:grpSpPr>
          <a:xfrm>
            <a:off x="0" y="0"/>
            <a:ext cx="12192000" cy="6858000"/>
            <a:chOff x="0" y="0"/>
            <a:chExt cx="18310194" cy="10287000"/>
          </a:xfrm>
        </p:grpSpPr>
        <p:sp>
          <p:nvSpPr>
            <p:cNvPr id="7" name="Freeform 2">
              <a:extLst>
                <a:ext uri="{FF2B5EF4-FFF2-40B4-BE49-F238E27FC236}">
                  <a16:creationId xmlns:a16="http://schemas.microsoft.com/office/drawing/2014/main" id="{55B81296-E331-EFB6-D1A7-CE4DDCC714BC}"/>
                </a:ext>
              </a:extLst>
            </p:cNvPr>
            <p:cNvSpPr/>
            <p:nvPr userDrawn="1"/>
          </p:nvSpPr>
          <p:spPr>
            <a:xfrm>
              <a:off x="0" y="0"/>
              <a:ext cx="18310194" cy="10287000"/>
            </a:xfrm>
            <a:custGeom>
              <a:avLst/>
              <a:gdLst/>
              <a:ahLst/>
              <a:cxnLst/>
              <a:rect l="l" t="t" r="r" b="b"/>
              <a:pathLst>
                <a:path w="18310194" h="10287000">
                  <a:moveTo>
                    <a:pt x="0" y="0"/>
                  </a:moveTo>
                  <a:lnTo>
                    <a:pt x="18310194" y="0"/>
                  </a:lnTo>
                  <a:lnTo>
                    <a:pt x="18310194" y="10287000"/>
                  </a:lnTo>
                  <a:lnTo>
                    <a:pt x="0" y="10287000"/>
                  </a:lnTo>
                  <a:lnTo>
                    <a:pt x="0" y="0"/>
                  </a:lnTo>
                  <a:close/>
                </a:path>
              </a:pathLst>
            </a:custGeom>
            <a:blipFill>
              <a:blip r:embed="rId13">
                <a:extLst>
                  <a:ext uri="{96DAC541-7B7A-43D3-8B79-37D633B846F1}">
                    <asvg:svgBlip xmlns="" xmlns:asvg="http://schemas.microsoft.com/office/drawing/2016/SVG/main" r:embed="rId15"/>
                  </a:ext>
                </a:extLst>
              </a:blip>
              <a:stretch>
                <a:fillRect/>
              </a:stretch>
            </a:blipFill>
          </p:spPr>
        </p:sp>
        <p:grpSp>
          <p:nvGrpSpPr>
            <p:cNvPr id="8" name="Group 3">
              <a:extLst>
                <a:ext uri="{FF2B5EF4-FFF2-40B4-BE49-F238E27FC236}">
                  <a16:creationId xmlns:a16="http://schemas.microsoft.com/office/drawing/2014/main" id="{7D9346DD-C095-AC97-320F-53313D9D2575}"/>
                </a:ext>
              </a:extLst>
            </p:cNvPr>
            <p:cNvGrpSpPr/>
            <p:nvPr userDrawn="1"/>
          </p:nvGrpSpPr>
          <p:grpSpPr>
            <a:xfrm>
              <a:off x="672147" y="749521"/>
              <a:ext cx="16965903" cy="8787960"/>
              <a:chOff x="-93907" y="-74100"/>
              <a:chExt cx="4468386" cy="2314524"/>
            </a:xfrm>
          </p:grpSpPr>
          <p:sp>
            <p:nvSpPr>
              <p:cNvPr id="9" name="Freeform 4">
                <a:extLst>
                  <a:ext uri="{FF2B5EF4-FFF2-40B4-BE49-F238E27FC236}">
                    <a16:creationId xmlns:a16="http://schemas.microsoft.com/office/drawing/2014/main" id="{8571274C-9DB4-F503-0826-1A46DA7E5EA6}"/>
                  </a:ext>
                </a:extLst>
              </p:cNvPr>
              <p:cNvSpPr/>
              <p:nvPr/>
            </p:nvSpPr>
            <p:spPr>
              <a:xfrm>
                <a:off x="-93907" y="-74100"/>
                <a:ext cx="4468386" cy="2314524"/>
              </a:xfrm>
              <a:custGeom>
                <a:avLst/>
                <a:gdLst/>
                <a:ahLst/>
                <a:cxnLst/>
                <a:rect l="l" t="t" r="r" b="b"/>
                <a:pathLst>
                  <a:path w="4274726" h="2166324">
                    <a:moveTo>
                      <a:pt x="24327" y="0"/>
                    </a:moveTo>
                    <a:lnTo>
                      <a:pt x="4250399" y="0"/>
                    </a:lnTo>
                    <a:cubicBezTo>
                      <a:pt x="4263834" y="0"/>
                      <a:pt x="4274726" y="10891"/>
                      <a:pt x="4274726" y="24327"/>
                    </a:cubicBezTo>
                    <a:lnTo>
                      <a:pt x="4274726" y="2141998"/>
                    </a:lnTo>
                    <a:cubicBezTo>
                      <a:pt x="4274726" y="2155433"/>
                      <a:pt x="4263834" y="2166324"/>
                      <a:pt x="4250399" y="2166324"/>
                    </a:cubicBezTo>
                    <a:lnTo>
                      <a:pt x="24327" y="2166324"/>
                    </a:lnTo>
                    <a:cubicBezTo>
                      <a:pt x="10891" y="2166324"/>
                      <a:pt x="0" y="2155433"/>
                      <a:pt x="0" y="2141998"/>
                    </a:cubicBezTo>
                    <a:lnTo>
                      <a:pt x="0" y="24327"/>
                    </a:lnTo>
                    <a:cubicBezTo>
                      <a:pt x="0" y="10891"/>
                      <a:pt x="10891" y="0"/>
                      <a:pt x="24327" y="0"/>
                    </a:cubicBezTo>
                    <a:close/>
                  </a:path>
                </a:pathLst>
              </a:custGeom>
              <a:solidFill>
                <a:srgbClr val="FFFFFF"/>
              </a:solidFill>
              <a:ln w="38100" cap="rnd">
                <a:solidFill>
                  <a:srgbClr val="FC8181">
                    <a:alpha val="89804"/>
                  </a:srgbClr>
                </a:solidFill>
                <a:prstDash val="lgDash"/>
                <a:round/>
              </a:ln>
            </p:spPr>
          </p:sp>
          <p:sp>
            <p:nvSpPr>
              <p:cNvPr id="10" name="TextBox 5">
                <a:extLst>
                  <a:ext uri="{FF2B5EF4-FFF2-40B4-BE49-F238E27FC236}">
                    <a16:creationId xmlns:a16="http://schemas.microsoft.com/office/drawing/2014/main" id="{17CE5E0F-573F-7DF9-AB4E-864977B6BEFE}"/>
                  </a:ext>
                </a:extLst>
              </p:cNvPr>
              <p:cNvSpPr txBox="1"/>
              <p:nvPr/>
            </p:nvSpPr>
            <p:spPr>
              <a:xfrm>
                <a:off x="0" y="-28575"/>
                <a:ext cx="4274726" cy="2194899"/>
              </a:xfrm>
              <a:prstGeom prst="rect">
                <a:avLst/>
              </a:prstGeom>
            </p:spPr>
            <p:txBody>
              <a:bodyPr lIns="50800" tIns="50800" rIns="50800" bIns="50800" rtlCol="0" anchor="ctr"/>
              <a:lstStyle/>
              <a:p>
                <a:pPr algn="ctr">
                  <a:lnSpc>
                    <a:spcPts val="3022"/>
                  </a:lnSpc>
                </a:pPr>
                <a:endParaRPr/>
              </a:p>
            </p:txBody>
          </p:sp>
        </p:grpSp>
      </p:grpSp>
      <p:pic>
        <p:nvPicPr>
          <p:cNvPr id="23" name="Picture 22" descr="A round pink label with white text and a black background&#10;&#10;Description automatically generated">
            <a:extLst>
              <a:ext uri="{FF2B5EF4-FFF2-40B4-BE49-F238E27FC236}">
                <a16:creationId xmlns:a16="http://schemas.microsoft.com/office/drawing/2014/main" id="{9EDA2EE9-101C-BCD7-C317-EFE0B346D5A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18860" y="83951"/>
            <a:ext cx="1648769" cy="1648769"/>
          </a:xfrm>
          <a:prstGeom prst="rect">
            <a:avLst/>
          </a:prstGeom>
        </p:spPr>
      </p:pic>
    </p:spTree>
    <p:extLst>
      <p:ext uri="{BB962C8B-B14F-4D97-AF65-F5344CB8AC3E}">
        <p14:creationId xmlns:p14="http://schemas.microsoft.com/office/powerpoint/2010/main" val="300754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0487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27.svg"/><Relationship Id="rId2" Type="http://schemas.openxmlformats.org/officeDocument/2006/relationships/slideLayout" Target="../slideLayouts/slideLayout18.xml"/><Relationship Id="rId16" Type="http://schemas.openxmlformats.org/officeDocument/2006/relationships/image" Target="../media/image18.png"/><Relationship Id="rId1" Type="http://schemas.openxmlformats.org/officeDocument/2006/relationships/themeOverride" Target="../theme/themeOverride1.xml"/><Relationship Id="rId6" Type="http://schemas.openxmlformats.org/officeDocument/2006/relationships/image" Target="../media/image17.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21.sv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27.svg"/><Relationship Id="rId2" Type="http://schemas.openxmlformats.org/officeDocument/2006/relationships/slideLayout" Target="../slideLayouts/slideLayout18.xml"/><Relationship Id="rId16" Type="http://schemas.openxmlformats.org/officeDocument/2006/relationships/image" Target="../media/image18.png"/><Relationship Id="rId1" Type="http://schemas.openxmlformats.org/officeDocument/2006/relationships/themeOverride" Target="../theme/themeOverride2.xml"/><Relationship Id="rId6" Type="http://schemas.openxmlformats.org/officeDocument/2006/relationships/image" Target="../media/image17.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21.sv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29.sv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27.svg"/><Relationship Id="rId2" Type="http://schemas.openxmlformats.org/officeDocument/2006/relationships/slideLayout" Target="../slideLayouts/slideLayout18.xml"/><Relationship Id="rId1" Type="http://schemas.openxmlformats.org/officeDocument/2006/relationships/themeOverride" Target="../theme/themeOverride3.xml"/><Relationship Id="rId6" Type="http://schemas.openxmlformats.org/officeDocument/2006/relationships/image" Target="../media/image17.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D76E5-D1AF-417D-CC14-E24D76D07065}"/>
            </a:ext>
          </a:extLst>
        </p:cNvPr>
        <p:cNvGrpSpPr/>
        <p:nvPr/>
      </p:nvGrpSpPr>
      <p:grpSpPr>
        <a:xfrm>
          <a:off x="0" y="0"/>
          <a:ext cx="0" cy="0"/>
          <a:chOff x="0" y="0"/>
          <a:chExt cx="0" cy="0"/>
        </a:xfrm>
      </p:grpSpPr>
      <p:sp>
        <p:nvSpPr>
          <p:cNvPr id="10" name="Freeform 10">
            <a:extLst>
              <a:ext uri="{FF2B5EF4-FFF2-40B4-BE49-F238E27FC236}">
                <a16:creationId xmlns:a16="http://schemas.microsoft.com/office/drawing/2014/main" id="{220FF262-1DBE-1C23-F1F7-5C2629722D5C}"/>
              </a:ext>
            </a:extLst>
          </p:cNvPr>
          <p:cNvSpPr/>
          <p:nvPr/>
        </p:nvSpPr>
        <p:spPr>
          <a:xfrm>
            <a:off x="685800" y="3007360"/>
            <a:ext cx="3398520" cy="2733782"/>
          </a:xfrm>
          <a:custGeom>
            <a:avLst/>
            <a:gdLst/>
            <a:ahLst/>
            <a:cxnLst/>
            <a:rect l="l" t="t" r="r" b="b"/>
            <a:pathLst>
              <a:path w="5738628" h="4382877">
                <a:moveTo>
                  <a:pt x="0" y="0"/>
                </a:moveTo>
                <a:lnTo>
                  <a:pt x="5738628" y="0"/>
                </a:lnTo>
                <a:lnTo>
                  <a:pt x="5738628" y="4382877"/>
                </a:lnTo>
                <a:lnTo>
                  <a:pt x="0" y="4382877"/>
                </a:lnTo>
                <a:lnTo>
                  <a:pt x="0" y="0"/>
                </a:lnTo>
                <a:close/>
              </a:path>
            </a:pathLst>
          </a:custGeom>
          <a:blipFill>
            <a:blip r:embed="rId2"/>
            <a:stretch>
              <a:fillRect/>
            </a:stretch>
          </a:blipFill>
        </p:spPr>
        <p:txBody>
          <a:bodyPr/>
          <a:lstStyle/>
          <a:p>
            <a:endParaRPr lang="en-US"/>
          </a:p>
        </p:txBody>
      </p:sp>
      <p:sp>
        <p:nvSpPr>
          <p:cNvPr id="11" name="Freeform 11">
            <a:extLst>
              <a:ext uri="{FF2B5EF4-FFF2-40B4-BE49-F238E27FC236}">
                <a16:creationId xmlns:a16="http://schemas.microsoft.com/office/drawing/2014/main" id="{78A7BFB1-85F3-D000-DA59-D2438FAADE22}"/>
              </a:ext>
            </a:extLst>
          </p:cNvPr>
          <p:cNvSpPr/>
          <p:nvPr/>
        </p:nvSpPr>
        <p:spPr>
          <a:xfrm>
            <a:off x="9652407" y="833707"/>
            <a:ext cx="1552941" cy="1043706"/>
          </a:xfrm>
          <a:custGeom>
            <a:avLst/>
            <a:gdLst/>
            <a:ahLst/>
            <a:cxnLst/>
            <a:rect l="l" t="t" r="r" b="b"/>
            <a:pathLst>
              <a:path w="2329412" h="1565559">
                <a:moveTo>
                  <a:pt x="0" y="0"/>
                </a:moveTo>
                <a:lnTo>
                  <a:pt x="2329412" y="0"/>
                </a:lnTo>
                <a:lnTo>
                  <a:pt x="2329412" y="1565559"/>
                </a:lnTo>
                <a:lnTo>
                  <a:pt x="0" y="1565559"/>
                </a:lnTo>
                <a:lnTo>
                  <a:pt x="0" y="0"/>
                </a:lnTo>
                <a:close/>
              </a:path>
            </a:pathLst>
          </a:custGeom>
          <a:blipFill>
            <a:blip r:embed="rId3"/>
            <a:stretch>
              <a:fillRect/>
            </a:stretch>
          </a:blipFill>
        </p:spPr>
        <p:txBody>
          <a:bodyPr/>
          <a:lstStyle/>
          <a:p>
            <a:endParaRPr lang="en-US"/>
          </a:p>
        </p:txBody>
      </p:sp>
      <p:pic>
        <p:nvPicPr>
          <p:cNvPr id="18" name="Hình ảnh 17">
            <a:extLst>
              <a:ext uri="{FF2B5EF4-FFF2-40B4-BE49-F238E27FC236}">
                <a16:creationId xmlns:a16="http://schemas.microsoft.com/office/drawing/2014/main" id="{5BB1B446-734D-8362-7260-2C377068C612}"/>
              </a:ext>
            </a:extLst>
          </p:cNvPr>
          <p:cNvPicPr>
            <a:picLocks noChangeAspect="1"/>
          </p:cNvPicPr>
          <p:nvPr/>
        </p:nvPicPr>
        <p:blipFill>
          <a:blip r:embed="rId4"/>
          <a:stretch>
            <a:fillRect/>
          </a:stretch>
        </p:blipFill>
        <p:spPr>
          <a:xfrm>
            <a:off x="5299326" y="591740"/>
            <a:ext cx="2975106" cy="859611"/>
          </a:xfrm>
          <a:prstGeom prst="rect">
            <a:avLst/>
          </a:prstGeom>
        </p:spPr>
      </p:pic>
      <p:pic>
        <p:nvPicPr>
          <p:cNvPr id="3" name="Picture 2">
            <a:extLst>
              <a:ext uri="{FF2B5EF4-FFF2-40B4-BE49-F238E27FC236}">
                <a16:creationId xmlns:a16="http://schemas.microsoft.com/office/drawing/2014/main" id="{6992431F-1835-2853-1EBC-E970DD304447}"/>
              </a:ext>
            </a:extLst>
          </p:cNvPr>
          <p:cNvPicPr>
            <a:picLocks noChangeAspect="1"/>
          </p:cNvPicPr>
          <p:nvPr/>
        </p:nvPicPr>
        <p:blipFill>
          <a:blip r:embed="rId5"/>
          <a:stretch>
            <a:fillRect/>
          </a:stretch>
        </p:blipFill>
        <p:spPr>
          <a:xfrm>
            <a:off x="2803779" y="2059311"/>
            <a:ext cx="8779001" cy="2780017"/>
          </a:xfrm>
          <a:prstGeom prst="rect">
            <a:avLst/>
          </a:prstGeom>
        </p:spPr>
      </p:pic>
      <p:pic>
        <p:nvPicPr>
          <p:cNvPr id="5" name="Picture 4">
            <a:extLst>
              <a:ext uri="{FF2B5EF4-FFF2-40B4-BE49-F238E27FC236}">
                <a16:creationId xmlns:a16="http://schemas.microsoft.com/office/drawing/2014/main" id="{D78040AA-9472-152A-3491-32E89C81C738}"/>
              </a:ext>
            </a:extLst>
          </p:cNvPr>
          <p:cNvPicPr>
            <a:picLocks noChangeAspect="1"/>
          </p:cNvPicPr>
          <p:nvPr/>
        </p:nvPicPr>
        <p:blipFill>
          <a:blip r:embed="rId6"/>
          <a:stretch>
            <a:fillRect/>
          </a:stretch>
        </p:blipFill>
        <p:spPr>
          <a:xfrm>
            <a:off x="5927243" y="4137096"/>
            <a:ext cx="2328874" cy="1286367"/>
          </a:xfrm>
          <a:prstGeom prst="rect">
            <a:avLst/>
          </a:prstGeom>
        </p:spPr>
      </p:pic>
      <p:pic>
        <p:nvPicPr>
          <p:cNvPr id="2" name="Picture 1">
            <a:extLst>
              <a:ext uri="{FF2B5EF4-FFF2-40B4-BE49-F238E27FC236}">
                <a16:creationId xmlns:a16="http://schemas.microsoft.com/office/drawing/2014/main" id="{9C932D2F-6963-6C3B-B61B-012F512BE135}"/>
              </a:ext>
            </a:extLst>
          </p:cNvPr>
          <p:cNvPicPr>
            <a:picLocks noChangeAspect="1"/>
          </p:cNvPicPr>
          <p:nvPr/>
        </p:nvPicPr>
        <p:blipFill>
          <a:blip r:embed="rId7"/>
          <a:stretch>
            <a:fillRect/>
          </a:stretch>
        </p:blipFill>
        <p:spPr>
          <a:xfrm>
            <a:off x="1193710" y="404514"/>
            <a:ext cx="1766367" cy="1748879"/>
          </a:xfrm>
          <a:prstGeom prst="rect">
            <a:avLst/>
          </a:prstGeom>
        </p:spPr>
      </p:pic>
    </p:spTree>
    <p:extLst>
      <p:ext uri="{BB962C8B-B14F-4D97-AF65-F5344CB8AC3E}">
        <p14:creationId xmlns:p14="http://schemas.microsoft.com/office/powerpoint/2010/main" val="180369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672D090-23A0-E280-D689-13A846FB03B1}"/>
              </a:ext>
            </a:extLst>
          </p:cNvPr>
          <p:cNvSpPr txBox="1"/>
          <p:nvPr/>
        </p:nvSpPr>
        <p:spPr>
          <a:xfrm>
            <a:off x="1178560" y="584220"/>
            <a:ext cx="10261600" cy="954107"/>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Biểu đồ dưới đây cho biết kết quả điều tra về sở thích bốn môn thể thao của một số học sinh.</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68343FA7-EA84-F7F1-D8C3-AFB3728884AE}"/>
              </a:ext>
            </a:extLst>
          </p:cNvPr>
          <p:cNvSpPr/>
          <p:nvPr/>
        </p:nvSpPr>
        <p:spPr>
          <a:xfrm>
            <a:off x="548640" y="650240"/>
            <a:ext cx="609600" cy="56896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p>
        </p:txBody>
      </p:sp>
      <p:sp>
        <p:nvSpPr>
          <p:cNvPr id="2" name="Hộp Văn bản 2">
            <a:extLst>
              <a:ext uri="{FF2B5EF4-FFF2-40B4-BE49-F238E27FC236}">
                <a16:creationId xmlns:a16="http://schemas.microsoft.com/office/drawing/2014/main" id="{DA9AEE20-1EAE-0663-994A-0B72DC6160FA}"/>
              </a:ext>
            </a:extLst>
          </p:cNvPr>
          <p:cNvSpPr txBox="1"/>
          <p:nvPr/>
        </p:nvSpPr>
        <p:spPr>
          <a:xfrm>
            <a:off x="1168400" y="1468140"/>
            <a:ext cx="10261600" cy="523220"/>
          </a:xfrm>
          <a:prstGeom prst="rect">
            <a:avLst/>
          </a:prstGeom>
          <a:noFill/>
        </p:spPr>
        <p:txBody>
          <a:bodyPr wrap="square" rtlCol="0">
            <a:spAutoFit/>
          </a:bodyPr>
          <a:lstStyle/>
          <a:p>
            <a:pPr lvl="0" algn="ctr"/>
            <a:r>
              <a:rPr lang="vi-VN" sz="2800" b="1" dirty="0">
                <a:solidFill>
                  <a:prstClr val="black"/>
                </a:solidFill>
                <a:latin typeface="Cambria" panose="02040503050406030204" pitchFamily="18" charset="0"/>
                <a:ea typeface="Cambria" panose="02040503050406030204" pitchFamily="18" charset="0"/>
              </a:rPr>
              <a:t>SỐ HỌC SINH ƯA THÍCH BỐN MÔN THỂ THAO</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67DB196D-C2DE-ADFB-B60F-10F1250EBF03}"/>
              </a:ext>
            </a:extLst>
          </p:cNvPr>
          <p:cNvPicPr>
            <a:picLocks noChangeAspect="1"/>
          </p:cNvPicPr>
          <p:nvPr/>
        </p:nvPicPr>
        <p:blipFill>
          <a:blip r:embed="rId2"/>
          <a:stretch>
            <a:fillRect/>
          </a:stretch>
        </p:blipFill>
        <p:spPr>
          <a:xfrm>
            <a:off x="3210560" y="1977073"/>
            <a:ext cx="5999797" cy="3152436"/>
          </a:xfrm>
          <a:prstGeom prst="rect">
            <a:avLst/>
          </a:prstGeom>
        </p:spPr>
      </p:pic>
      <p:sp>
        <p:nvSpPr>
          <p:cNvPr id="7" name="Hộp Văn bản 2">
            <a:extLst>
              <a:ext uri="{FF2B5EF4-FFF2-40B4-BE49-F238E27FC236}">
                <a16:creationId xmlns:a16="http://schemas.microsoft.com/office/drawing/2014/main" id="{469C4513-66A4-7C64-348D-FC2567C2883D}"/>
              </a:ext>
            </a:extLst>
          </p:cNvPr>
          <p:cNvSpPr txBox="1"/>
          <p:nvPr/>
        </p:nvSpPr>
        <p:spPr>
          <a:xfrm>
            <a:off x="833120" y="5013980"/>
            <a:ext cx="10261600" cy="1384995"/>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a) Mỗi môn thể thao có bao nhiêu học sinh ưa thích?</a:t>
            </a:r>
          </a:p>
          <a:p>
            <a:pPr lvl="0" algn="just"/>
            <a:r>
              <a:rPr lang="vi-VN" sz="2800" dirty="0">
                <a:solidFill>
                  <a:prstClr val="black"/>
                </a:solidFill>
                <a:latin typeface="Cambria" panose="02040503050406030204" pitchFamily="18" charset="0"/>
                <a:ea typeface="Cambria" panose="02040503050406030204" pitchFamily="18" charset="0"/>
              </a:rPr>
              <a:t>b) Tìm tỉ số phần trăm của số học sinh ưa thích mỗi môn và tổng số học sinh được điều tra.</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960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0" name="图形 23">
            <a:extLst>
              <a:ext uri="{FF2B5EF4-FFF2-40B4-BE49-F238E27FC236}">
                <a16:creationId xmlns:a16="http://schemas.microsoft.com/office/drawing/2014/main" id="{7738D4F7-5FD4-4F0F-BD38-0B199311A20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942236" y="1802722"/>
            <a:ext cx="1757130" cy="1757130"/>
          </a:xfrm>
          <a:prstGeom prst="rect">
            <a:avLst/>
          </a:prstGeom>
        </p:spPr>
      </p:pic>
      <p:pic>
        <p:nvPicPr>
          <p:cNvPr id="32" name="图形 7">
            <a:extLst>
              <a:ext uri="{FF2B5EF4-FFF2-40B4-BE49-F238E27FC236}">
                <a16:creationId xmlns:a16="http://schemas.microsoft.com/office/drawing/2014/main" id="{278856D1-16C4-4004-890E-7BFE5722943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1622" y="5598364"/>
            <a:ext cx="2519270" cy="2519270"/>
          </a:xfrm>
          <a:prstGeom prst="rect">
            <a:avLst/>
          </a:prstGeom>
          <a:effectLst>
            <a:outerShdw blurRad="12700" dist="12700" dir="2700000" algn="tl" rotWithShape="0">
              <a:prstClr val="black">
                <a:alpha val="40000"/>
              </a:prstClr>
            </a:outerShdw>
          </a:effectLst>
        </p:spPr>
      </p:pic>
      <p:pic>
        <p:nvPicPr>
          <p:cNvPr id="37" name="图形 19">
            <a:extLst>
              <a:ext uri="{FF2B5EF4-FFF2-40B4-BE49-F238E27FC236}">
                <a16:creationId xmlns:a16="http://schemas.microsoft.com/office/drawing/2014/main" id="{BF8ACE04-8BEE-4D96-BB7A-3D5659EA9160}"/>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184416" y="5605484"/>
            <a:ext cx="2053683" cy="2141505"/>
          </a:xfrm>
          <a:prstGeom prst="rect">
            <a:avLst/>
          </a:prstGeom>
          <a:effectLst>
            <a:outerShdw blurRad="12700" dist="12700" dir="2700000" algn="tl" rotWithShape="0">
              <a:prstClr val="black">
                <a:alpha val="40000"/>
              </a:prstClr>
            </a:outerShdw>
          </a:effectLst>
        </p:spPr>
      </p:pic>
      <p:pic>
        <p:nvPicPr>
          <p:cNvPr id="39" name="图形 16">
            <a:extLst>
              <a:ext uri="{FF2B5EF4-FFF2-40B4-BE49-F238E27FC236}">
                <a16:creationId xmlns:a16="http://schemas.microsoft.com/office/drawing/2014/main" id="{EB64F6B9-7F63-44CA-A635-48110DEC12CB}"/>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904062" y="796266"/>
            <a:ext cx="3636112" cy="1124642"/>
          </a:xfrm>
          <a:prstGeom prst="rect">
            <a:avLst/>
          </a:prstGeom>
        </p:spPr>
      </p:pic>
      <p:pic>
        <p:nvPicPr>
          <p:cNvPr id="46" name="图形 18">
            <a:extLst>
              <a:ext uri="{FF2B5EF4-FFF2-40B4-BE49-F238E27FC236}">
                <a16:creationId xmlns:a16="http://schemas.microsoft.com/office/drawing/2014/main" id="{3D9C48DF-0929-4F11-8646-94C01F872545}"/>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8993676" y="1055451"/>
            <a:ext cx="2906054" cy="747271"/>
          </a:xfrm>
          <a:prstGeom prst="rect">
            <a:avLst/>
          </a:prstGeom>
        </p:spPr>
      </p:pic>
      <p:grpSp>
        <p:nvGrpSpPr>
          <p:cNvPr id="3" name="Group 2"/>
          <p:cNvGrpSpPr/>
          <p:nvPr/>
        </p:nvGrpSpPr>
        <p:grpSpPr>
          <a:xfrm>
            <a:off x="568414" y="76314"/>
            <a:ext cx="11429706" cy="2037645"/>
            <a:chOff x="568413" y="76313"/>
            <a:chExt cx="11429706" cy="2037645"/>
          </a:xfrm>
        </p:grpSpPr>
        <p:grpSp>
          <p:nvGrpSpPr>
            <p:cNvPr id="10" name="Group 9">
              <a:extLst>
                <a:ext uri="{FF2B5EF4-FFF2-40B4-BE49-F238E27FC236}">
                  <a16:creationId xmlns:a16="http://schemas.microsoft.com/office/drawing/2014/main" id="{A494FD56-6031-30C1-EBD3-D8BFA61ED704}"/>
                </a:ext>
              </a:extLst>
            </p:cNvPr>
            <p:cNvGrpSpPr/>
            <p:nvPr/>
          </p:nvGrpSpPr>
          <p:grpSpPr>
            <a:xfrm>
              <a:off x="568413" y="114653"/>
              <a:ext cx="11429706" cy="1870902"/>
              <a:chOff x="335021" y="23792"/>
              <a:chExt cx="8572280" cy="1553496"/>
            </a:xfrm>
          </p:grpSpPr>
          <p:grpSp>
            <p:nvGrpSpPr>
              <p:cNvPr id="12" name="Group 11">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14"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800" b="0" i="0" u="none" strike="noStrike" kern="0" cap="none" spc="0" normalizeH="0" baseline="0" noProof="0">
                    <a:ln>
                      <a:noFill/>
                    </a:ln>
                    <a:solidFill>
                      <a:srgbClr val="000000"/>
                    </a:solidFill>
                    <a:effectLst/>
                    <a:uLnTx/>
                    <a:uFillTx/>
                    <a:latin typeface="UTM Avo" panose="02040603050506020204" pitchFamily="18" charset="0"/>
                    <a:ea typeface="Cambria" panose="02040503050406030204" pitchFamily="18" charset="0"/>
                    <a:cs typeface="Arial"/>
                    <a:sym typeface="Arial"/>
                  </a:endParaRPr>
                </a:p>
              </p:txBody>
            </p:sp>
            <p:sp>
              <p:nvSpPr>
                <p:cNvPr id="15"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278054 w 7820286"/>
                    <a:gd name="connsiteY1" fmla="*/ 0 h 1220855"/>
                    <a:gd name="connsiteX2" fmla="*/ 790717 w 7820286"/>
                    <a:gd name="connsiteY2" fmla="*/ 0 h 1220855"/>
                    <a:gd name="connsiteX3" fmla="*/ 1381584 w 7820286"/>
                    <a:gd name="connsiteY3" fmla="*/ 0 h 1220855"/>
                    <a:gd name="connsiteX4" fmla="*/ 1972449 w 7820286"/>
                    <a:gd name="connsiteY4" fmla="*/ 0 h 1220855"/>
                    <a:gd name="connsiteX5" fmla="*/ 2485113 w 7820286"/>
                    <a:gd name="connsiteY5" fmla="*/ 0 h 1220855"/>
                    <a:gd name="connsiteX6" fmla="*/ 2919573 w 7820286"/>
                    <a:gd name="connsiteY6" fmla="*/ 0 h 1220855"/>
                    <a:gd name="connsiteX7" fmla="*/ 3510439 w 7820286"/>
                    <a:gd name="connsiteY7" fmla="*/ 0 h 1220855"/>
                    <a:gd name="connsiteX8" fmla="*/ 3788494 w 7820286"/>
                    <a:gd name="connsiteY8" fmla="*/ 0 h 1220855"/>
                    <a:gd name="connsiteX9" fmla="*/ 4144751 w 7820286"/>
                    <a:gd name="connsiteY9" fmla="*/ 0 h 1220855"/>
                    <a:gd name="connsiteX10" fmla="*/ 4501009 w 7820286"/>
                    <a:gd name="connsiteY10" fmla="*/ 0 h 1220855"/>
                    <a:gd name="connsiteX11" fmla="*/ 4779063 w 7820286"/>
                    <a:gd name="connsiteY11" fmla="*/ 0 h 1220855"/>
                    <a:gd name="connsiteX12" fmla="*/ 5213524 w 7820286"/>
                    <a:gd name="connsiteY12" fmla="*/ 0 h 1220855"/>
                    <a:gd name="connsiteX13" fmla="*/ 5491578 w 7820286"/>
                    <a:gd name="connsiteY13" fmla="*/ 0 h 1220855"/>
                    <a:gd name="connsiteX14" fmla="*/ 5926039 w 7820286"/>
                    <a:gd name="connsiteY14" fmla="*/ 0 h 1220855"/>
                    <a:gd name="connsiteX15" fmla="*/ 6438701 w 7820286"/>
                    <a:gd name="connsiteY15" fmla="*/ 0 h 1220855"/>
                    <a:gd name="connsiteX16" fmla="*/ 7029568 w 7820286"/>
                    <a:gd name="connsiteY16" fmla="*/ 0 h 1220855"/>
                    <a:gd name="connsiteX17" fmla="*/ 7820286 w 7820286"/>
                    <a:gd name="connsiteY17" fmla="*/ 0 h 1220855"/>
                    <a:gd name="connsiteX18" fmla="*/ 7820286 w 7820286"/>
                    <a:gd name="connsiteY18" fmla="*/ 419160 h 1220855"/>
                    <a:gd name="connsiteX19" fmla="*/ 7820286 w 7820286"/>
                    <a:gd name="connsiteY19" fmla="*/ 801694 h 1220855"/>
                    <a:gd name="connsiteX20" fmla="*/ 7820286 w 7820286"/>
                    <a:gd name="connsiteY20" fmla="*/ 1220855 h 1220855"/>
                    <a:gd name="connsiteX21" fmla="*/ 7464028 w 7820286"/>
                    <a:gd name="connsiteY21" fmla="*/ 1220855 h 1220855"/>
                    <a:gd name="connsiteX22" fmla="*/ 6951365 w 7820286"/>
                    <a:gd name="connsiteY22" fmla="*/ 1220855 h 1220855"/>
                    <a:gd name="connsiteX23" fmla="*/ 6595107 w 7820286"/>
                    <a:gd name="connsiteY23" fmla="*/ 1220855 h 1220855"/>
                    <a:gd name="connsiteX24" fmla="*/ 6160647 w 7820286"/>
                    <a:gd name="connsiteY24" fmla="*/ 1220855 h 1220855"/>
                    <a:gd name="connsiteX25" fmla="*/ 5647984 w 7820286"/>
                    <a:gd name="connsiteY25" fmla="*/ 1220855 h 1220855"/>
                    <a:gd name="connsiteX26" fmla="*/ 5448132 w 7820286"/>
                    <a:gd name="connsiteY26" fmla="*/ 1220855 h 1220855"/>
                    <a:gd name="connsiteX27" fmla="*/ 5013672 w 7820286"/>
                    <a:gd name="connsiteY27" fmla="*/ 1220855 h 1220855"/>
                    <a:gd name="connsiteX28" fmla="*/ 4501009 w 7820286"/>
                    <a:gd name="connsiteY28" fmla="*/ 1220855 h 1220855"/>
                    <a:gd name="connsiteX29" fmla="*/ 3988345 w 7820286"/>
                    <a:gd name="connsiteY29" fmla="*/ 1220855 h 1220855"/>
                    <a:gd name="connsiteX30" fmla="*/ 3710291 w 7820286"/>
                    <a:gd name="connsiteY30" fmla="*/ 1220855 h 1220855"/>
                    <a:gd name="connsiteX31" fmla="*/ 3354034 w 7820286"/>
                    <a:gd name="connsiteY31" fmla="*/ 1220855 h 1220855"/>
                    <a:gd name="connsiteX32" fmla="*/ 2919573 w 7820286"/>
                    <a:gd name="connsiteY32" fmla="*/ 1220855 h 1220855"/>
                    <a:gd name="connsiteX33" fmla="*/ 2641519 w 7820286"/>
                    <a:gd name="connsiteY33" fmla="*/ 1220855 h 1220855"/>
                    <a:gd name="connsiteX34" fmla="*/ 2207058 w 7820286"/>
                    <a:gd name="connsiteY34" fmla="*/ 1220855 h 1220855"/>
                    <a:gd name="connsiteX35" fmla="*/ 1772598 w 7820286"/>
                    <a:gd name="connsiteY35" fmla="*/ 1220855 h 1220855"/>
                    <a:gd name="connsiteX36" fmla="*/ 1259934 w 7820286"/>
                    <a:gd name="connsiteY36" fmla="*/ 1220855 h 1220855"/>
                    <a:gd name="connsiteX37" fmla="*/ 747271 w 7820286"/>
                    <a:gd name="connsiteY37" fmla="*/ 1220855 h 1220855"/>
                    <a:gd name="connsiteX38" fmla="*/ 469217 w 7820286"/>
                    <a:gd name="connsiteY38" fmla="*/ 1220855 h 1220855"/>
                    <a:gd name="connsiteX39" fmla="*/ 0 w 7820286"/>
                    <a:gd name="connsiteY39" fmla="*/ 1220855 h 1220855"/>
                    <a:gd name="connsiteX40" fmla="*/ 0 w 7820286"/>
                    <a:gd name="connsiteY40" fmla="*/ 826111 h 1220855"/>
                    <a:gd name="connsiteX41" fmla="*/ 0 w 7820286"/>
                    <a:gd name="connsiteY41" fmla="*/ 443577 h 1220855"/>
                    <a:gd name="connsiteX42" fmla="*/ 0 w 7820286"/>
                    <a:gd name="connsiteY42"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820286" h="1220855" extrusionOk="0">
                      <a:moveTo>
                        <a:pt x="0" y="0"/>
                      </a:moveTo>
                      <a:cubicBezTo>
                        <a:pt x="127066" y="-11912"/>
                        <a:pt x="169118" y="15089"/>
                        <a:pt x="278054" y="0"/>
                      </a:cubicBezTo>
                      <a:cubicBezTo>
                        <a:pt x="353433" y="-55129"/>
                        <a:pt x="549608" y="104108"/>
                        <a:pt x="790717" y="0"/>
                      </a:cubicBezTo>
                      <a:cubicBezTo>
                        <a:pt x="1026032" y="-85833"/>
                        <a:pt x="1220172" y="91612"/>
                        <a:pt x="1381584" y="0"/>
                      </a:cubicBezTo>
                      <a:cubicBezTo>
                        <a:pt x="1534893" y="-108322"/>
                        <a:pt x="1692536" y="15997"/>
                        <a:pt x="1972449" y="0"/>
                      </a:cubicBezTo>
                      <a:cubicBezTo>
                        <a:pt x="2249060" y="-19629"/>
                        <a:pt x="2355122" y="47255"/>
                        <a:pt x="2485113" y="0"/>
                      </a:cubicBezTo>
                      <a:cubicBezTo>
                        <a:pt x="2609957" y="-52507"/>
                        <a:pt x="2694468" y="58574"/>
                        <a:pt x="2919573" y="0"/>
                      </a:cubicBezTo>
                      <a:cubicBezTo>
                        <a:pt x="3119276" y="-62483"/>
                        <a:pt x="3348187" y="78926"/>
                        <a:pt x="3510439" y="0"/>
                      </a:cubicBezTo>
                      <a:cubicBezTo>
                        <a:pt x="3712672" y="-87505"/>
                        <a:pt x="3737204" y="14868"/>
                        <a:pt x="3788494" y="0"/>
                      </a:cubicBezTo>
                      <a:cubicBezTo>
                        <a:pt x="3877483" y="-12591"/>
                        <a:pt x="3996404" y="8835"/>
                        <a:pt x="4144751" y="0"/>
                      </a:cubicBezTo>
                      <a:cubicBezTo>
                        <a:pt x="4300430" y="-3143"/>
                        <a:pt x="4373561" y="10737"/>
                        <a:pt x="4501009" y="0"/>
                      </a:cubicBezTo>
                      <a:cubicBezTo>
                        <a:pt x="4616622" y="74"/>
                        <a:pt x="4650425" y="19301"/>
                        <a:pt x="4779063" y="0"/>
                      </a:cubicBezTo>
                      <a:cubicBezTo>
                        <a:pt x="4914186" y="-33187"/>
                        <a:pt x="5032678" y="4521"/>
                        <a:pt x="5213524" y="0"/>
                      </a:cubicBezTo>
                      <a:cubicBezTo>
                        <a:pt x="5374165" y="-15064"/>
                        <a:pt x="5387223" y="7324"/>
                        <a:pt x="5491578" y="0"/>
                      </a:cubicBezTo>
                      <a:cubicBezTo>
                        <a:pt x="5613168" y="34377"/>
                        <a:pt x="5760139" y="53323"/>
                        <a:pt x="5926039" y="0"/>
                      </a:cubicBezTo>
                      <a:cubicBezTo>
                        <a:pt x="6079789" y="-44711"/>
                        <a:pt x="6278241" y="-3874"/>
                        <a:pt x="6438701" y="0"/>
                      </a:cubicBezTo>
                      <a:cubicBezTo>
                        <a:pt x="6571876" y="-2247"/>
                        <a:pt x="6780495" y="-9064"/>
                        <a:pt x="7029568" y="0"/>
                      </a:cubicBezTo>
                      <a:cubicBezTo>
                        <a:pt x="7278796" y="-1880"/>
                        <a:pt x="7600675" y="85953"/>
                        <a:pt x="7820286" y="0"/>
                      </a:cubicBezTo>
                      <a:cubicBezTo>
                        <a:pt x="7847561" y="140616"/>
                        <a:pt x="7799921" y="302687"/>
                        <a:pt x="7820286" y="419160"/>
                      </a:cubicBezTo>
                      <a:cubicBezTo>
                        <a:pt x="7831789" y="570187"/>
                        <a:pt x="7801336" y="628366"/>
                        <a:pt x="7820286" y="801694"/>
                      </a:cubicBezTo>
                      <a:cubicBezTo>
                        <a:pt x="7813356" y="975297"/>
                        <a:pt x="7794046" y="1022414"/>
                        <a:pt x="7820286" y="1220855"/>
                      </a:cubicBezTo>
                      <a:cubicBezTo>
                        <a:pt x="7738859" y="1230416"/>
                        <a:pt x="7639842" y="1211018"/>
                        <a:pt x="7464028" y="1220855"/>
                      </a:cubicBezTo>
                      <a:cubicBezTo>
                        <a:pt x="7314647" y="1212770"/>
                        <a:pt x="7096113" y="1221023"/>
                        <a:pt x="6951365" y="1220855"/>
                      </a:cubicBezTo>
                      <a:cubicBezTo>
                        <a:pt x="6796368" y="1232972"/>
                        <a:pt x="6768803" y="1194977"/>
                        <a:pt x="6595107" y="1220855"/>
                      </a:cubicBezTo>
                      <a:cubicBezTo>
                        <a:pt x="6458228" y="1238861"/>
                        <a:pt x="6265320" y="1201862"/>
                        <a:pt x="6160647" y="1220855"/>
                      </a:cubicBezTo>
                      <a:cubicBezTo>
                        <a:pt x="6036345" y="1257586"/>
                        <a:pt x="5896740" y="1152223"/>
                        <a:pt x="5647984" y="1220855"/>
                      </a:cubicBezTo>
                      <a:cubicBezTo>
                        <a:pt x="5438038" y="1262887"/>
                        <a:pt x="5499647" y="1214939"/>
                        <a:pt x="5448132" y="1220855"/>
                      </a:cubicBezTo>
                      <a:cubicBezTo>
                        <a:pt x="5411416" y="1250362"/>
                        <a:pt x="5146442" y="1200705"/>
                        <a:pt x="5013672" y="1220855"/>
                      </a:cubicBezTo>
                      <a:cubicBezTo>
                        <a:pt x="4884359" y="1269883"/>
                        <a:pt x="4579946" y="1148842"/>
                        <a:pt x="4501009" y="1220855"/>
                      </a:cubicBezTo>
                      <a:cubicBezTo>
                        <a:pt x="4379857" y="1292756"/>
                        <a:pt x="4179961" y="1241821"/>
                        <a:pt x="3988345" y="1220855"/>
                      </a:cubicBezTo>
                      <a:cubicBezTo>
                        <a:pt x="3742621" y="1221078"/>
                        <a:pt x="3815783" y="1191619"/>
                        <a:pt x="3710291" y="1220855"/>
                      </a:cubicBezTo>
                      <a:cubicBezTo>
                        <a:pt x="3561121" y="1237610"/>
                        <a:pt x="3492073" y="1177516"/>
                        <a:pt x="3354034" y="1220855"/>
                      </a:cubicBezTo>
                      <a:cubicBezTo>
                        <a:pt x="3196737" y="1246391"/>
                        <a:pt x="3022053" y="1205284"/>
                        <a:pt x="2919573" y="1220855"/>
                      </a:cubicBezTo>
                      <a:cubicBezTo>
                        <a:pt x="2839433" y="1222973"/>
                        <a:pt x="2741186" y="1240907"/>
                        <a:pt x="2641519" y="1220855"/>
                      </a:cubicBezTo>
                      <a:cubicBezTo>
                        <a:pt x="2515404" y="1212697"/>
                        <a:pt x="2389075" y="1214740"/>
                        <a:pt x="2207058" y="1220855"/>
                      </a:cubicBezTo>
                      <a:cubicBezTo>
                        <a:pt x="2034283" y="1247791"/>
                        <a:pt x="1878326" y="1180511"/>
                        <a:pt x="1772598" y="1220855"/>
                      </a:cubicBezTo>
                      <a:cubicBezTo>
                        <a:pt x="1646904" y="1264431"/>
                        <a:pt x="1367605" y="1195186"/>
                        <a:pt x="1259934" y="1220855"/>
                      </a:cubicBezTo>
                      <a:cubicBezTo>
                        <a:pt x="1140959" y="1269593"/>
                        <a:pt x="848676" y="1212629"/>
                        <a:pt x="747271" y="1220855"/>
                      </a:cubicBezTo>
                      <a:cubicBezTo>
                        <a:pt x="644377" y="1253392"/>
                        <a:pt x="590234" y="1210700"/>
                        <a:pt x="469217" y="1220855"/>
                      </a:cubicBezTo>
                      <a:cubicBezTo>
                        <a:pt x="327671" y="1235935"/>
                        <a:pt x="136045" y="1185547"/>
                        <a:pt x="0" y="1220855"/>
                      </a:cubicBezTo>
                      <a:cubicBezTo>
                        <a:pt x="-16882" y="1094518"/>
                        <a:pt x="-6736" y="964670"/>
                        <a:pt x="0" y="826111"/>
                      </a:cubicBezTo>
                      <a:cubicBezTo>
                        <a:pt x="6" y="711957"/>
                        <a:pt x="9582" y="555181"/>
                        <a:pt x="0" y="443577"/>
                      </a:cubicBezTo>
                      <a:cubicBezTo>
                        <a:pt x="-3270" y="323303"/>
                        <a:pt x="9672" y="112577"/>
                        <a:pt x="0" y="0"/>
                      </a:cubicBezTo>
                      <a:close/>
                    </a:path>
                  </a:pathLst>
                </a:custGeom>
                <a:noFill/>
                <a:ln w="38100">
                  <a:solidFill>
                    <a:srgbClr val="CA3659"/>
                  </a:solidFill>
                  <a:prstDash val="lgDash"/>
                  <a:extLst>
                    <a:ext uri="{C807C97D-BFC1-408E-A445-0C87EB9F89A2}">
                      <ask:lineSketchStyleProps xmlns="" xmlns:ask="http://schemas.microsoft.com/office/drawing/2018/sketchyshapes" sd="170926038">
                        <a:custGeom>
                          <a:avLst/>
                          <a:gdLst>
                            <a:gd name="connsiteX0" fmla="*/ 0 w 10427047"/>
                            <a:gd name="connsiteY0" fmla="*/ 0 h 1470297"/>
                            <a:gd name="connsiteX1" fmla="*/ 370739 w 10427047"/>
                            <a:gd name="connsiteY1" fmla="*/ 0 h 1470297"/>
                            <a:gd name="connsiteX2" fmla="*/ 1054290 w 10427047"/>
                            <a:gd name="connsiteY2" fmla="*/ 0 h 1470297"/>
                            <a:gd name="connsiteX3" fmla="*/ 1842112 w 10427047"/>
                            <a:gd name="connsiteY3" fmla="*/ 0 h 1470297"/>
                            <a:gd name="connsiteX4" fmla="*/ 2629933 w 10427047"/>
                            <a:gd name="connsiteY4" fmla="*/ 0 h 1470297"/>
                            <a:gd name="connsiteX5" fmla="*/ 3313484 w 10427047"/>
                            <a:gd name="connsiteY5" fmla="*/ 0 h 1470297"/>
                            <a:gd name="connsiteX6" fmla="*/ 3892764 w 10427047"/>
                            <a:gd name="connsiteY6" fmla="*/ 0 h 1470297"/>
                            <a:gd name="connsiteX7" fmla="*/ 4680586 w 10427047"/>
                            <a:gd name="connsiteY7" fmla="*/ 0 h 1470297"/>
                            <a:gd name="connsiteX8" fmla="*/ 5051325 w 10427047"/>
                            <a:gd name="connsiteY8" fmla="*/ 0 h 1470297"/>
                            <a:gd name="connsiteX9" fmla="*/ 5526335 w 10427047"/>
                            <a:gd name="connsiteY9" fmla="*/ 0 h 1470297"/>
                            <a:gd name="connsiteX10" fmla="*/ 6001345 w 10427047"/>
                            <a:gd name="connsiteY10" fmla="*/ 0 h 1470297"/>
                            <a:gd name="connsiteX11" fmla="*/ 6372084 w 10427047"/>
                            <a:gd name="connsiteY11" fmla="*/ 0 h 1470297"/>
                            <a:gd name="connsiteX12" fmla="*/ 6951365 w 10427047"/>
                            <a:gd name="connsiteY12" fmla="*/ 0 h 1470297"/>
                            <a:gd name="connsiteX13" fmla="*/ 7322104 w 10427047"/>
                            <a:gd name="connsiteY13" fmla="*/ 0 h 1470297"/>
                            <a:gd name="connsiteX14" fmla="*/ 7901385 w 10427047"/>
                            <a:gd name="connsiteY14" fmla="*/ 0 h 1470297"/>
                            <a:gd name="connsiteX15" fmla="*/ 8584935 w 10427047"/>
                            <a:gd name="connsiteY15" fmla="*/ 0 h 1470297"/>
                            <a:gd name="connsiteX16" fmla="*/ 9372757 w 10427047"/>
                            <a:gd name="connsiteY16" fmla="*/ 0 h 1470297"/>
                            <a:gd name="connsiteX17" fmla="*/ 10427047 w 10427047"/>
                            <a:gd name="connsiteY17" fmla="*/ 0 h 1470297"/>
                            <a:gd name="connsiteX18" fmla="*/ 10427047 w 10427047"/>
                            <a:gd name="connsiteY18" fmla="*/ 504802 h 1470297"/>
                            <a:gd name="connsiteX19" fmla="*/ 10427047 w 10427047"/>
                            <a:gd name="connsiteY19" fmla="*/ 965495 h 1470297"/>
                            <a:gd name="connsiteX20" fmla="*/ 10427047 w 10427047"/>
                            <a:gd name="connsiteY20" fmla="*/ 1470297 h 1470297"/>
                            <a:gd name="connsiteX21" fmla="*/ 9952037 w 10427047"/>
                            <a:gd name="connsiteY21" fmla="*/ 1470297 h 1470297"/>
                            <a:gd name="connsiteX22" fmla="*/ 9268486 w 10427047"/>
                            <a:gd name="connsiteY22" fmla="*/ 1470297 h 1470297"/>
                            <a:gd name="connsiteX23" fmla="*/ 8793476 w 10427047"/>
                            <a:gd name="connsiteY23" fmla="*/ 1470297 h 1470297"/>
                            <a:gd name="connsiteX24" fmla="*/ 8214196 w 10427047"/>
                            <a:gd name="connsiteY24" fmla="*/ 1470297 h 1470297"/>
                            <a:gd name="connsiteX25" fmla="*/ 7530645 w 10427047"/>
                            <a:gd name="connsiteY25" fmla="*/ 1470297 h 1470297"/>
                            <a:gd name="connsiteX26" fmla="*/ 7264176 w 10427047"/>
                            <a:gd name="connsiteY26" fmla="*/ 1470297 h 1470297"/>
                            <a:gd name="connsiteX27" fmla="*/ 6684896 w 10427047"/>
                            <a:gd name="connsiteY27" fmla="*/ 1470297 h 1470297"/>
                            <a:gd name="connsiteX28" fmla="*/ 6001345 w 10427047"/>
                            <a:gd name="connsiteY28" fmla="*/ 1470297 h 1470297"/>
                            <a:gd name="connsiteX29" fmla="*/ 5317794 w 10427047"/>
                            <a:gd name="connsiteY29" fmla="*/ 1470297 h 1470297"/>
                            <a:gd name="connsiteX30" fmla="*/ 4947055 w 10427047"/>
                            <a:gd name="connsiteY30" fmla="*/ 1470297 h 1470297"/>
                            <a:gd name="connsiteX31" fmla="*/ 4472045 w 10427047"/>
                            <a:gd name="connsiteY31" fmla="*/ 1470297 h 1470297"/>
                            <a:gd name="connsiteX32" fmla="*/ 3892764 w 10427047"/>
                            <a:gd name="connsiteY32" fmla="*/ 1470297 h 1470297"/>
                            <a:gd name="connsiteX33" fmla="*/ 3522025 w 10427047"/>
                            <a:gd name="connsiteY33" fmla="*/ 1470297 h 1470297"/>
                            <a:gd name="connsiteX34" fmla="*/ 2942744 w 10427047"/>
                            <a:gd name="connsiteY34" fmla="*/ 1470297 h 1470297"/>
                            <a:gd name="connsiteX35" fmla="*/ 2363464 w 10427047"/>
                            <a:gd name="connsiteY35" fmla="*/ 1470297 h 1470297"/>
                            <a:gd name="connsiteX36" fmla="*/ 1679913 w 10427047"/>
                            <a:gd name="connsiteY36" fmla="*/ 1470297 h 1470297"/>
                            <a:gd name="connsiteX37" fmla="*/ 996362 w 10427047"/>
                            <a:gd name="connsiteY37" fmla="*/ 1470297 h 1470297"/>
                            <a:gd name="connsiteX38" fmla="*/ 625623 w 10427047"/>
                            <a:gd name="connsiteY38" fmla="*/ 1470297 h 1470297"/>
                            <a:gd name="connsiteX39" fmla="*/ 0 w 10427047"/>
                            <a:gd name="connsiteY39" fmla="*/ 1470297 h 1470297"/>
                            <a:gd name="connsiteX40" fmla="*/ 0 w 10427047"/>
                            <a:gd name="connsiteY40" fmla="*/ 994901 h 1470297"/>
                            <a:gd name="connsiteX41" fmla="*/ 0 w 10427047"/>
                            <a:gd name="connsiteY41" fmla="*/ 534208 h 1470297"/>
                            <a:gd name="connsiteX42" fmla="*/ 0 w 10427047"/>
                            <a:gd name="connsiteY42" fmla="*/ 0 h 147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27047" h="1470297" extrusionOk="0">
                              <a:moveTo>
                                <a:pt x="0" y="0"/>
                              </a:moveTo>
                              <a:cubicBezTo>
                                <a:pt x="168676" y="-15513"/>
                                <a:pt x="223218" y="19465"/>
                                <a:pt x="370739" y="0"/>
                              </a:cubicBezTo>
                              <a:cubicBezTo>
                                <a:pt x="518260" y="-19465"/>
                                <a:pt x="732278" y="71963"/>
                                <a:pt x="1054290" y="0"/>
                              </a:cubicBezTo>
                              <a:cubicBezTo>
                                <a:pt x="1376302" y="-71963"/>
                                <a:pt x="1646658" y="85643"/>
                                <a:pt x="1842112" y="0"/>
                              </a:cubicBezTo>
                              <a:cubicBezTo>
                                <a:pt x="2037566" y="-85643"/>
                                <a:pt x="2270501" y="33537"/>
                                <a:pt x="2629933" y="0"/>
                              </a:cubicBezTo>
                              <a:cubicBezTo>
                                <a:pt x="2989365" y="-33537"/>
                                <a:pt x="3136988" y="47537"/>
                                <a:pt x="3313484" y="0"/>
                              </a:cubicBezTo>
                              <a:cubicBezTo>
                                <a:pt x="3489980" y="-47537"/>
                                <a:pt x="3607251" y="54211"/>
                                <a:pt x="3892764" y="0"/>
                              </a:cubicBezTo>
                              <a:cubicBezTo>
                                <a:pt x="4178277" y="-54211"/>
                                <a:pt x="4421324" y="88716"/>
                                <a:pt x="4680586" y="0"/>
                              </a:cubicBezTo>
                              <a:cubicBezTo>
                                <a:pt x="4939848" y="-88716"/>
                                <a:pt x="4975622" y="4071"/>
                                <a:pt x="5051325" y="0"/>
                              </a:cubicBezTo>
                              <a:cubicBezTo>
                                <a:pt x="5127028" y="-4071"/>
                                <a:pt x="5297948" y="2828"/>
                                <a:pt x="5526335" y="0"/>
                              </a:cubicBezTo>
                              <a:cubicBezTo>
                                <a:pt x="5754722" y="-2828"/>
                                <a:pt x="5853232" y="8194"/>
                                <a:pt x="6001345" y="0"/>
                              </a:cubicBezTo>
                              <a:cubicBezTo>
                                <a:pt x="6149458" y="-8194"/>
                                <a:pt x="6196916" y="39962"/>
                                <a:pt x="6372084" y="0"/>
                              </a:cubicBezTo>
                              <a:cubicBezTo>
                                <a:pt x="6547252" y="-39962"/>
                                <a:pt x="6740376" y="14692"/>
                                <a:pt x="6951365" y="0"/>
                              </a:cubicBezTo>
                              <a:cubicBezTo>
                                <a:pt x="7162354" y="-14692"/>
                                <a:pt x="7179847" y="9603"/>
                                <a:pt x="7322104" y="0"/>
                              </a:cubicBezTo>
                              <a:cubicBezTo>
                                <a:pt x="7464361" y="-9603"/>
                                <a:pt x="7704124" y="37005"/>
                                <a:pt x="7901385" y="0"/>
                              </a:cubicBezTo>
                              <a:cubicBezTo>
                                <a:pt x="8098646" y="-37005"/>
                                <a:pt x="8399608" y="4764"/>
                                <a:pt x="8584935" y="0"/>
                              </a:cubicBezTo>
                              <a:cubicBezTo>
                                <a:pt x="8770262" y="-4764"/>
                                <a:pt x="9034918" y="13238"/>
                                <a:pt x="9372757" y="0"/>
                              </a:cubicBezTo>
                              <a:cubicBezTo>
                                <a:pt x="9710596" y="-13238"/>
                                <a:pt x="10145835" y="116504"/>
                                <a:pt x="10427047" y="0"/>
                              </a:cubicBezTo>
                              <a:cubicBezTo>
                                <a:pt x="10429782" y="195458"/>
                                <a:pt x="10404448" y="349514"/>
                                <a:pt x="10427047" y="504802"/>
                              </a:cubicBezTo>
                              <a:cubicBezTo>
                                <a:pt x="10449646" y="660090"/>
                                <a:pt x="10418331" y="763639"/>
                                <a:pt x="10427047" y="965495"/>
                              </a:cubicBezTo>
                              <a:cubicBezTo>
                                <a:pt x="10435763" y="1167351"/>
                                <a:pt x="10383395" y="1242175"/>
                                <a:pt x="10427047" y="1470297"/>
                              </a:cubicBezTo>
                              <a:cubicBezTo>
                                <a:pt x="10297866" y="1480131"/>
                                <a:pt x="10167323" y="1453918"/>
                                <a:pt x="9952037" y="1470297"/>
                              </a:cubicBezTo>
                              <a:cubicBezTo>
                                <a:pt x="9736751" y="1486676"/>
                                <a:pt x="9472863" y="1453429"/>
                                <a:pt x="9268486" y="1470297"/>
                              </a:cubicBezTo>
                              <a:cubicBezTo>
                                <a:pt x="9064109" y="1487165"/>
                                <a:pt x="9016708" y="1439597"/>
                                <a:pt x="8793476" y="1470297"/>
                              </a:cubicBezTo>
                              <a:cubicBezTo>
                                <a:pt x="8570244" y="1500997"/>
                                <a:pt x="8380376" y="1451971"/>
                                <a:pt x="8214196" y="1470297"/>
                              </a:cubicBezTo>
                              <a:cubicBezTo>
                                <a:pt x="8048016" y="1488623"/>
                                <a:pt x="7804427" y="1431236"/>
                                <a:pt x="7530645" y="1470297"/>
                              </a:cubicBezTo>
                              <a:cubicBezTo>
                                <a:pt x="7256863" y="1509358"/>
                                <a:pt x="7332573" y="1459234"/>
                                <a:pt x="7264176" y="1470297"/>
                              </a:cubicBezTo>
                              <a:cubicBezTo>
                                <a:pt x="7195779" y="1481360"/>
                                <a:pt x="6853025" y="1447494"/>
                                <a:pt x="6684896" y="1470297"/>
                              </a:cubicBezTo>
                              <a:cubicBezTo>
                                <a:pt x="6516767" y="1493100"/>
                                <a:pt x="6157121" y="1390554"/>
                                <a:pt x="6001345" y="1470297"/>
                              </a:cubicBezTo>
                              <a:cubicBezTo>
                                <a:pt x="5845569" y="1550040"/>
                                <a:pt x="5628939" y="1463614"/>
                                <a:pt x="5317794" y="1470297"/>
                              </a:cubicBezTo>
                              <a:cubicBezTo>
                                <a:pt x="5006649" y="1476980"/>
                                <a:pt x="5113432" y="1436253"/>
                                <a:pt x="4947055" y="1470297"/>
                              </a:cubicBezTo>
                              <a:cubicBezTo>
                                <a:pt x="4780678" y="1504341"/>
                                <a:pt x="4653879" y="1427471"/>
                                <a:pt x="4472045" y="1470297"/>
                              </a:cubicBezTo>
                              <a:cubicBezTo>
                                <a:pt x="4290211" y="1513123"/>
                                <a:pt x="4009645" y="1454897"/>
                                <a:pt x="3892764" y="1470297"/>
                              </a:cubicBezTo>
                              <a:cubicBezTo>
                                <a:pt x="3775883" y="1485697"/>
                                <a:pt x="3641900" y="1467025"/>
                                <a:pt x="3522025" y="1470297"/>
                              </a:cubicBezTo>
                              <a:cubicBezTo>
                                <a:pt x="3402150" y="1473569"/>
                                <a:pt x="3171144" y="1452342"/>
                                <a:pt x="2942744" y="1470297"/>
                              </a:cubicBezTo>
                              <a:cubicBezTo>
                                <a:pt x="2714344" y="1488252"/>
                                <a:pt x="2527608" y="1426961"/>
                                <a:pt x="2363464" y="1470297"/>
                              </a:cubicBezTo>
                              <a:cubicBezTo>
                                <a:pt x="2199320" y="1513633"/>
                                <a:pt x="1818824" y="1428500"/>
                                <a:pt x="1679913" y="1470297"/>
                              </a:cubicBezTo>
                              <a:cubicBezTo>
                                <a:pt x="1541002" y="1512094"/>
                                <a:pt x="1139738" y="1439724"/>
                                <a:pt x="996362" y="1470297"/>
                              </a:cubicBezTo>
                              <a:cubicBezTo>
                                <a:pt x="852986" y="1500870"/>
                                <a:pt x="788007" y="1442179"/>
                                <a:pt x="625623" y="1470297"/>
                              </a:cubicBezTo>
                              <a:cubicBezTo>
                                <a:pt x="463239" y="1498415"/>
                                <a:pt x="162320" y="1395538"/>
                                <a:pt x="0" y="1470297"/>
                              </a:cubicBezTo>
                              <a:cubicBezTo>
                                <a:pt x="-17386" y="1332687"/>
                                <a:pt x="7347" y="1126614"/>
                                <a:pt x="0" y="994901"/>
                              </a:cubicBezTo>
                              <a:cubicBezTo>
                                <a:pt x="-7347" y="863188"/>
                                <a:pt x="17173" y="669713"/>
                                <a:pt x="0" y="534208"/>
                              </a:cubicBezTo>
                              <a:cubicBezTo>
                                <a:pt x="-17173" y="398703"/>
                                <a:pt x="30575" y="108766"/>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800" b="0" i="0" u="none" strike="noStrike" kern="0" cap="none" spc="0" normalizeH="0" baseline="0" noProof="0">
                    <a:ln>
                      <a:noFill/>
                    </a:ln>
                    <a:solidFill>
                      <a:srgbClr val="FFFFFF"/>
                    </a:solidFill>
                    <a:effectLst/>
                    <a:uLnTx/>
                    <a:uFillTx/>
                    <a:latin typeface="UTM Avo" panose="02040603050506020204" pitchFamily="18" charset="0"/>
                    <a:ea typeface="Cambria" panose="02040503050406030204" pitchFamily="18" charset="0"/>
                    <a:cs typeface="+mn-cs"/>
                    <a:sym typeface="Arial"/>
                  </a:endParaRPr>
                </a:p>
              </p:txBody>
            </p:sp>
          </p:grpSp>
          <p:sp>
            <p:nvSpPr>
              <p:cNvPr id="13" name="TextBox 12">
                <a:extLst>
                  <a:ext uri="{FF2B5EF4-FFF2-40B4-BE49-F238E27FC236}">
                    <a16:creationId xmlns:a16="http://schemas.microsoft.com/office/drawing/2014/main" id="{1FC9217A-F002-4CBC-34C1-FD13B89B137E}"/>
                  </a:ext>
                </a:extLst>
              </p:cNvPr>
              <p:cNvSpPr txBox="1"/>
              <p:nvPr/>
            </p:nvSpPr>
            <p:spPr>
              <a:xfrm>
                <a:off x="1924078" y="416255"/>
                <a:ext cx="6297845" cy="536678"/>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Tìm số phần trăm của hai số 81 và 900</a:t>
                </a:r>
                <a:endPar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pic>
          <p:nvPicPr>
            <p:cNvPr id="2" name="Picture 1"/>
            <p:cNvPicPr>
              <a:picLocks noChangeAspect="1"/>
            </p:cNvPicPr>
            <p:nvPr/>
          </p:nvPicPr>
          <p:blipFill>
            <a:blip r:embed="rId15"/>
            <a:stretch>
              <a:fillRect/>
            </a:stretch>
          </p:blipFill>
          <p:spPr>
            <a:xfrm>
              <a:off x="1031527" y="76313"/>
              <a:ext cx="1192515" cy="2037645"/>
            </a:xfrm>
            <a:prstGeom prst="rect">
              <a:avLst/>
            </a:prstGeom>
          </p:spPr>
        </p:pic>
      </p:grpSp>
      <p:grpSp>
        <p:nvGrpSpPr>
          <p:cNvPr id="5" name="Group 4"/>
          <p:cNvGrpSpPr/>
          <p:nvPr/>
        </p:nvGrpSpPr>
        <p:grpSpPr>
          <a:xfrm>
            <a:off x="1407464" y="2260470"/>
            <a:ext cx="9359358" cy="1132097"/>
            <a:chOff x="1407464" y="2260469"/>
            <a:chExt cx="9359358" cy="1132097"/>
          </a:xfrm>
        </p:grpSpPr>
        <p:grpSp>
          <p:nvGrpSpPr>
            <p:cNvPr id="23" name="Group 22">
              <a:extLst>
                <a:ext uri="{FF2B5EF4-FFF2-40B4-BE49-F238E27FC236}">
                  <a16:creationId xmlns:a16="http://schemas.microsoft.com/office/drawing/2014/main" id="{A494FD56-6031-30C1-EBD3-D8BFA61ED704}"/>
                </a:ext>
              </a:extLst>
            </p:cNvPr>
            <p:cNvGrpSpPr/>
            <p:nvPr/>
          </p:nvGrpSpPr>
          <p:grpSpPr>
            <a:xfrm>
              <a:off x="1407464" y="2260469"/>
              <a:ext cx="9359358" cy="1132097"/>
              <a:chOff x="335021" y="23792"/>
              <a:chExt cx="8572280" cy="1553496"/>
            </a:xfrm>
          </p:grpSpPr>
          <p:grpSp>
            <p:nvGrpSpPr>
              <p:cNvPr id="26" name="Group 25">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28"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9"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0000"/>
                  </a:solidFill>
                  <a:prstDash val="lgDash"/>
                  <a:extLst>
                    <a:ext uri="{C807C97D-BFC1-408E-A445-0C87EB9F89A2}">
                      <ask:lineSketchStyleProps xmln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27" name="TextBox 26">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81 %</a:t>
                </a:r>
              </a:p>
            </p:txBody>
          </p:sp>
        </p:grpSp>
        <p:sp>
          <p:nvSpPr>
            <p:cNvPr id="4" name="Flowchart: Connector 3"/>
            <p:cNvSpPr/>
            <p:nvPr/>
          </p:nvSpPr>
          <p:spPr>
            <a:xfrm>
              <a:off x="1518560" y="2325252"/>
              <a:ext cx="1009962" cy="1002530"/>
            </a:xfrm>
            <a:prstGeom prst="flowChartConnector">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6" name="Group 5"/>
          <p:cNvGrpSpPr/>
          <p:nvPr/>
        </p:nvGrpSpPr>
        <p:grpSpPr>
          <a:xfrm>
            <a:off x="1407464" y="3756478"/>
            <a:ext cx="9359358" cy="1132097"/>
            <a:chOff x="1407464" y="3756476"/>
            <a:chExt cx="9359358" cy="1132097"/>
          </a:xfrm>
        </p:grpSpPr>
        <p:grpSp>
          <p:nvGrpSpPr>
            <p:cNvPr id="31" name="Group 30">
              <a:extLst>
                <a:ext uri="{FF2B5EF4-FFF2-40B4-BE49-F238E27FC236}">
                  <a16:creationId xmlns:a16="http://schemas.microsoft.com/office/drawing/2014/main" id="{A494FD56-6031-30C1-EBD3-D8BFA61ED704}"/>
                </a:ext>
              </a:extLst>
            </p:cNvPr>
            <p:cNvGrpSpPr/>
            <p:nvPr/>
          </p:nvGrpSpPr>
          <p:grpSpPr>
            <a:xfrm>
              <a:off x="1407464" y="3756476"/>
              <a:ext cx="9359358" cy="1132097"/>
              <a:chOff x="335021" y="23792"/>
              <a:chExt cx="8572280" cy="1553496"/>
            </a:xfrm>
          </p:grpSpPr>
          <p:grpSp>
            <p:nvGrpSpPr>
              <p:cNvPr id="33" name="Group 32">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00CC00"/>
                  </a:solidFill>
                  <a:prstDash val="lgDash"/>
                  <a:extLst>
                    <a:ext uri="{C807C97D-BFC1-408E-A445-0C87EB9F89A2}">
                      <ask:lineSketchStyleProps xmln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34" name="TextBox 33">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9 %</a:t>
                </a:r>
              </a:p>
            </p:txBody>
          </p:sp>
        </p:grpSp>
        <p:sp>
          <p:nvSpPr>
            <p:cNvPr id="44" name="Flowchart: Connector 43"/>
            <p:cNvSpPr/>
            <p:nvPr/>
          </p:nvSpPr>
          <p:spPr>
            <a:xfrm>
              <a:off x="1518560" y="3821259"/>
              <a:ext cx="1009962" cy="1002530"/>
            </a:xfrm>
            <a:prstGeom prst="flowChartConnector">
              <a:avLst/>
            </a:prstGeom>
            <a:solidFill>
              <a:srgbClr val="00CC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7" name="Group 6"/>
          <p:cNvGrpSpPr/>
          <p:nvPr/>
        </p:nvGrpSpPr>
        <p:grpSpPr>
          <a:xfrm>
            <a:off x="1407464" y="5252485"/>
            <a:ext cx="9359358" cy="1132097"/>
            <a:chOff x="1407464" y="5252483"/>
            <a:chExt cx="9359358" cy="1132097"/>
          </a:xfrm>
        </p:grpSpPr>
        <p:grpSp>
          <p:nvGrpSpPr>
            <p:cNvPr id="38" name="Group 37">
              <a:extLst>
                <a:ext uri="{FF2B5EF4-FFF2-40B4-BE49-F238E27FC236}">
                  <a16:creationId xmlns:a16="http://schemas.microsoft.com/office/drawing/2014/main" id="{A494FD56-6031-30C1-EBD3-D8BFA61ED704}"/>
                </a:ext>
              </a:extLst>
            </p:cNvPr>
            <p:cNvGrpSpPr/>
            <p:nvPr/>
          </p:nvGrpSpPr>
          <p:grpSpPr>
            <a:xfrm>
              <a:off x="1407464" y="5252483"/>
              <a:ext cx="9359358" cy="1132097"/>
              <a:chOff x="335021" y="23792"/>
              <a:chExt cx="8572280" cy="1553496"/>
            </a:xfrm>
          </p:grpSpPr>
          <p:grpSp>
            <p:nvGrpSpPr>
              <p:cNvPr id="40" name="Group 39">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42"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3"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C000"/>
                  </a:solidFill>
                  <a:prstDash val="lgDash"/>
                  <a:extLst>
                    <a:ext uri="{C807C97D-BFC1-408E-A445-0C87EB9F89A2}">
                      <ask:lineSketchStyleProps xmln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41" name="TextBox 40">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lang="en-US" sz="4000" b="1" kern="0" dirty="0">
                    <a:solidFill>
                      <a:srgbClr val="000000"/>
                    </a:solidFill>
                    <a:latin typeface="Cambria" panose="02040503050406030204" pitchFamily="18" charset="0"/>
                    <a:ea typeface="Cambria" panose="02040503050406030204" pitchFamily="18" charset="0"/>
                    <a:cs typeface="Arial"/>
                    <a:sym typeface="Arial"/>
                  </a:rPr>
                  <a:t>90</a:t>
                </a: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p>
            </p:txBody>
          </p:sp>
        </p:grpSp>
        <p:sp>
          <p:nvSpPr>
            <p:cNvPr id="45" name="Flowchart: Connector 44"/>
            <p:cNvSpPr/>
            <p:nvPr/>
          </p:nvSpPr>
          <p:spPr>
            <a:xfrm>
              <a:off x="1518560" y="5317266"/>
              <a:ext cx="1009962" cy="1002530"/>
            </a:xfrm>
            <a:prstGeom prst="flowChartConnecto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pic>
        <p:nvPicPr>
          <p:cNvPr id="53" name="图片 8">
            <a:extLst>
              <a:ext uri="{FF2B5EF4-FFF2-40B4-BE49-F238E27FC236}">
                <a16:creationId xmlns:a16="http://schemas.microsoft.com/office/drawing/2014/main" id="{24F7EC10-1FCA-41E5-98E1-06E53F0B5C8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4300" y="4232403"/>
            <a:ext cx="2746161" cy="27461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770446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par>
                                <p:cTn id="34" presetID="32" presetClass="emph" presetSubtype="0" fill="hold" nodeType="withEffect">
                                  <p:stCondLst>
                                    <p:cond delay="0"/>
                                  </p:stCondLst>
                                  <p:childTnLst>
                                    <p:animRot by="120000">
                                      <p:cBhvr>
                                        <p:cTn id="35" dur="100" fill="hold">
                                          <p:stCondLst>
                                            <p:cond delay="0"/>
                                          </p:stCondLst>
                                        </p:cTn>
                                        <p:tgtEl>
                                          <p:spTgt spid="6"/>
                                        </p:tgtEl>
                                        <p:attrNameLst>
                                          <p:attrName>r</p:attrName>
                                        </p:attrNameLst>
                                      </p:cBhvr>
                                    </p:animRot>
                                    <p:animRot by="-240000">
                                      <p:cBhvr>
                                        <p:cTn id="36" dur="200" fill="hold">
                                          <p:stCondLst>
                                            <p:cond delay="200"/>
                                          </p:stCondLst>
                                        </p:cTn>
                                        <p:tgtEl>
                                          <p:spTgt spid="6"/>
                                        </p:tgtEl>
                                        <p:attrNameLst>
                                          <p:attrName>r</p:attrName>
                                        </p:attrNameLst>
                                      </p:cBhvr>
                                    </p:animRot>
                                    <p:animRot by="240000">
                                      <p:cBhvr>
                                        <p:cTn id="37" dur="200" fill="hold">
                                          <p:stCondLst>
                                            <p:cond delay="400"/>
                                          </p:stCondLst>
                                        </p:cTn>
                                        <p:tgtEl>
                                          <p:spTgt spid="6"/>
                                        </p:tgtEl>
                                        <p:attrNameLst>
                                          <p:attrName>r</p:attrName>
                                        </p:attrNameLst>
                                      </p:cBhvr>
                                    </p:animRot>
                                    <p:animRot by="-240000">
                                      <p:cBhvr>
                                        <p:cTn id="38" dur="200" fill="hold">
                                          <p:stCondLst>
                                            <p:cond delay="600"/>
                                          </p:stCondLst>
                                        </p:cTn>
                                        <p:tgtEl>
                                          <p:spTgt spid="6"/>
                                        </p:tgtEl>
                                        <p:attrNameLst>
                                          <p:attrName>r</p:attrName>
                                        </p:attrNameLst>
                                      </p:cBhvr>
                                    </p:animRot>
                                    <p:animRot by="120000">
                                      <p:cBhvr>
                                        <p:cTn id="39" dur="200" fill="hold">
                                          <p:stCondLst>
                                            <p:cond delay="800"/>
                                          </p:stCondLst>
                                        </p:cTn>
                                        <p:tgtEl>
                                          <p:spTgt spid="6"/>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0" name="图形 23">
            <a:extLst>
              <a:ext uri="{FF2B5EF4-FFF2-40B4-BE49-F238E27FC236}">
                <a16:creationId xmlns:a16="http://schemas.microsoft.com/office/drawing/2014/main" id="{7738D4F7-5FD4-4F0F-BD38-0B199311A20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942236" y="1802722"/>
            <a:ext cx="1757130" cy="1757130"/>
          </a:xfrm>
          <a:prstGeom prst="rect">
            <a:avLst/>
          </a:prstGeom>
        </p:spPr>
      </p:pic>
      <p:pic>
        <p:nvPicPr>
          <p:cNvPr id="32" name="图形 7">
            <a:extLst>
              <a:ext uri="{FF2B5EF4-FFF2-40B4-BE49-F238E27FC236}">
                <a16:creationId xmlns:a16="http://schemas.microsoft.com/office/drawing/2014/main" id="{278856D1-16C4-4004-890E-7BFE5722943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1622" y="5598364"/>
            <a:ext cx="2519270" cy="2519270"/>
          </a:xfrm>
          <a:prstGeom prst="rect">
            <a:avLst/>
          </a:prstGeom>
          <a:effectLst>
            <a:outerShdw blurRad="12700" dist="12700" dir="2700000" algn="tl" rotWithShape="0">
              <a:prstClr val="black">
                <a:alpha val="40000"/>
              </a:prstClr>
            </a:outerShdw>
          </a:effectLst>
        </p:spPr>
      </p:pic>
      <p:pic>
        <p:nvPicPr>
          <p:cNvPr id="37" name="图形 19">
            <a:extLst>
              <a:ext uri="{FF2B5EF4-FFF2-40B4-BE49-F238E27FC236}">
                <a16:creationId xmlns:a16="http://schemas.microsoft.com/office/drawing/2014/main" id="{BF8ACE04-8BEE-4D96-BB7A-3D5659EA9160}"/>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184416" y="5605484"/>
            <a:ext cx="2053683" cy="2141505"/>
          </a:xfrm>
          <a:prstGeom prst="rect">
            <a:avLst/>
          </a:prstGeom>
          <a:effectLst>
            <a:outerShdw blurRad="12700" dist="12700" dir="2700000" algn="tl" rotWithShape="0">
              <a:prstClr val="black">
                <a:alpha val="40000"/>
              </a:prstClr>
            </a:outerShdw>
          </a:effectLst>
        </p:spPr>
      </p:pic>
      <p:pic>
        <p:nvPicPr>
          <p:cNvPr id="39" name="图形 16">
            <a:extLst>
              <a:ext uri="{FF2B5EF4-FFF2-40B4-BE49-F238E27FC236}">
                <a16:creationId xmlns:a16="http://schemas.microsoft.com/office/drawing/2014/main" id="{EB64F6B9-7F63-44CA-A635-48110DEC12CB}"/>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904062" y="796266"/>
            <a:ext cx="3636112" cy="1124642"/>
          </a:xfrm>
          <a:prstGeom prst="rect">
            <a:avLst/>
          </a:prstGeom>
        </p:spPr>
      </p:pic>
      <p:pic>
        <p:nvPicPr>
          <p:cNvPr id="46" name="图形 18">
            <a:extLst>
              <a:ext uri="{FF2B5EF4-FFF2-40B4-BE49-F238E27FC236}">
                <a16:creationId xmlns:a16="http://schemas.microsoft.com/office/drawing/2014/main" id="{3D9C48DF-0929-4F11-8646-94C01F872545}"/>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8993676" y="1055451"/>
            <a:ext cx="2906054" cy="747271"/>
          </a:xfrm>
          <a:prstGeom prst="rect">
            <a:avLst/>
          </a:prstGeom>
        </p:spPr>
      </p:pic>
      <p:grpSp>
        <p:nvGrpSpPr>
          <p:cNvPr id="3" name="Group 2"/>
          <p:cNvGrpSpPr/>
          <p:nvPr/>
        </p:nvGrpSpPr>
        <p:grpSpPr>
          <a:xfrm>
            <a:off x="568414" y="76314"/>
            <a:ext cx="11429706" cy="2037645"/>
            <a:chOff x="568413" y="76313"/>
            <a:chExt cx="11429706" cy="2037645"/>
          </a:xfrm>
        </p:grpSpPr>
        <p:grpSp>
          <p:nvGrpSpPr>
            <p:cNvPr id="10" name="Group 9">
              <a:extLst>
                <a:ext uri="{FF2B5EF4-FFF2-40B4-BE49-F238E27FC236}">
                  <a16:creationId xmlns:a16="http://schemas.microsoft.com/office/drawing/2014/main" id="{A494FD56-6031-30C1-EBD3-D8BFA61ED704}"/>
                </a:ext>
              </a:extLst>
            </p:cNvPr>
            <p:cNvGrpSpPr/>
            <p:nvPr/>
          </p:nvGrpSpPr>
          <p:grpSpPr>
            <a:xfrm>
              <a:off x="568413" y="114653"/>
              <a:ext cx="11429706" cy="1870901"/>
              <a:chOff x="335021" y="23792"/>
              <a:chExt cx="8572280" cy="1553496"/>
            </a:xfrm>
          </p:grpSpPr>
          <p:grpSp>
            <p:nvGrpSpPr>
              <p:cNvPr id="12" name="Group 11">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14"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800" b="0" i="0" u="none" strike="noStrike" kern="0" cap="none" spc="0" normalizeH="0" baseline="0" noProof="0">
                    <a:ln>
                      <a:noFill/>
                    </a:ln>
                    <a:solidFill>
                      <a:srgbClr val="000000"/>
                    </a:solidFill>
                    <a:effectLst/>
                    <a:uLnTx/>
                    <a:uFillTx/>
                    <a:latin typeface="UTM Avo" panose="02040603050506020204" pitchFamily="18" charset="0"/>
                    <a:ea typeface="Cambria" panose="02040503050406030204" pitchFamily="18" charset="0"/>
                    <a:cs typeface="Arial"/>
                    <a:sym typeface="Arial"/>
                  </a:endParaRPr>
                </a:p>
              </p:txBody>
            </p:sp>
            <p:sp>
              <p:nvSpPr>
                <p:cNvPr id="15"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278054 w 7820286"/>
                    <a:gd name="connsiteY1" fmla="*/ 0 h 1220855"/>
                    <a:gd name="connsiteX2" fmla="*/ 790717 w 7820286"/>
                    <a:gd name="connsiteY2" fmla="*/ 0 h 1220855"/>
                    <a:gd name="connsiteX3" fmla="*/ 1381584 w 7820286"/>
                    <a:gd name="connsiteY3" fmla="*/ 0 h 1220855"/>
                    <a:gd name="connsiteX4" fmla="*/ 1972449 w 7820286"/>
                    <a:gd name="connsiteY4" fmla="*/ 0 h 1220855"/>
                    <a:gd name="connsiteX5" fmla="*/ 2485113 w 7820286"/>
                    <a:gd name="connsiteY5" fmla="*/ 0 h 1220855"/>
                    <a:gd name="connsiteX6" fmla="*/ 2919573 w 7820286"/>
                    <a:gd name="connsiteY6" fmla="*/ 0 h 1220855"/>
                    <a:gd name="connsiteX7" fmla="*/ 3510439 w 7820286"/>
                    <a:gd name="connsiteY7" fmla="*/ 0 h 1220855"/>
                    <a:gd name="connsiteX8" fmla="*/ 3788494 w 7820286"/>
                    <a:gd name="connsiteY8" fmla="*/ 0 h 1220855"/>
                    <a:gd name="connsiteX9" fmla="*/ 4144751 w 7820286"/>
                    <a:gd name="connsiteY9" fmla="*/ 0 h 1220855"/>
                    <a:gd name="connsiteX10" fmla="*/ 4501009 w 7820286"/>
                    <a:gd name="connsiteY10" fmla="*/ 0 h 1220855"/>
                    <a:gd name="connsiteX11" fmla="*/ 4779063 w 7820286"/>
                    <a:gd name="connsiteY11" fmla="*/ 0 h 1220855"/>
                    <a:gd name="connsiteX12" fmla="*/ 5213524 w 7820286"/>
                    <a:gd name="connsiteY12" fmla="*/ 0 h 1220855"/>
                    <a:gd name="connsiteX13" fmla="*/ 5491578 w 7820286"/>
                    <a:gd name="connsiteY13" fmla="*/ 0 h 1220855"/>
                    <a:gd name="connsiteX14" fmla="*/ 5926039 w 7820286"/>
                    <a:gd name="connsiteY14" fmla="*/ 0 h 1220855"/>
                    <a:gd name="connsiteX15" fmla="*/ 6438701 w 7820286"/>
                    <a:gd name="connsiteY15" fmla="*/ 0 h 1220855"/>
                    <a:gd name="connsiteX16" fmla="*/ 7029568 w 7820286"/>
                    <a:gd name="connsiteY16" fmla="*/ 0 h 1220855"/>
                    <a:gd name="connsiteX17" fmla="*/ 7820286 w 7820286"/>
                    <a:gd name="connsiteY17" fmla="*/ 0 h 1220855"/>
                    <a:gd name="connsiteX18" fmla="*/ 7820286 w 7820286"/>
                    <a:gd name="connsiteY18" fmla="*/ 419160 h 1220855"/>
                    <a:gd name="connsiteX19" fmla="*/ 7820286 w 7820286"/>
                    <a:gd name="connsiteY19" fmla="*/ 801694 h 1220855"/>
                    <a:gd name="connsiteX20" fmla="*/ 7820286 w 7820286"/>
                    <a:gd name="connsiteY20" fmla="*/ 1220855 h 1220855"/>
                    <a:gd name="connsiteX21" fmla="*/ 7464028 w 7820286"/>
                    <a:gd name="connsiteY21" fmla="*/ 1220855 h 1220855"/>
                    <a:gd name="connsiteX22" fmla="*/ 6951365 w 7820286"/>
                    <a:gd name="connsiteY22" fmla="*/ 1220855 h 1220855"/>
                    <a:gd name="connsiteX23" fmla="*/ 6595107 w 7820286"/>
                    <a:gd name="connsiteY23" fmla="*/ 1220855 h 1220855"/>
                    <a:gd name="connsiteX24" fmla="*/ 6160647 w 7820286"/>
                    <a:gd name="connsiteY24" fmla="*/ 1220855 h 1220855"/>
                    <a:gd name="connsiteX25" fmla="*/ 5647984 w 7820286"/>
                    <a:gd name="connsiteY25" fmla="*/ 1220855 h 1220855"/>
                    <a:gd name="connsiteX26" fmla="*/ 5448132 w 7820286"/>
                    <a:gd name="connsiteY26" fmla="*/ 1220855 h 1220855"/>
                    <a:gd name="connsiteX27" fmla="*/ 5013672 w 7820286"/>
                    <a:gd name="connsiteY27" fmla="*/ 1220855 h 1220855"/>
                    <a:gd name="connsiteX28" fmla="*/ 4501009 w 7820286"/>
                    <a:gd name="connsiteY28" fmla="*/ 1220855 h 1220855"/>
                    <a:gd name="connsiteX29" fmla="*/ 3988345 w 7820286"/>
                    <a:gd name="connsiteY29" fmla="*/ 1220855 h 1220855"/>
                    <a:gd name="connsiteX30" fmla="*/ 3710291 w 7820286"/>
                    <a:gd name="connsiteY30" fmla="*/ 1220855 h 1220855"/>
                    <a:gd name="connsiteX31" fmla="*/ 3354034 w 7820286"/>
                    <a:gd name="connsiteY31" fmla="*/ 1220855 h 1220855"/>
                    <a:gd name="connsiteX32" fmla="*/ 2919573 w 7820286"/>
                    <a:gd name="connsiteY32" fmla="*/ 1220855 h 1220855"/>
                    <a:gd name="connsiteX33" fmla="*/ 2641519 w 7820286"/>
                    <a:gd name="connsiteY33" fmla="*/ 1220855 h 1220855"/>
                    <a:gd name="connsiteX34" fmla="*/ 2207058 w 7820286"/>
                    <a:gd name="connsiteY34" fmla="*/ 1220855 h 1220855"/>
                    <a:gd name="connsiteX35" fmla="*/ 1772598 w 7820286"/>
                    <a:gd name="connsiteY35" fmla="*/ 1220855 h 1220855"/>
                    <a:gd name="connsiteX36" fmla="*/ 1259934 w 7820286"/>
                    <a:gd name="connsiteY36" fmla="*/ 1220855 h 1220855"/>
                    <a:gd name="connsiteX37" fmla="*/ 747271 w 7820286"/>
                    <a:gd name="connsiteY37" fmla="*/ 1220855 h 1220855"/>
                    <a:gd name="connsiteX38" fmla="*/ 469217 w 7820286"/>
                    <a:gd name="connsiteY38" fmla="*/ 1220855 h 1220855"/>
                    <a:gd name="connsiteX39" fmla="*/ 0 w 7820286"/>
                    <a:gd name="connsiteY39" fmla="*/ 1220855 h 1220855"/>
                    <a:gd name="connsiteX40" fmla="*/ 0 w 7820286"/>
                    <a:gd name="connsiteY40" fmla="*/ 826111 h 1220855"/>
                    <a:gd name="connsiteX41" fmla="*/ 0 w 7820286"/>
                    <a:gd name="connsiteY41" fmla="*/ 443577 h 1220855"/>
                    <a:gd name="connsiteX42" fmla="*/ 0 w 7820286"/>
                    <a:gd name="connsiteY42"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820286" h="1220855" extrusionOk="0">
                      <a:moveTo>
                        <a:pt x="0" y="0"/>
                      </a:moveTo>
                      <a:cubicBezTo>
                        <a:pt x="127066" y="-11912"/>
                        <a:pt x="169118" y="15089"/>
                        <a:pt x="278054" y="0"/>
                      </a:cubicBezTo>
                      <a:cubicBezTo>
                        <a:pt x="353433" y="-55129"/>
                        <a:pt x="549608" y="104108"/>
                        <a:pt x="790717" y="0"/>
                      </a:cubicBezTo>
                      <a:cubicBezTo>
                        <a:pt x="1026032" y="-85833"/>
                        <a:pt x="1220172" y="91612"/>
                        <a:pt x="1381584" y="0"/>
                      </a:cubicBezTo>
                      <a:cubicBezTo>
                        <a:pt x="1534893" y="-108322"/>
                        <a:pt x="1692536" y="15997"/>
                        <a:pt x="1972449" y="0"/>
                      </a:cubicBezTo>
                      <a:cubicBezTo>
                        <a:pt x="2249060" y="-19629"/>
                        <a:pt x="2355122" y="47255"/>
                        <a:pt x="2485113" y="0"/>
                      </a:cubicBezTo>
                      <a:cubicBezTo>
                        <a:pt x="2609957" y="-52507"/>
                        <a:pt x="2694468" y="58574"/>
                        <a:pt x="2919573" y="0"/>
                      </a:cubicBezTo>
                      <a:cubicBezTo>
                        <a:pt x="3121700" y="-59548"/>
                        <a:pt x="3341726" y="77871"/>
                        <a:pt x="3510439" y="0"/>
                      </a:cubicBezTo>
                      <a:cubicBezTo>
                        <a:pt x="3712672" y="-87506"/>
                        <a:pt x="3737204" y="14868"/>
                        <a:pt x="3788494" y="0"/>
                      </a:cubicBezTo>
                      <a:cubicBezTo>
                        <a:pt x="3877483" y="-12591"/>
                        <a:pt x="3996404" y="8835"/>
                        <a:pt x="4144751" y="0"/>
                      </a:cubicBezTo>
                      <a:cubicBezTo>
                        <a:pt x="4300430" y="-3143"/>
                        <a:pt x="4373561" y="10737"/>
                        <a:pt x="4501009" y="0"/>
                      </a:cubicBezTo>
                      <a:cubicBezTo>
                        <a:pt x="4616622" y="74"/>
                        <a:pt x="4650425" y="19301"/>
                        <a:pt x="4779063" y="0"/>
                      </a:cubicBezTo>
                      <a:cubicBezTo>
                        <a:pt x="4914186" y="-33187"/>
                        <a:pt x="5032678" y="4521"/>
                        <a:pt x="5213524" y="0"/>
                      </a:cubicBezTo>
                      <a:cubicBezTo>
                        <a:pt x="5374165" y="-15064"/>
                        <a:pt x="5387223" y="7324"/>
                        <a:pt x="5491578" y="0"/>
                      </a:cubicBezTo>
                      <a:cubicBezTo>
                        <a:pt x="5613168" y="34377"/>
                        <a:pt x="5760139" y="53323"/>
                        <a:pt x="5926039" y="0"/>
                      </a:cubicBezTo>
                      <a:cubicBezTo>
                        <a:pt x="6079789" y="-44711"/>
                        <a:pt x="6278241" y="-3874"/>
                        <a:pt x="6438701" y="0"/>
                      </a:cubicBezTo>
                      <a:cubicBezTo>
                        <a:pt x="6571876" y="-2247"/>
                        <a:pt x="6780495" y="-9064"/>
                        <a:pt x="7029568" y="0"/>
                      </a:cubicBezTo>
                      <a:cubicBezTo>
                        <a:pt x="7278796" y="-1880"/>
                        <a:pt x="7600675" y="85953"/>
                        <a:pt x="7820286" y="0"/>
                      </a:cubicBezTo>
                      <a:cubicBezTo>
                        <a:pt x="7847561" y="140616"/>
                        <a:pt x="7799921" y="302687"/>
                        <a:pt x="7820286" y="419160"/>
                      </a:cubicBezTo>
                      <a:cubicBezTo>
                        <a:pt x="7831548" y="571166"/>
                        <a:pt x="7792222" y="629777"/>
                        <a:pt x="7820286" y="801694"/>
                      </a:cubicBezTo>
                      <a:cubicBezTo>
                        <a:pt x="7813143" y="974669"/>
                        <a:pt x="7797276" y="1017931"/>
                        <a:pt x="7820286" y="1220855"/>
                      </a:cubicBezTo>
                      <a:cubicBezTo>
                        <a:pt x="7738859" y="1230416"/>
                        <a:pt x="7639842" y="1211018"/>
                        <a:pt x="7464028" y="1220855"/>
                      </a:cubicBezTo>
                      <a:cubicBezTo>
                        <a:pt x="7314647" y="1212770"/>
                        <a:pt x="7096113" y="1221023"/>
                        <a:pt x="6951365" y="1220855"/>
                      </a:cubicBezTo>
                      <a:cubicBezTo>
                        <a:pt x="6796368" y="1232972"/>
                        <a:pt x="6768803" y="1194977"/>
                        <a:pt x="6595107" y="1220855"/>
                      </a:cubicBezTo>
                      <a:cubicBezTo>
                        <a:pt x="6458228" y="1238861"/>
                        <a:pt x="6265320" y="1201862"/>
                        <a:pt x="6160647" y="1220855"/>
                      </a:cubicBezTo>
                      <a:cubicBezTo>
                        <a:pt x="6036345" y="1257586"/>
                        <a:pt x="5896740" y="1152223"/>
                        <a:pt x="5647984" y="1220855"/>
                      </a:cubicBezTo>
                      <a:cubicBezTo>
                        <a:pt x="5438038" y="1262887"/>
                        <a:pt x="5499647" y="1214939"/>
                        <a:pt x="5448132" y="1220855"/>
                      </a:cubicBezTo>
                      <a:cubicBezTo>
                        <a:pt x="5411416" y="1250362"/>
                        <a:pt x="5146442" y="1200705"/>
                        <a:pt x="5013672" y="1220855"/>
                      </a:cubicBezTo>
                      <a:cubicBezTo>
                        <a:pt x="4884359" y="1269883"/>
                        <a:pt x="4579946" y="1148842"/>
                        <a:pt x="4501009" y="1220855"/>
                      </a:cubicBezTo>
                      <a:cubicBezTo>
                        <a:pt x="4379857" y="1292756"/>
                        <a:pt x="4179961" y="1241821"/>
                        <a:pt x="3988345" y="1220855"/>
                      </a:cubicBezTo>
                      <a:cubicBezTo>
                        <a:pt x="3742621" y="1221078"/>
                        <a:pt x="3815783" y="1191619"/>
                        <a:pt x="3710291" y="1220855"/>
                      </a:cubicBezTo>
                      <a:cubicBezTo>
                        <a:pt x="3561121" y="1237610"/>
                        <a:pt x="3492073" y="1177516"/>
                        <a:pt x="3354034" y="1220855"/>
                      </a:cubicBezTo>
                      <a:cubicBezTo>
                        <a:pt x="3196737" y="1246391"/>
                        <a:pt x="3022053" y="1205284"/>
                        <a:pt x="2919573" y="1220855"/>
                      </a:cubicBezTo>
                      <a:cubicBezTo>
                        <a:pt x="2839433" y="1222973"/>
                        <a:pt x="2741186" y="1240907"/>
                        <a:pt x="2641519" y="1220855"/>
                      </a:cubicBezTo>
                      <a:cubicBezTo>
                        <a:pt x="2515404" y="1212697"/>
                        <a:pt x="2389075" y="1214740"/>
                        <a:pt x="2207058" y="1220855"/>
                      </a:cubicBezTo>
                      <a:cubicBezTo>
                        <a:pt x="2034283" y="1247791"/>
                        <a:pt x="1878326" y="1180511"/>
                        <a:pt x="1772598" y="1220855"/>
                      </a:cubicBezTo>
                      <a:cubicBezTo>
                        <a:pt x="1646904" y="1264431"/>
                        <a:pt x="1367605" y="1195186"/>
                        <a:pt x="1259934" y="1220855"/>
                      </a:cubicBezTo>
                      <a:cubicBezTo>
                        <a:pt x="1140959" y="1269593"/>
                        <a:pt x="848676" y="1212629"/>
                        <a:pt x="747271" y="1220855"/>
                      </a:cubicBezTo>
                      <a:cubicBezTo>
                        <a:pt x="644377" y="1253392"/>
                        <a:pt x="590234" y="1210700"/>
                        <a:pt x="469217" y="1220855"/>
                      </a:cubicBezTo>
                      <a:cubicBezTo>
                        <a:pt x="327671" y="1235935"/>
                        <a:pt x="136045" y="1185547"/>
                        <a:pt x="0" y="1220855"/>
                      </a:cubicBezTo>
                      <a:cubicBezTo>
                        <a:pt x="-16882" y="1094518"/>
                        <a:pt x="-6736" y="964670"/>
                        <a:pt x="0" y="826111"/>
                      </a:cubicBezTo>
                      <a:cubicBezTo>
                        <a:pt x="15105" y="698858"/>
                        <a:pt x="7956" y="550413"/>
                        <a:pt x="0" y="443577"/>
                      </a:cubicBezTo>
                      <a:cubicBezTo>
                        <a:pt x="-4880" y="327176"/>
                        <a:pt x="9672" y="112577"/>
                        <a:pt x="0" y="0"/>
                      </a:cubicBezTo>
                      <a:close/>
                    </a:path>
                  </a:pathLst>
                </a:custGeom>
                <a:noFill/>
                <a:ln w="38100">
                  <a:solidFill>
                    <a:srgbClr val="CA3659"/>
                  </a:solidFill>
                  <a:prstDash val="lgDash"/>
                  <a:extLst>
                    <a:ext uri="{C807C97D-BFC1-408E-A445-0C87EB9F89A2}">
                      <ask:lineSketchStyleProps xmlns="" xmlns:ask="http://schemas.microsoft.com/office/drawing/2018/sketchyshapes" sd="170926038">
                        <a:custGeom>
                          <a:avLst/>
                          <a:gdLst>
                            <a:gd name="connsiteX0" fmla="*/ 0 w 10427047"/>
                            <a:gd name="connsiteY0" fmla="*/ 0 h 1470296"/>
                            <a:gd name="connsiteX1" fmla="*/ 370739 w 10427047"/>
                            <a:gd name="connsiteY1" fmla="*/ 0 h 1470296"/>
                            <a:gd name="connsiteX2" fmla="*/ 1054290 w 10427047"/>
                            <a:gd name="connsiteY2" fmla="*/ 0 h 1470296"/>
                            <a:gd name="connsiteX3" fmla="*/ 1842112 w 10427047"/>
                            <a:gd name="connsiteY3" fmla="*/ 0 h 1470296"/>
                            <a:gd name="connsiteX4" fmla="*/ 2629933 w 10427047"/>
                            <a:gd name="connsiteY4" fmla="*/ 0 h 1470296"/>
                            <a:gd name="connsiteX5" fmla="*/ 3313484 w 10427047"/>
                            <a:gd name="connsiteY5" fmla="*/ 0 h 1470296"/>
                            <a:gd name="connsiteX6" fmla="*/ 3892764 w 10427047"/>
                            <a:gd name="connsiteY6" fmla="*/ 0 h 1470296"/>
                            <a:gd name="connsiteX7" fmla="*/ 4680586 w 10427047"/>
                            <a:gd name="connsiteY7" fmla="*/ 0 h 1470296"/>
                            <a:gd name="connsiteX8" fmla="*/ 5051325 w 10427047"/>
                            <a:gd name="connsiteY8" fmla="*/ 0 h 1470296"/>
                            <a:gd name="connsiteX9" fmla="*/ 5526335 w 10427047"/>
                            <a:gd name="connsiteY9" fmla="*/ 0 h 1470296"/>
                            <a:gd name="connsiteX10" fmla="*/ 6001345 w 10427047"/>
                            <a:gd name="connsiteY10" fmla="*/ 0 h 1470296"/>
                            <a:gd name="connsiteX11" fmla="*/ 6372084 w 10427047"/>
                            <a:gd name="connsiteY11" fmla="*/ 0 h 1470296"/>
                            <a:gd name="connsiteX12" fmla="*/ 6951365 w 10427047"/>
                            <a:gd name="connsiteY12" fmla="*/ 0 h 1470296"/>
                            <a:gd name="connsiteX13" fmla="*/ 7322104 w 10427047"/>
                            <a:gd name="connsiteY13" fmla="*/ 0 h 1470296"/>
                            <a:gd name="connsiteX14" fmla="*/ 7901385 w 10427047"/>
                            <a:gd name="connsiteY14" fmla="*/ 0 h 1470296"/>
                            <a:gd name="connsiteX15" fmla="*/ 8584935 w 10427047"/>
                            <a:gd name="connsiteY15" fmla="*/ 0 h 1470296"/>
                            <a:gd name="connsiteX16" fmla="*/ 9372757 w 10427047"/>
                            <a:gd name="connsiteY16" fmla="*/ 0 h 1470296"/>
                            <a:gd name="connsiteX17" fmla="*/ 10427047 w 10427047"/>
                            <a:gd name="connsiteY17" fmla="*/ 0 h 1470296"/>
                            <a:gd name="connsiteX18" fmla="*/ 10427047 w 10427047"/>
                            <a:gd name="connsiteY18" fmla="*/ 504802 h 1470296"/>
                            <a:gd name="connsiteX19" fmla="*/ 10427047 w 10427047"/>
                            <a:gd name="connsiteY19" fmla="*/ 965494 h 1470296"/>
                            <a:gd name="connsiteX20" fmla="*/ 10427047 w 10427047"/>
                            <a:gd name="connsiteY20" fmla="*/ 1470296 h 1470296"/>
                            <a:gd name="connsiteX21" fmla="*/ 9952037 w 10427047"/>
                            <a:gd name="connsiteY21" fmla="*/ 1470296 h 1470296"/>
                            <a:gd name="connsiteX22" fmla="*/ 9268486 w 10427047"/>
                            <a:gd name="connsiteY22" fmla="*/ 1470296 h 1470296"/>
                            <a:gd name="connsiteX23" fmla="*/ 8793476 w 10427047"/>
                            <a:gd name="connsiteY23" fmla="*/ 1470296 h 1470296"/>
                            <a:gd name="connsiteX24" fmla="*/ 8214196 w 10427047"/>
                            <a:gd name="connsiteY24" fmla="*/ 1470296 h 1470296"/>
                            <a:gd name="connsiteX25" fmla="*/ 7530645 w 10427047"/>
                            <a:gd name="connsiteY25" fmla="*/ 1470296 h 1470296"/>
                            <a:gd name="connsiteX26" fmla="*/ 7264176 w 10427047"/>
                            <a:gd name="connsiteY26" fmla="*/ 1470296 h 1470296"/>
                            <a:gd name="connsiteX27" fmla="*/ 6684896 w 10427047"/>
                            <a:gd name="connsiteY27" fmla="*/ 1470296 h 1470296"/>
                            <a:gd name="connsiteX28" fmla="*/ 6001345 w 10427047"/>
                            <a:gd name="connsiteY28" fmla="*/ 1470296 h 1470296"/>
                            <a:gd name="connsiteX29" fmla="*/ 5317794 w 10427047"/>
                            <a:gd name="connsiteY29" fmla="*/ 1470296 h 1470296"/>
                            <a:gd name="connsiteX30" fmla="*/ 4947055 w 10427047"/>
                            <a:gd name="connsiteY30" fmla="*/ 1470296 h 1470296"/>
                            <a:gd name="connsiteX31" fmla="*/ 4472045 w 10427047"/>
                            <a:gd name="connsiteY31" fmla="*/ 1470296 h 1470296"/>
                            <a:gd name="connsiteX32" fmla="*/ 3892764 w 10427047"/>
                            <a:gd name="connsiteY32" fmla="*/ 1470296 h 1470296"/>
                            <a:gd name="connsiteX33" fmla="*/ 3522025 w 10427047"/>
                            <a:gd name="connsiteY33" fmla="*/ 1470296 h 1470296"/>
                            <a:gd name="connsiteX34" fmla="*/ 2942744 w 10427047"/>
                            <a:gd name="connsiteY34" fmla="*/ 1470296 h 1470296"/>
                            <a:gd name="connsiteX35" fmla="*/ 2363464 w 10427047"/>
                            <a:gd name="connsiteY35" fmla="*/ 1470296 h 1470296"/>
                            <a:gd name="connsiteX36" fmla="*/ 1679913 w 10427047"/>
                            <a:gd name="connsiteY36" fmla="*/ 1470296 h 1470296"/>
                            <a:gd name="connsiteX37" fmla="*/ 996362 w 10427047"/>
                            <a:gd name="connsiteY37" fmla="*/ 1470296 h 1470296"/>
                            <a:gd name="connsiteX38" fmla="*/ 625623 w 10427047"/>
                            <a:gd name="connsiteY38" fmla="*/ 1470296 h 1470296"/>
                            <a:gd name="connsiteX39" fmla="*/ 0 w 10427047"/>
                            <a:gd name="connsiteY39" fmla="*/ 1470296 h 1470296"/>
                            <a:gd name="connsiteX40" fmla="*/ 0 w 10427047"/>
                            <a:gd name="connsiteY40" fmla="*/ 994900 h 1470296"/>
                            <a:gd name="connsiteX41" fmla="*/ 0 w 10427047"/>
                            <a:gd name="connsiteY41" fmla="*/ 534208 h 1470296"/>
                            <a:gd name="connsiteX42" fmla="*/ 0 w 10427047"/>
                            <a:gd name="connsiteY42" fmla="*/ 0 h 147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27047" h="1470296" extrusionOk="0">
                              <a:moveTo>
                                <a:pt x="0" y="0"/>
                              </a:moveTo>
                              <a:cubicBezTo>
                                <a:pt x="168676" y="-15513"/>
                                <a:pt x="223218" y="19465"/>
                                <a:pt x="370739" y="0"/>
                              </a:cubicBezTo>
                              <a:cubicBezTo>
                                <a:pt x="518260" y="-19465"/>
                                <a:pt x="732278" y="71963"/>
                                <a:pt x="1054290" y="0"/>
                              </a:cubicBezTo>
                              <a:cubicBezTo>
                                <a:pt x="1376302" y="-71963"/>
                                <a:pt x="1646658" y="85643"/>
                                <a:pt x="1842112" y="0"/>
                              </a:cubicBezTo>
                              <a:cubicBezTo>
                                <a:pt x="2037566" y="-85643"/>
                                <a:pt x="2270501" y="33537"/>
                                <a:pt x="2629933" y="0"/>
                              </a:cubicBezTo>
                              <a:cubicBezTo>
                                <a:pt x="2989365" y="-33537"/>
                                <a:pt x="3136988" y="47537"/>
                                <a:pt x="3313484" y="0"/>
                              </a:cubicBezTo>
                              <a:cubicBezTo>
                                <a:pt x="3489980" y="-47537"/>
                                <a:pt x="3607251" y="54211"/>
                                <a:pt x="3892764" y="0"/>
                              </a:cubicBezTo>
                              <a:cubicBezTo>
                                <a:pt x="4178277" y="-54211"/>
                                <a:pt x="4421324" y="88716"/>
                                <a:pt x="4680586" y="0"/>
                              </a:cubicBezTo>
                              <a:cubicBezTo>
                                <a:pt x="4939848" y="-88716"/>
                                <a:pt x="4975622" y="4071"/>
                                <a:pt x="5051325" y="0"/>
                              </a:cubicBezTo>
                              <a:cubicBezTo>
                                <a:pt x="5127028" y="-4071"/>
                                <a:pt x="5297948" y="2828"/>
                                <a:pt x="5526335" y="0"/>
                              </a:cubicBezTo>
                              <a:cubicBezTo>
                                <a:pt x="5754722" y="-2828"/>
                                <a:pt x="5853232" y="8194"/>
                                <a:pt x="6001345" y="0"/>
                              </a:cubicBezTo>
                              <a:cubicBezTo>
                                <a:pt x="6149458" y="-8194"/>
                                <a:pt x="6196916" y="39962"/>
                                <a:pt x="6372084" y="0"/>
                              </a:cubicBezTo>
                              <a:cubicBezTo>
                                <a:pt x="6547252" y="-39962"/>
                                <a:pt x="6740376" y="14692"/>
                                <a:pt x="6951365" y="0"/>
                              </a:cubicBezTo>
                              <a:cubicBezTo>
                                <a:pt x="7162354" y="-14692"/>
                                <a:pt x="7179847" y="9603"/>
                                <a:pt x="7322104" y="0"/>
                              </a:cubicBezTo>
                              <a:cubicBezTo>
                                <a:pt x="7464361" y="-9603"/>
                                <a:pt x="7704124" y="37005"/>
                                <a:pt x="7901385" y="0"/>
                              </a:cubicBezTo>
                              <a:cubicBezTo>
                                <a:pt x="8098646" y="-37005"/>
                                <a:pt x="8399608" y="4764"/>
                                <a:pt x="8584935" y="0"/>
                              </a:cubicBezTo>
                              <a:cubicBezTo>
                                <a:pt x="8770262" y="-4764"/>
                                <a:pt x="9034918" y="13238"/>
                                <a:pt x="9372757" y="0"/>
                              </a:cubicBezTo>
                              <a:cubicBezTo>
                                <a:pt x="9710596" y="-13238"/>
                                <a:pt x="10145835" y="116504"/>
                                <a:pt x="10427047" y="0"/>
                              </a:cubicBezTo>
                              <a:cubicBezTo>
                                <a:pt x="10429782" y="195458"/>
                                <a:pt x="10404448" y="349514"/>
                                <a:pt x="10427047" y="504802"/>
                              </a:cubicBezTo>
                              <a:cubicBezTo>
                                <a:pt x="10449646" y="660090"/>
                                <a:pt x="10411134" y="767400"/>
                                <a:pt x="10427047" y="965494"/>
                              </a:cubicBezTo>
                              <a:cubicBezTo>
                                <a:pt x="10442960" y="1163588"/>
                                <a:pt x="10383395" y="1242174"/>
                                <a:pt x="10427047" y="1470296"/>
                              </a:cubicBezTo>
                              <a:cubicBezTo>
                                <a:pt x="10297866" y="1480130"/>
                                <a:pt x="10167323" y="1453917"/>
                                <a:pt x="9952037" y="1470296"/>
                              </a:cubicBezTo>
                              <a:cubicBezTo>
                                <a:pt x="9736751" y="1486675"/>
                                <a:pt x="9472863" y="1453428"/>
                                <a:pt x="9268486" y="1470296"/>
                              </a:cubicBezTo>
                              <a:cubicBezTo>
                                <a:pt x="9064109" y="1487164"/>
                                <a:pt x="9016708" y="1439596"/>
                                <a:pt x="8793476" y="1470296"/>
                              </a:cubicBezTo>
                              <a:cubicBezTo>
                                <a:pt x="8570244" y="1500996"/>
                                <a:pt x="8380376" y="1451970"/>
                                <a:pt x="8214196" y="1470296"/>
                              </a:cubicBezTo>
                              <a:cubicBezTo>
                                <a:pt x="8048016" y="1488622"/>
                                <a:pt x="7804427" y="1431235"/>
                                <a:pt x="7530645" y="1470296"/>
                              </a:cubicBezTo>
                              <a:cubicBezTo>
                                <a:pt x="7256863" y="1509357"/>
                                <a:pt x="7332573" y="1459233"/>
                                <a:pt x="7264176" y="1470296"/>
                              </a:cubicBezTo>
                              <a:cubicBezTo>
                                <a:pt x="7195779" y="1481359"/>
                                <a:pt x="6853025" y="1447493"/>
                                <a:pt x="6684896" y="1470296"/>
                              </a:cubicBezTo>
                              <a:cubicBezTo>
                                <a:pt x="6516767" y="1493099"/>
                                <a:pt x="6157121" y="1390553"/>
                                <a:pt x="6001345" y="1470296"/>
                              </a:cubicBezTo>
                              <a:cubicBezTo>
                                <a:pt x="5845569" y="1550039"/>
                                <a:pt x="5628939" y="1463613"/>
                                <a:pt x="5317794" y="1470296"/>
                              </a:cubicBezTo>
                              <a:cubicBezTo>
                                <a:pt x="5006649" y="1476979"/>
                                <a:pt x="5113432" y="1436252"/>
                                <a:pt x="4947055" y="1470296"/>
                              </a:cubicBezTo>
                              <a:cubicBezTo>
                                <a:pt x="4780678" y="1504340"/>
                                <a:pt x="4653879" y="1427470"/>
                                <a:pt x="4472045" y="1470296"/>
                              </a:cubicBezTo>
                              <a:cubicBezTo>
                                <a:pt x="4290211" y="1513122"/>
                                <a:pt x="4009645" y="1454896"/>
                                <a:pt x="3892764" y="1470296"/>
                              </a:cubicBezTo>
                              <a:cubicBezTo>
                                <a:pt x="3775883" y="1485696"/>
                                <a:pt x="3641900" y="1467024"/>
                                <a:pt x="3522025" y="1470296"/>
                              </a:cubicBezTo>
                              <a:cubicBezTo>
                                <a:pt x="3402150" y="1473568"/>
                                <a:pt x="3171144" y="1452341"/>
                                <a:pt x="2942744" y="1470296"/>
                              </a:cubicBezTo>
                              <a:cubicBezTo>
                                <a:pt x="2714344" y="1488251"/>
                                <a:pt x="2527608" y="1426960"/>
                                <a:pt x="2363464" y="1470296"/>
                              </a:cubicBezTo>
                              <a:cubicBezTo>
                                <a:pt x="2199320" y="1513632"/>
                                <a:pt x="1818824" y="1428499"/>
                                <a:pt x="1679913" y="1470296"/>
                              </a:cubicBezTo>
                              <a:cubicBezTo>
                                <a:pt x="1541002" y="1512093"/>
                                <a:pt x="1139738" y="1439723"/>
                                <a:pt x="996362" y="1470296"/>
                              </a:cubicBezTo>
                              <a:cubicBezTo>
                                <a:pt x="852986" y="1500869"/>
                                <a:pt x="788007" y="1442178"/>
                                <a:pt x="625623" y="1470296"/>
                              </a:cubicBezTo>
                              <a:cubicBezTo>
                                <a:pt x="463239" y="1498414"/>
                                <a:pt x="162320" y="1395537"/>
                                <a:pt x="0" y="1470296"/>
                              </a:cubicBezTo>
                              <a:cubicBezTo>
                                <a:pt x="-17386" y="1332686"/>
                                <a:pt x="7347" y="1126613"/>
                                <a:pt x="0" y="994900"/>
                              </a:cubicBezTo>
                              <a:cubicBezTo>
                                <a:pt x="-7347" y="863187"/>
                                <a:pt x="19319" y="665049"/>
                                <a:pt x="0" y="534208"/>
                              </a:cubicBezTo>
                              <a:cubicBezTo>
                                <a:pt x="-19319" y="403367"/>
                                <a:pt x="30575" y="108766"/>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800" b="0" i="0" u="none" strike="noStrike" kern="0" cap="none" spc="0" normalizeH="0" baseline="0" noProof="0">
                    <a:ln>
                      <a:noFill/>
                    </a:ln>
                    <a:solidFill>
                      <a:srgbClr val="FFFFFF"/>
                    </a:solidFill>
                    <a:effectLst/>
                    <a:uLnTx/>
                    <a:uFillTx/>
                    <a:latin typeface="UTM Avo" panose="02040603050506020204" pitchFamily="18" charset="0"/>
                    <a:ea typeface="Cambria" panose="02040503050406030204" pitchFamily="18" charset="0"/>
                    <a:cs typeface="+mn-cs"/>
                    <a:sym typeface="Arial"/>
                  </a:endParaRPr>
                </a:p>
              </p:txBody>
            </p:sp>
          </p:grpSp>
          <p:sp>
            <p:nvSpPr>
              <p:cNvPr id="13" name="TextBox 12">
                <a:extLst>
                  <a:ext uri="{FF2B5EF4-FFF2-40B4-BE49-F238E27FC236}">
                    <a16:creationId xmlns:a16="http://schemas.microsoft.com/office/drawing/2014/main" id="{1FC9217A-F002-4CBC-34C1-FD13B89B137E}"/>
                  </a:ext>
                </a:extLst>
              </p:cNvPr>
              <p:cNvSpPr txBox="1"/>
              <p:nvPr/>
            </p:nvSpPr>
            <p:spPr>
              <a:xfrm>
                <a:off x="1699411" y="416255"/>
                <a:ext cx="6941820" cy="58779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Tìm số phần trăm của hai số 48 và 600</a:t>
                </a:r>
                <a:endPar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pic>
          <p:nvPicPr>
            <p:cNvPr id="2" name="Picture 1"/>
            <p:cNvPicPr>
              <a:picLocks noChangeAspect="1"/>
            </p:cNvPicPr>
            <p:nvPr/>
          </p:nvPicPr>
          <p:blipFill>
            <a:blip r:embed="rId15"/>
            <a:stretch>
              <a:fillRect/>
            </a:stretch>
          </p:blipFill>
          <p:spPr>
            <a:xfrm>
              <a:off x="1031527" y="76313"/>
              <a:ext cx="1192515" cy="2037645"/>
            </a:xfrm>
            <a:prstGeom prst="rect">
              <a:avLst/>
            </a:prstGeom>
          </p:spPr>
        </p:pic>
      </p:grpSp>
      <p:grpSp>
        <p:nvGrpSpPr>
          <p:cNvPr id="5" name="Group 4"/>
          <p:cNvGrpSpPr/>
          <p:nvPr/>
        </p:nvGrpSpPr>
        <p:grpSpPr>
          <a:xfrm>
            <a:off x="1407464" y="2260470"/>
            <a:ext cx="9359358" cy="1132097"/>
            <a:chOff x="1407464" y="2260469"/>
            <a:chExt cx="9359358" cy="1132097"/>
          </a:xfrm>
        </p:grpSpPr>
        <p:grpSp>
          <p:nvGrpSpPr>
            <p:cNvPr id="23" name="Group 22">
              <a:extLst>
                <a:ext uri="{FF2B5EF4-FFF2-40B4-BE49-F238E27FC236}">
                  <a16:creationId xmlns:a16="http://schemas.microsoft.com/office/drawing/2014/main" id="{A494FD56-6031-30C1-EBD3-D8BFA61ED704}"/>
                </a:ext>
              </a:extLst>
            </p:cNvPr>
            <p:cNvGrpSpPr/>
            <p:nvPr/>
          </p:nvGrpSpPr>
          <p:grpSpPr>
            <a:xfrm>
              <a:off x="1407464" y="2260469"/>
              <a:ext cx="9359358" cy="1132097"/>
              <a:chOff x="335021" y="23792"/>
              <a:chExt cx="8572280" cy="1553496"/>
            </a:xfrm>
          </p:grpSpPr>
          <p:grpSp>
            <p:nvGrpSpPr>
              <p:cNvPr id="26" name="Group 25">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28"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9"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0000"/>
                  </a:solidFill>
                  <a:prstDash val="lgDash"/>
                  <a:extLst>
                    <a:ext uri="{C807C97D-BFC1-408E-A445-0C87EB9F89A2}">
                      <ask:lineSketchStyleProps xmln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27" name="TextBox 26">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8 %</a:t>
                </a:r>
              </a:p>
            </p:txBody>
          </p:sp>
        </p:grpSp>
        <p:sp>
          <p:nvSpPr>
            <p:cNvPr id="4" name="Flowchart: Connector 3"/>
            <p:cNvSpPr/>
            <p:nvPr/>
          </p:nvSpPr>
          <p:spPr>
            <a:xfrm>
              <a:off x="1518560" y="2325252"/>
              <a:ext cx="1009962" cy="1002530"/>
            </a:xfrm>
            <a:prstGeom prst="flowChartConnector">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6" name="Group 5"/>
          <p:cNvGrpSpPr/>
          <p:nvPr/>
        </p:nvGrpSpPr>
        <p:grpSpPr>
          <a:xfrm>
            <a:off x="1407464" y="3756478"/>
            <a:ext cx="9359358" cy="1132097"/>
            <a:chOff x="1407464" y="3756476"/>
            <a:chExt cx="9359358" cy="1132097"/>
          </a:xfrm>
        </p:grpSpPr>
        <p:grpSp>
          <p:nvGrpSpPr>
            <p:cNvPr id="31" name="Group 30">
              <a:extLst>
                <a:ext uri="{FF2B5EF4-FFF2-40B4-BE49-F238E27FC236}">
                  <a16:creationId xmlns:a16="http://schemas.microsoft.com/office/drawing/2014/main" id="{A494FD56-6031-30C1-EBD3-D8BFA61ED704}"/>
                </a:ext>
              </a:extLst>
            </p:cNvPr>
            <p:cNvGrpSpPr/>
            <p:nvPr/>
          </p:nvGrpSpPr>
          <p:grpSpPr>
            <a:xfrm>
              <a:off x="1407464" y="3756476"/>
              <a:ext cx="9359358" cy="1132097"/>
              <a:chOff x="335021" y="23792"/>
              <a:chExt cx="8572280" cy="1553496"/>
            </a:xfrm>
          </p:grpSpPr>
          <p:grpSp>
            <p:nvGrpSpPr>
              <p:cNvPr id="33" name="Group 32">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00CC00"/>
                  </a:solidFill>
                  <a:prstDash val="lgDash"/>
                  <a:extLst>
                    <a:ext uri="{C807C97D-BFC1-408E-A445-0C87EB9F89A2}">
                      <ask:lineSketchStyleProps xmln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34" name="TextBox 33">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48 %</a:t>
                </a:r>
              </a:p>
            </p:txBody>
          </p:sp>
        </p:grpSp>
        <p:sp>
          <p:nvSpPr>
            <p:cNvPr id="44" name="Flowchart: Connector 43"/>
            <p:cNvSpPr/>
            <p:nvPr/>
          </p:nvSpPr>
          <p:spPr>
            <a:xfrm>
              <a:off x="1518560" y="3821259"/>
              <a:ext cx="1009962" cy="1002530"/>
            </a:xfrm>
            <a:prstGeom prst="flowChartConnector">
              <a:avLst/>
            </a:prstGeom>
            <a:solidFill>
              <a:srgbClr val="00CC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7" name="Group 6"/>
          <p:cNvGrpSpPr/>
          <p:nvPr/>
        </p:nvGrpSpPr>
        <p:grpSpPr>
          <a:xfrm>
            <a:off x="1407464" y="5252485"/>
            <a:ext cx="9359358" cy="1132097"/>
            <a:chOff x="1407464" y="5252483"/>
            <a:chExt cx="9359358" cy="1132097"/>
          </a:xfrm>
        </p:grpSpPr>
        <p:grpSp>
          <p:nvGrpSpPr>
            <p:cNvPr id="38" name="Group 37">
              <a:extLst>
                <a:ext uri="{FF2B5EF4-FFF2-40B4-BE49-F238E27FC236}">
                  <a16:creationId xmlns:a16="http://schemas.microsoft.com/office/drawing/2014/main" id="{A494FD56-6031-30C1-EBD3-D8BFA61ED704}"/>
                </a:ext>
              </a:extLst>
            </p:cNvPr>
            <p:cNvGrpSpPr/>
            <p:nvPr/>
          </p:nvGrpSpPr>
          <p:grpSpPr>
            <a:xfrm>
              <a:off x="1407464" y="5252483"/>
              <a:ext cx="9359358" cy="1132097"/>
              <a:chOff x="335021" y="23792"/>
              <a:chExt cx="8572280" cy="1553496"/>
            </a:xfrm>
          </p:grpSpPr>
          <p:grpSp>
            <p:nvGrpSpPr>
              <p:cNvPr id="40" name="Group 39">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42"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3"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C000"/>
                  </a:solidFill>
                  <a:prstDash val="lgDash"/>
                  <a:extLst>
                    <a:ext uri="{C807C97D-BFC1-408E-A445-0C87EB9F89A2}">
                      <ask:lineSketchStyleProps xmln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41" name="TextBox 40">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60 %</a:t>
                </a:r>
              </a:p>
            </p:txBody>
          </p:sp>
        </p:grpSp>
        <p:sp>
          <p:nvSpPr>
            <p:cNvPr id="45" name="Flowchart: Connector 44"/>
            <p:cNvSpPr/>
            <p:nvPr/>
          </p:nvSpPr>
          <p:spPr>
            <a:xfrm>
              <a:off x="1518560" y="5317266"/>
              <a:ext cx="1009962" cy="1002530"/>
            </a:xfrm>
            <a:prstGeom prst="flowChartConnecto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pic>
        <p:nvPicPr>
          <p:cNvPr id="47" name="图片 8">
            <a:extLst>
              <a:ext uri="{FF2B5EF4-FFF2-40B4-BE49-F238E27FC236}">
                <a16:creationId xmlns:a16="http://schemas.microsoft.com/office/drawing/2014/main" id="{24F7EC10-1FCA-41E5-98E1-06E53F0B5C8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4300" y="4232403"/>
            <a:ext cx="2746161" cy="27461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463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1+ppt_h/2"/>
                                          </p:val>
                                        </p:tav>
                                      </p:tavLst>
                                    </p:anim>
                                    <p:set>
                                      <p:cBhvr>
                                        <p:cTn id="29" dur="1" fill="hold">
                                          <p:stCondLst>
                                            <p:cond delay="499"/>
                                          </p:stCondLst>
                                        </p:cTn>
                                        <p:tgtEl>
                                          <p:spTgt spid="6"/>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par>
                                <p:cTn id="34" presetID="32" presetClass="emph" presetSubtype="0" fill="hold" nodeType="withEffect">
                                  <p:stCondLst>
                                    <p:cond delay="0"/>
                                  </p:stCondLst>
                                  <p:childTnLst>
                                    <p:animRot by="120000">
                                      <p:cBhvr>
                                        <p:cTn id="35" dur="100" fill="hold">
                                          <p:stCondLst>
                                            <p:cond delay="0"/>
                                          </p:stCondLst>
                                        </p:cTn>
                                        <p:tgtEl>
                                          <p:spTgt spid="5"/>
                                        </p:tgtEl>
                                        <p:attrNameLst>
                                          <p:attrName>r</p:attrName>
                                        </p:attrNameLst>
                                      </p:cBhvr>
                                    </p:animRot>
                                    <p:animRot by="-240000">
                                      <p:cBhvr>
                                        <p:cTn id="36" dur="200" fill="hold">
                                          <p:stCondLst>
                                            <p:cond delay="200"/>
                                          </p:stCondLst>
                                        </p:cTn>
                                        <p:tgtEl>
                                          <p:spTgt spid="5"/>
                                        </p:tgtEl>
                                        <p:attrNameLst>
                                          <p:attrName>r</p:attrName>
                                        </p:attrNameLst>
                                      </p:cBhvr>
                                    </p:animRot>
                                    <p:animRot by="240000">
                                      <p:cBhvr>
                                        <p:cTn id="37" dur="200" fill="hold">
                                          <p:stCondLst>
                                            <p:cond delay="400"/>
                                          </p:stCondLst>
                                        </p:cTn>
                                        <p:tgtEl>
                                          <p:spTgt spid="5"/>
                                        </p:tgtEl>
                                        <p:attrNameLst>
                                          <p:attrName>r</p:attrName>
                                        </p:attrNameLst>
                                      </p:cBhvr>
                                    </p:animRot>
                                    <p:animRot by="-240000">
                                      <p:cBhvr>
                                        <p:cTn id="38" dur="200" fill="hold">
                                          <p:stCondLst>
                                            <p:cond delay="600"/>
                                          </p:stCondLst>
                                        </p:cTn>
                                        <p:tgtEl>
                                          <p:spTgt spid="5"/>
                                        </p:tgtEl>
                                        <p:attrNameLst>
                                          <p:attrName>r</p:attrName>
                                        </p:attrNameLst>
                                      </p:cBhvr>
                                    </p:animRot>
                                    <p:animRot by="120000">
                                      <p:cBhvr>
                                        <p:cTn id="39" dur="200" fill="hold">
                                          <p:stCondLst>
                                            <p:cond delay="800"/>
                                          </p:stCondLst>
                                        </p:cTn>
                                        <p:tgtEl>
                                          <p:spTgt spid="5"/>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0" name="图形 23">
            <a:extLst>
              <a:ext uri="{FF2B5EF4-FFF2-40B4-BE49-F238E27FC236}">
                <a16:creationId xmlns:a16="http://schemas.microsoft.com/office/drawing/2014/main" id="{7738D4F7-5FD4-4F0F-BD38-0B199311A20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942236" y="1802722"/>
            <a:ext cx="1757130" cy="1757130"/>
          </a:xfrm>
          <a:prstGeom prst="rect">
            <a:avLst/>
          </a:prstGeom>
        </p:spPr>
      </p:pic>
      <p:pic>
        <p:nvPicPr>
          <p:cNvPr id="32" name="图形 7">
            <a:extLst>
              <a:ext uri="{FF2B5EF4-FFF2-40B4-BE49-F238E27FC236}">
                <a16:creationId xmlns:a16="http://schemas.microsoft.com/office/drawing/2014/main" id="{278856D1-16C4-4004-890E-7BFE5722943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1622" y="5598364"/>
            <a:ext cx="2519270" cy="2519270"/>
          </a:xfrm>
          <a:prstGeom prst="rect">
            <a:avLst/>
          </a:prstGeom>
          <a:effectLst>
            <a:outerShdw blurRad="12700" dist="12700" dir="2700000" algn="tl" rotWithShape="0">
              <a:prstClr val="black">
                <a:alpha val="40000"/>
              </a:prstClr>
            </a:outerShdw>
          </a:effectLst>
        </p:spPr>
      </p:pic>
      <p:pic>
        <p:nvPicPr>
          <p:cNvPr id="37" name="图形 19">
            <a:extLst>
              <a:ext uri="{FF2B5EF4-FFF2-40B4-BE49-F238E27FC236}">
                <a16:creationId xmlns:a16="http://schemas.microsoft.com/office/drawing/2014/main" id="{BF8ACE04-8BEE-4D96-BB7A-3D5659EA9160}"/>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184416" y="5605484"/>
            <a:ext cx="2053683" cy="2141505"/>
          </a:xfrm>
          <a:prstGeom prst="rect">
            <a:avLst/>
          </a:prstGeom>
          <a:effectLst>
            <a:outerShdw blurRad="12700" dist="12700" dir="2700000" algn="tl" rotWithShape="0">
              <a:prstClr val="black">
                <a:alpha val="40000"/>
              </a:prstClr>
            </a:outerShdw>
          </a:effectLst>
        </p:spPr>
      </p:pic>
      <p:pic>
        <p:nvPicPr>
          <p:cNvPr id="39" name="图形 16">
            <a:extLst>
              <a:ext uri="{FF2B5EF4-FFF2-40B4-BE49-F238E27FC236}">
                <a16:creationId xmlns:a16="http://schemas.microsoft.com/office/drawing/2014/main" id="{EB64F6B9-7F63-44CA-A635-48110DEC12CB}"/>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904062" y="796266"/>
            <a:ext cx="3636112" cy="1124642"/>
          </a:xfrm>
          <a:prstGeom prst="rect">
            <a:avLst/>
          </a:prstGeom>
        </p:spPr>
      </p:pic>
      <p:grpSp>
        <p:nvGrpSpPr>
          <p:cNvPr id="3" name="Group 2"/>
          <p:cNvGrpSpPr/>
          <p:nvPr/>
        </p:nvGrpSpPr>
        <p:grpSpPr>
          <a:xfrm>
            <a:off x="568414" y="76314"/>
            <a:ext cx="11429706" cy="2037645"/>
            <a:chOff x="568413" y="76313"/>
            <a:chExt cx="11429706" cy="2037645"/>
          </a:xfrm>
        </p:grpSpPr>
        <p:grpSp>
          <p:nvGrpSpPr>
            <p:cNvPr id="10" name="Group 9">
              <a:extLst>
                <a:ext uri="{FF2B5EF4-FFF2-40B4-BE49-F238E27FC236}">
                  <a16:creationId xmlns:a16="http://schemas.microsoft.com/office/drawing/2014/main" id="{A494FD56-6031-30C1-EBD3-D8BFA61ED704}"/>
                </a:ext>
              </a:extLst>
            </p:cNvPr>
            <p:cNvGrpSpPr/>
            <p:nvPr/>
          </p:nvGrpSpPr>
          <p:grpSpPr>
            <a:xfrm>
              <a:off x="568413" y="114653"/>
              <a:ext cx="11429706" cy="1870901"/>
              <a:chOff x="335021" y="23792"/>
              <a:chExt cx="8572280" cy="1553496"/>
            </a:xfrm>
          </p:grpSpPr>
          <p:grpSp>
            <p:nvGrpSpPr>
              <p:cNvPr id="12" name="Group 11">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14"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800" b="0" i="0" u="none" strike="noStrike" kern="0" cap="none" spc="0" normalizeH="0" baseline="0" noProof="0">
                    <a:ln>
                      <a:noFill/>
                    </a:ln>
                    <a:solidFill>
                      <a:srgbClr val="000000"/>
                    </a:solidFill>
                    <a:effectLst/>
                    <a:uLnTx/>
                    <a:uFillTx/>
                    <a:latin typeface="UTM Avo" panose="02040603050506020204" pitchFamily="18" charset="0"/>
                    <a:ea typeface="Cambria" panose="02040503050406030204" pitchFamily="18" charset="0"/>
                    <a:cs typeface="Arial"/>
                    <a:sym typeface="Arial"/>
                  </a:endParaRPr>
                </a:p>
              </p:txBody>
            </p:sp>
            <p:sp>
              <p:nvSpPr>
                <p:cNvPr id="15"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278054 w 7820286"/>
                    <a:gd name="connsiteY1" fmla="*/ 0 h 1220855"/>
                    <a:gd name="connsiteX2" fmla="*/ 790717 w 7820286"/>
                    <a:gd name="connsiteY2" fmla="*/ 0 h 1220855"/>
                    <a:gd name="connsiteX3" fmla="*/ 1381584 w 7820286"/>
                    <a:gd name="connsiteY3" fmla="*/ 0 h 1220855"/>
                    <a:gd name="connsiteX4" fmla="*/ 1972449 w 7820286"/>
                    <a:gd name="connsiteY4" fmla="*/ 0 h 1220855"/>
                    <a:gd name="connsiteX5" fmla="*/ 2485113 w 7820286"/>
                    <a:gd name="connsiteY5" fmla="*/ 0 h 1220855"/>
                    <a:gd name="connsiteX6" fmla="*/ 2919573 w 7820286"/>
                    <a:gd name="connsiteY6" fmla="*/ 0 h 1220855"/>
                    <a:gd name="connsiteX7" fmla="*/ 3510439 w 7820286"/>
                    <a:gd name="connsiteY7" fmla="*/ 0 h 1220855"/>
                    <a:gd name="connsiteX8" fmla="*/ 3788494 w 7820286"/>
                    <a:gd name="connsiteY8" fmla="*/ 0 h 1220855"/>
                    <a:gd name="connsiteX9" fmla="*/ 4144751 w 7820286"/>
                    <a:gd name="connsiteY9" fmla="*/ 0 h 1220855"/>
                    <a:gd name="connsiteX10" fmla="*/ 4501009 w 7820286"/>
                    <a:gd name="connsiteY10" fmla="*/ 0 h 1220855"/>
                    <a:gd name="connsiteX11" fmla="*/ 4779063 w 7820286"/>
                    <a:gd name="connsiteY11" fmla="*/ 0 h 1220855"/>
                    <a:gd name="connsiteX12" fmla="*/ 5213524 w 7820286"/>
                    <a:gd name="connsiteY12" fmla="*/ 0 h 1220855"/>
                    <a:gd name="connsiteX13" fmla="*/ 5491578 w 7820286"/>
                    <a:gd name="connsiteY13" fmla="*/ 0 h 1220855"/>
                    <a:gd name="connsiteX14" fmla="*/ 5926039 w 7820286"/>
                    <a:gd name="connsiteY14" fmla="*/ 0 h 1220855"/>
                    <a:gd name="connsiteX15" fmla="*/ 6438701 w 7820286"/>
                    <a:gd name="connsiteY15" fmla="*/ 0 h 1220855"/>
                    <a:gd name="connsiteX16" fmla="*/ 7029568 w 7820286"/>
                    <a:gd name="connsiteY16" fmla="*/ 0 h 1220855"/>
                    <a:gd name="connsiteX17" fmla="*/ 7820286 w 7820286"/>
                    <a:gd name="connsiteY17" fmla="*/ 0 h 1220855"/>
                    <a:gd name="connsiteX18" fmla="*/ 7820286 w 7820286"/>
                    <a:gd name="connsiteY18" fmla="*/ 419160 h 1220855"/>
                    <a:gd name="connsiteX19" fmla="*/ 7820286 w 7820286"/>
                    <a:gd name="connsiteY19" fmla="*/ 801694 h 1220855"/>
                    <a:gd name="connsiteX20" fmla="*/ 7820286 w 7820286"/>
                    <a:gd name="connsiteY20" fmla="*/ 1220855 h 1220855"/>
                    <a:gd name="connsiteX21" fmla="*/ 7464028 w 7820286"/>
                    <a:gd name="connsiteY21" fmla="*/ 1220855 h 1220855"/>
                    <a:gd name="connsiteX22" fmla="*/ 6951365 w 7820286"/>
                    <a:gd name="connsiteY22" fmla="*/ 1220855 h 1220855"/>
                    <a:gd name="connsiteX23" fmla="*/ 6595107 w 7820286"/>
                    <a:gd name="connsiteY23" fmla="*/ 1220855 h 1220855"/>
                    <a:gd name="connsiteX24" fmla="*/ 6160647 w 7820286"/>
                    <a:gd name="connsiteY24" fmla="*/ 1220855 h 1220855"/>
                    <a:gd name="connsiteX25" fmla="*/ 5647984 w 7820286"/>
                    <a:gd name="connsiteY25" fmla="*/ 1220855 h 1220855"/>
                    <a:gd name="connsiteX26" fmla="*/ 5448132 w 7820286"/>
                    <a:gd name="connsiteY26" fmla="*/ 1220855 h 1220855"/>
                    <a:gd name="connsiteX27" fmla="*/ 5013672 w 7820286"/>
                    <a:gd name="connsiteY27" fmla="*/ 1220855 h 1220855"/>
                    <a:gd name="connsiteX28" fmla="*/ 4501009 w 7820286"/>
                    <a:gd name="connsiteY28" fmla="*/ 1220855 h 1220855"/>
                    <a:gd name="connsiteX29" fmla="*/ 3988345 w 7820286"/>
                    <a:gd name="connsiteY29" fmla="*/ 1220855 h 1220855"/>
                    <a:gd name="connsiteX30" fmla="*/ 3710291 w 7820286"/>
                    <a:gd name="connsiteY30" fmla="*/ 1220855 h 1220855"/>
                    <a:gd name="connsiteX31" fmla="*/ 3354034 w 7820286"/>
                    <a:gd name="connsiteY31" fmla="*/ 1220855 h 1220855"/>
                    <a:gd name="connsiteX32" fmla="*/ 2919573 w 7820286"/>
                    <a:gd name="connsiteY32" fmla="*/ 1220855 h 1220855"/>
                    <a:gd name="connsiteX33" fmla="*/ 2641519 w 7820286"/>
                    <a:gd name="connsiteY33" fmla="*/ 1220855 h 1220855"/>
                    <a:gd name="connsiteX34" fmla="*/ 2207058 w 7820286"/>
                    <a:gd name="connsiteY34" fmla="*/ 1220855 h 1220855"/>
                    <a:gd name="connsiteX35" fmla="*/ 1772598 w 7820286"/>
                    <a:gd name="connsiteY35" fmla="*/ 1220855 h 1220855"/>
                    <a:gd name="connsiteX36" fmla="*/ 1259934 w 7820286"/>
                    <a:gd name="connsiteY36" fmla="*/ 1220855 h 1220855"/>
                    <a:gd name="connsiteX37" fmla="*/ 747271 w 7820286"/>
                    <a:gd name="connsiteY37" fmla="*/ 1220855 h 1220855"/>
                    <a:gd name="connsiteX38" fmla="*/ 469217 w 7820286"/>
                    <a:gd name="connsiteY38" fmla="*/ 1220855 h 1220855"/>
                    <a:gd name="connsiteX39" fmla="*/ 0 w 7820286"/>
                    <a:gd name="connsiteY39" fmla="*/ 1220855 h 1220855"/>
                    <a:gd name="connsiteX40" fmla="*/ 0 w 7820286"/>
                    <a:gd name="connsiteY40" fmla="*/ 826111 h 1220855"/>
                    <a:gd name="connsiteX41" fmla="*/ 0 w 7820286"/>
                    <a:gd name="connsiteY41" fmla="*/ 443577 h 1220855"/>
                    <a:gd name="connsiteX42" fmla="*/ 0 w 7820286"/>
                    <a:gd name="connsiteY42"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820286" h="1220855" extrusionOk="0">
                      <a:moveTo>
                        <a:pt x="0" y="0"/>
                      </a:moveTo>
                      <a:cubicBezTo>
                        <a:pt x="127066" y="-11912"/>
                        <a:pt x="169118" y="15089"/>
                        <a:pt x="278054" y="0"/>
                      </a:cubicBezTo>
                      <a:cubicBezTo>
                        <a:pt x="353433" y="-55129"/>
                        <a:pt x="549608" y="104108"/>
                        <a:pt x="790717" y="0"/>
                      </a:cubicBezTo>
                      <a:cubicBezTo>
                        <a:pt x="1026032" y="-85833"/>
                        <a:pt x="1220172" y="91612"/>
                        <a:pt x="1381584" y="0"/>
                      </a:cubicBezTo>
                      <a:cubicBezTo>
                        <a:pt x="1534893" y="-108322"/>
                        <a:pt x="1692536" y="15997"/>
                        <a:pt x="1972449" y="0"/>
                      </a:cubicBezTo>
                      <a:cubicBezTo>
                        <a:pt x="2249060" y="-19629"/>
                        <a:pt x="2355122" y="47255"/>
                        <a:pt x="2485113" y="0"/>
                      </a:cubicBezTo>
                      <a:cubicBezTo>
                        <a:pt x="2609957" y="-52507"/>
                        <a:pt x="2694468" y="58574"/>
                        <a:pt x="2919573" y="0"/>
                      </a:cubicBezTo>
                      <a:cubicBezTo>
                        <a:pt x="3121700" y="-59548"/>
                        <a:pt x="3341726" y="77871"/>
                        <a:pt x="3510439" y="0"/>
                      </a:cubicBezTo>
                      <a:cubicBezTo>
                        <a:pt x="3712672" y="-87506"/>
                        <a:pt x="3737204" y="14868"/>
                        <a:pt x="3788494" y="0"/>
                      </a:cubicBezTo>
                      <a:cubicBezTo>
                        <a:pt x="3877483" y="-12591"/>
                        <a:pt x="3996404" y="8835"/>
                        <a:pt x="4144751" y="0"/>
                      </a:cubicBezTo>
                      <a:cubicBezTo>
                        <a:pt x="4300430" y="-3143"/>
                        <a:pt x="4373561" y="10737"/>
                        <a:pt x="4501009" y="0"/>
                      </a:cubicBezTo>
                      <a:cubicBezTo>
                        <a:pt x="4616622" y="74"/>
                        <a:pt x="4650425" y="19301"/>
                        <a:pt x="4779063" y="0"/>
                      </a:cubicBezTo>
                      <a:cubicBezTo>
                        <a:pt x="4914186" y="-33187"/>
                        <a:pt x="5032678" y="4521"/>
                        <a:pt x="5213524" y="0"/>
                      </a:cubicBezTo>
                      <a:cubicBezTo>
                        <a:pt x="5374165" y="-15064"/>
                        <a:pt x="5387223" y="7324"/>
                        <a:pt x="5491578" y="0"/>
                      </a:cubicBezTo>
                      <a:cubicBezTo>
                        <a:pt x="5613168" y="34377"/>
                        <a:pt x="5760139" y="53323"/>
                        <a:pt x="5926039" y="0"/>
                      </a:cubicBezTo>
                      <a:cubicBezTo>
                        <a:pt x="6079789" y="-44711"/>
                        <a:pt x="6278241" y="-3874"/>
                        <a:pt x="6438701" y="0"/>
                      </a:cubicBezTo>
                      <a:cubicBezTo>
                        <a:pt x="6571876" y="-2247"/>
                        <a:pt x="6780495" y="-9064"/>
                        <a:pt x="7029568" y="0"/>
                      </a:cubicBezTo>
                      <a:cubicBezTo>
                        <a:pt x="7278796" y="-1880"/>
                        <a:pt x="7600675" y="85953"/>
                        <a:pt x="7820286" y="0"/>
                      </a:cubicBezTo>
                      <a:cubicBezTo>
                        <a:pt x="7847561" y="140616"/>
                        <a:pt x="7799921" y="302687"/>
                        <a:pt x="7820286" y="419160"/>
                      </a:cubicBezTo>
                      <a:cubicBezTo>
                        <a:pt x="7831548" y="571166"/>
                        <a:pt x="7792222" y="629777"/>
                        <a:pt x="7820286" y="801694"/>
                      </a:cubicBezTo>
                      <a:cubicBezTo>
                        <a:pt x="7813143" y="974669"/>
                        <a:pt x="7797276" y="1017931"/>
                        <a:pt x="7820286" y="1220855"/>
                      </a:cubicBezTo>
                      <a:cubicBezTo>
                        <a:pt x="7738859" y="1230416"/>
                        <a:pt x="7639842" y="1211018"/>
                        <a:pt x="7464028" y="1220855"/>
                      </a:cubicBezTo>
                      <a:cubicBezTo>
                        <a:pt x="7314647" y="1212770"/>
                        <a:pt x="7096113" y="1221023"/>
                        <a:pt x="6951365" y="1220855"/>
                      </a:cubicBezTo>
                      <a:cubicBezTo>
                        <a:pt x="6796368" y="1232972"/>
                        <a:pt x="6768803" y="1194977"/>
                        <a:pt x="6595107" y="1220855"/>
                      </a:cubicBezTo>
                      <a:cubicBezTo>
                        <a:pt x="6458228" y="1238861"/>
                        <a:pt x="6265320" y="1201862"/>
                        <a:pt x="6160647" y="1220855"/>
                      </a:cubicBezTo>
                      <a:cubicBezTo>
                        <a:pt x="6036345" y="1257586"/>
                        <a:pt x="5896740" y="1152223"/>
                        <a:pt x="5647984" y="1220855"/>
                      </a:cubicBezTo>
                      <a:cubicBezTo>
                        <a:pt x="5438038" y="1262887"/>
                        <a:pt x="5499647" y="1214939"/>
                        <a:pt x="5448132" y="1220855"/>
                      </a:cubicBezTo>
                      <a:cubicBezTo>
                        <a:pt x="5411416" y="1250362"/>
                        <a:pt x="5146442" y="1200705"/>
                        <a:pt x="5013672" y="1220855"/>
                      </a:cubicBezTo>
                      <a:cubicBezTo>
                        <a:pt x="4884359" y="1269883"/>
                        <a:pt x="4579946" y="1148842"/>
                        <a:pt x="4501009" y="1220855"/>
                      </a:cubicBezTo>
                      <a:cubicBezTo>
                        <a:pt x="4379857" y="1292756"/>
                        <a:pt x="4179961" y="1241821"/>
                        <a:pt x="3988345" y="1220855"/>
                      </a:cubicBezTo>
                      <a:cubicBezTo>
                        <a:pt x="3742621" y="1221078"/>
                        <a:pt x="3815783" y="1191619"/>
                        <a:pt x="3710291" y="1220855"/>
                      </a:cubicBezTo>
                      <a:cubicBezTo>
                        <a:pt x="3561121" y="1237610"/>
                        <a:pt x="3492073" y="1177516"/>
                        <a:pt x="3354034" y="1220855"/>
                      </a:cubicBezTo>
                      <a:cubicBezTo>
                        <a:pt x="3196737" y="1246391"/>
                        <a:pt x="3022053" y="1205284"/>
                        <a:pt x="2919573" y="1220855"/>
                      </a:cubicBezTo>
                      <a:cubicBezTo>
                        <a:pt x="2839433" y="1222973"/>
                        <a:pt x="2741186" y="1240907"/>
                        <a:pt x="2641519" y="1220855"/>
                      </a:cubicBezTo>
                      <a:cubicBezTo>
                        <a:pt x="2515404" y="1212697"/>
                        <a:pt x="2389075" y="1214740"/>
                        <a:pt x="2207058" y="1220855"/>
                      </a:cubicBezTo>
                      <a:cubicBezTo>
                        <a:pt x="2034283" y="1247791"/>
                        <a:pt x="1878326" y="1180511"/>
                        <a:pt x="1772598" y="1220855"/>
                      </a:cubicBezTo>
                      <a:cubicBezTo>
                        <a:pt x="1646904" y="1264431"/>
                        <a:pt x="1367605" y="1195186"/>
                        <a:pt x="1259934" y="1220855"/>
                      </a:cubicBezTo>
                      <a:cubicBezTo>
                        <a:pt x="1140959" y="1269593"/>
                        <a:pt x="848676" y="1212629"/>
                        <a:pt x="747271" y="1220855"/>
                      </a:cubicBezTo>
                      <a:cubicBezTo>
                        <a:pt x="644377" y="1253392"/>
                        <a:pt x="590234" y="1210700"/>
                        <a:pt x="469217" y="1220855"/>
                      </a:cubicBezTo>
                      <a:cubicBezTo>
                        <a:pt x="327671" y="1235935"/>
                        <a:pt x="136045" y="1185547"/>
                        <a:pt x="0" y="1220855"/>
                      </a:cubicBezTo>
                      <a:cubicBezTo>
                        <a:pt x="-16882" y="1094518"/>
                        <a:pt x="-6736" y="964670"/>
                        <a:pt x="0" y="826111"/>
                      </a:cubicBezTo>
                      <a:cubicBezTo>
                        <a:pt x="15105" y="698858"/>
                        <a:pt x="7956" y="550413"/>
                        <a:pt x="0" y="443577"/>
                      </a:cubicBezTo>
                      <a:cubicBezTo>
                        <a:pt x="-4880" y="327176"/>
                        <a:pt x="9672" y="112577"/>
                        <a:pt x="0" y="0"/>
                      </a:cubicBezTo>
                      <a:close/>
                    </a:path>
                  </a:pathLst>
                </a:custGeom>
                <a:noFill/>
                <a:ln w="38100">
                  <a:solidFill>
                    <a:srgbClr val="CA3659"/>
                  </a:solidFill>
                  <a:prstDash val="lgDash"/>
                  <a:extLst>
                    <a:ext uri="{C807C97D-BFC1-408E-A445-0C87EB9F89A2}">
                      <ask:lineSketchStyleProps xmlns="" xmlns:ask="http://schemas.microsoft.com/office/drawing/2018/sketchyshapes" sd="170926038">
                        <a:custGeom>
                          <a:avLst/>
                          <a:gdLst>
                            <a:gd name="connsiteX0" fmla="*/ 0 w 10427047"/>
                            <a:gd name="connsiteY0" fmla="*/ 0 h 1470296"/>
                            <a:gd name="connsiteX1" fmla="*/ 370739 w 10427047"/>
                            <a:gd name="connsiteY1" fmla="*/ 0 h 1470296"/>
                            <a:gd name="connsiteX2" fmla="*/ 1054290 w 10427047"/>
                            <a:gd name="connsiteY2" fmla="*/ 0 h 1470296"/>
                            <a:gd name="connsiteX3" fmla="*/ 1842112 w 10427047"/>
                            <a:gd name="connsiteY3" fmla="*/ 0 h 1470296"/>
                            <a:gd name="connsiteX4" fmla="*/ 2629933 w 10427047"/>
                            <a:gd name="connsiteY4" fmla="*/ 0 h 1470296"/>
                            <a:gd name="connsiteX5" fmla="*/ 3313484 w 10427047"/>
                            <a:gd name="connsiteY5" fmla="*/ 0 h 1470296"/>
                            <a:gd name="connsiteX6" fmla="*/ 3892764 w 10427047"/>
                            <a:gd name="connsiteY6" fmla="*/ 0 h 1470296"/>
                            <a:gd name="connsiteX7" fmla="*/ 4680586 w 10427047"/>
                            <a:gd name="connsiteY7" fmla="*/ 0 h 1470296"/>
                            <a:gd name="connsiteX8" fmla="*/ 5051325 w 10427047"/>
                            <a:gd name="connsiteY8" fmla="*/ 0 h 1470296"/>
                            <a:gd name="connsiteX9" fmla="*/ 5526335 w 10427047"/>
                            <a:gd name="connsiteY9" fmla="*/ 0 h 1470296"/>
                            <a:gd name="connsiteX10" fmla="*/ 6001345 w 10427047"/>
                            <a:gd name="connsiteY10" fmla="*/ 0 h 1470296"/>
                            <a:gd name="connsiteX11" fmla="*/ 6372084 w 10427047"/>
                            <a:gd name="connsiteY11" fmla="*/ 0 h 1470296"/>
                            <a:gd name="connsiteX12" fmla="*/ 6951365 w 10427047"/>
                            <a:gd name="connsiteY12" fmla="*/ 0 h 1470296"/>
                            <a:gd name="connsiteX13" fmla="*/ 7322104 w 10427047"/>
                            <a:gd name="connsiteY13" fmla="*/ 0 h 1470296"/>
                            <a:gd name="connsiteX14" fmla="*/ 7901385 w 10427047"/>
                            <a:gd name="connsiteY14" fmla="*/ 0 h 1470296"/>
                            <a:gd name="connsiteX15" fmla="*/ 8584935 w 10427047"/>
                            <a:gd name="connsiteY15" fmla="*/ 0 h 1470296"/>
                            <a:gd name="connsiteX16" fmla="*/ 9372757 w 10427047"/>
                            <a:gd name="connsiteY16" fmla="*/ 0 h 1470296"/>
                            <a:gd name="connsiteX17" fmla="*/ 10427047 w 10427047"/>
                            <a:gd name="connsiteY17" fmla="*/ 0 h 1470296"/>
                            <a:gd name="connsiteX18" fmla="*/ 10427047 w 10427047"/>
                            <a:gd name="connsiteY18" fmla="*/ 504802 h 1470296"/>
                            <a:gd name="connsiteX19" fmla="*/ 10427047 w 10427047"/>
                            <a:gd name="connsiteY19" fmla="*/ 965494 h 1470296"/>
                            <a:gd name="connsiteX20" fmla="*/ 10427047 w 10427047"/>
                            <a:gd name="connsiteY20" fmla="*/ 1470296 h 1470296"/>
                            <a:gd name="connsiteX21" fmla="*/ 9952037 w 10427047"/>
                            <a:gd name="connsiteY21" fmla="*/ 1470296 h 1470296"/>
                            <a:gd name="connsiteX22" fmla="*/ 9268486 w 10427047"/>
                            <a:gd name="connsiteY22" fmla="*/ 1470296 h 1470296"/>
                            <a:gd name="connsiteX23" fmla="*/ 8793476 w 10427047"/>
                            <a:gd name="connsiteY23" fmla="*/ 1470296 h 1470296"/>
                            <a:gd name="connsiteX24" fmla="*/ 8214196 w 10427047"/>
                            <a:gd name="connsiteY24" fmla="*/ 1470296 h 1470296"/>
                            <a:gd name="connsiteX25" fmla="*/ 7530645 w 10427047"/>
                            <a:gd name="connsiteY25" fmla="*/ 1470296 h 1470296"/>
                            <a:gd name="connsiteX26" fmla="*/ 7264176 w 10427047"/>
                            <a:gd name="connsiteY26" fmla="*/ 1470296 h 1470296"/>
                            <a:gd name="connsiteX27" fmla="*/ 6684896 w 10427047"/>
                            <a:gd name="connsiteY27" fmla="*/ 1470296 h 1470296"/>
                            <a:gd name="connsiteX28" fmla="*/ 6001345 w 10427047"/>
                            <a:gd name="connsiteY28" fmla="*/ 1470296 h 1470296"/>
                            <a:gd name="connsiteX29" fmla="*/ 5317794 w 10427047"/>
                            <a:gd name="connsiteY29" fmla="*/ 1470296 h 1470296"/>
                            <a:gd name="connsiteX30" fmla="*/ 4947055 w 10427047"/>
                            <a:gd name="connsiteY30" fmla="*/ 1470296 h 1470296"/>
                            <a:gd name="connsiteX31" fmla="*/ 4472045 w 10427047"/>
                            <a:gd name="connsiteY31" fmla="*/ 1470296 h 1470296"/>
                            <a:gd name="connsiteX32" fmla="*/ 3892764 w 10427047"/>
                            <a:gd name="connsiteY32" fmla="*/ 1470296 h 1470296"/>
                            <a:gd name="connsiteX33" fmla="*/ 3522025 w 10427047"/>
                            <a:gd name="connsiteY33" fmla="*/ 1470296 h 1470296"/>
                            <a:gd name="connsiteX34" fmla="*/ 2942744 w 10427047"/>
                            <a:gd name="connsiteY34" fmla="*/ 1470296 h 1470296"/>
                            <a:gd name="connsiteX35" fmla="*/ 2363464 w 10427047"/>
                            <a:gd name="connsiteY35" fmla="*/ 1470296 h 1470296"/>
                            <a:gd name="connsiteX36" fmla="*/ 1679913 w 10427047"/>
                            <a:gd name="connsiteY36" fmla="*/ 1470296 h 1470296"/>
                            <a:gd name="connsiteX37" fmla="*/ 996362 w 10427047"/>
                            <a:gd name="connsiteY37" fmla="*/ 1470296 h 1470296"/>
                            <a:gd name="connsiteX38" fmla="*/ 625623 w 10427047"/>
                            <a:gd name="connsiteY38" fmla="*/ 1470296 h 1470296"/>
                            <a:gd name="connsiteX39" fmla="*/ 0 w 10427047"/>
                            <a:gd name="connsiteY39" fmla="*/ 1470296 h 1470296"/>
                            <a:gd name="connsiteX40" fmla="*/ 0 w 10427047"/>
                            <a:gd name="connsiteY40" fmla="*/ 994900 h 1470296"/>
                            <a:gd name="connsiteX41" fmla="*/ 0 w 10427047"/>
                            <a:gd name="connsiteY41" fmla="*/ 534208 h 1470296"/>
                            <a:gd name="connsiteX42" fmla="*/ 0 w 10427047"/>
                            <a:gd name="connsiteY42" fmla="*/ 0 h 147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27047" h="1470296" extrusionOk="0">
                              <a:moveTo>
                                <a:pt x="0" y="0"/>
                              </a:moveTo>
                              <a:cubicBezTo>
                                <a:pt x="168676" y="-15513"/>
                                <a:pt x="223218" y="19465"/>
                                <a:pt x="370739" y="0"/>
                              </a:cubicBezTo>
                              <a:cubicBezTo>
                                <a:pt x="518260" y="-19465"/>
                                <a:pt x="732278" y="71963"/>
                                <a:pt x="1054290" y="0"/>
                              </a:cubicBezTo>
                              <a:cubicBezTo>
                                <a:pt x="1376302" y="-71963"/>
                                <a:pt x="1646658" y="85643"/>
                                <a:pt x="1842112" y="0"/>
                              </a:cubicBezTo>
                              <a:cubicBezTo>
                                <a:pt x="2037566" y="-85643"/>
                                <a:pt x="2270501" y="33537"/>
                                <a:pt x="2629933" y="0"/>
                              </a:cubicBezTo>
                              <a:cubicBezTo>
                                <a:pt x="2989365" y="-33537"/>
                                <a:pt x="3136988" y="47537"/>
                                <a:pt x="3313484" y="0"/>
                              </a:cubicBezTo>
                              <a:cubicBezTo>
                                <a:pt x="3489980" y="-47537"/>
                                <a:pt x="3607251" y="54211"/>
                                <a:pt x="3892764" y="0"/>
                              </a:cubicBezTo>
                              <a:cubicBezTo>
                                <a:pt x="4178277" y="-54211"/>
                                <a:pt x="4421324" y="88716"/>
                                <a:pt x="4680586" y="0"/>
                              </a:cubicBezTo>
                              <a:cubicBezTo>
                                <a:pt x="4939848" y="-88716"/>
                                <a:pt x="4975622" y="4071"/>
                                <a:pt x="5051325" y="0"/>
                              </a:cubicBezTo>
                              <a:cubicBezTo>
                                <a:pt x="5127028" y="-4071"/>
                                <a:pt x="5297948" y="2828"/>
                                <a:pt x="5526335" y="0"/>
                              </a:cubicBezTo>
                              <a:cubicBezTo>
                                <a:pt x="5754722" y="-2828"/>
                                <a:pt x="5853232" y="8194"/>
                                <a:pt x="6001345" y="0"/>
                              </a:cubicBezTo>
                              <a:cubicBezTo>
                                <a:pt x="6149458" y="-8194"/>
                                <a:pt x="6196916" y="39962"/>
                                <a:pt x="6372084" y="0"/>
                              </a:cubicBezTo>
                              <a:cubicBezTo>
                                <a:pt x="6547252" y="-39962"/>
                                <a:pt x="6740376" y="14692"/>
                                <a:pt x="6951365" y="0"/>
                              </a:cubicBezTo>
                              <a:cubicBezTo>
                                <a:pt x="7162354" y="-14692"/>
                                <a:pt x="7179847" y="9603"/>
                                <a:pt x="7322104" y="0"/>
                              </a:cubicBezTo>
                              <a:cubicBezTo>
                                <a:pt x="7464361" y="-9603"/>
                                <a:pt x="7704124" y="37005"/>
                                <a:pt x="7901385" y="0"/>
                              </a:cubicBezTo>
                              <a:cubicBezTo>
                                <a:pt x="8098646" y="-37005"/>
                                <a:pt x="8399608" y="4764"/>
                                <a:pt x="8584935" y="0"/>
                              </a:cubicBezTo>
                              <a:cubicBezTo>
                                <a:pt x="8770262" y="-4764"/>
                                <a:pt x="9034918" y="13238"/>
                                <a:pt x="9372757" y="0"/>
                              </a:cubicBezTo>
                              <a:cubicBezTo>
                                <a:pt x="9710596" y="-13238"/>
                                <a:pt x="10145835" y="116504"/>
                                <a:pt x="10427047" y="0"/>
                              </a:cubicBezTo>
                              <a:cubicBezTo>
                                <a:pt x="10429782" y="195458"/>
                                <a:pt x="10404448" y="349514"/>
                                <a:pt x="10427047" y="504802"/>
                              </a:cubicBezTo>
                              <a:cubicBezTo>
                                <a:pt x="10449646" y="660090"/>
                                <a:pt x="10411134" y="767400"/>
                                <a:pt x="10427047" y="965494"/>
                              </a:cubicBezTo>
                              <a:cubicBezTo>
                                <a:pt x="10442960" y="1163588"/>
                                <a:pt x="10383395" y="1242174"/>
                                <a:pt x="10427047" y="1470296"/>
                              </a:cubicBezTo>
                              <a:cubicBezTo>
                                <a:pt x="10297866" y="1480130"/>
                                <a:pt x="10167323" y="1453917"/>
                                <a:pt x="9952037" y="1470296"/>
                              </a:cubicBezTo>
                              <a:cubicBezTo>
                                <a:pt x="9736751" y="1486675"/>
                                <a:pt x="9472863" y="1453428"/>
                                <a:pt x="9268486" y="1470296"/>
                              </a:cubicBezTo>
                              <a:cubicBezTo>
                                <a:pt x="9064109" y="1487164"/>
                                <a:pt x="9016708" y="1439596"/>
                                <a:pt x="8793476" y="1470296"/>
                              </a:cubicBezTo>
                              <a:cubicBezTo>
                                <a:pt x="8570244" y="1500996"/>
                                <a:pt x="8380376" y="1451970"/>
                                <a:pt x="8214196" y="1470296"/>
                              </a:cubicBezTo>
                              <a:cubicBezTo>
                                <a:pt x="8048016" y="1488622"/>
                                <a:pt x="7804427" y="1431235"/>
                                <a:pt x="7530645" y="1470296"/>
                              </a:cubicBezTo>
                              <a:cubicBezTo>
                                <a:pt x="7256863" y="1509357"/>
                                <a:pt x="7332573" y="1459233"/>
                                <a:pt x="7264176" y="1470296"/>
                              </a:cubicBezTo>
                              <a:cubicBezTo>
                                <a:pt x="7195779" y="1481359"/>
                                <a:pt x="6853025" y="1447493"/>
                                <a:pt x="6684896" y="1470296"/>
                              </a:cubicBezTo>
                              <a:cubicBezTo>
                                <a:pt x="6516767" y="1493099"/>
                                <a:pt x="6157121" y="1390553"/>
                                <a:pt x="6001345" y="1470296"/>
                              </a:cubicBezTo>
                              <a:cubicBezTo>
                                <a:pt x="5845569" y="1550039"/>
                                <a:pt x="5628939" y="1463613"/>
                                <a:pt x="5317794" y="1470296"/>
                              </a:cubicBezTo>
                              <a:cubicBezTo>
                                <a:pt x="5006649" y="1476979"/>
                                <a:pt x="5113432" y="1436252"/>
                                <a:pt x="4947055" y="1470296"/>
                              </a:cubicBezTo>
                              <a:cubicBezTo>
                                <a:pt x="4780678" y="1504340"/>
                                <a:pt x="4653879" y="1427470"/>
                                <a:pt x="4472045" y="1470296"/>
                              </a:cubicBezTo>
                              <a:cubicBezTo>
                                <a:pt x="4290211" y="1513122"/>
                                <a:pt x="4009645" y="1454896"/>
                                <a:pt x="3892764" y="1470296"/>
                              </a:cubicBezTo>
                              <a:cubicBezTo>
                                <a:pt x="3775883" y="1485696"/>
                                <a:pt x="3641900" y="1467024"/>
                                <a:pt x="3522025" y="1470296"/>
                              </a:cubicBezTo>
                              <a:cubicBezTo>
                                <a:pt x="3402150" y="1473568"/>
                                <a:pt x="3171144" y="1452341"/>
                                <a:pt x="2942744" y="1470296"/>
                              </a:cubicBezTo>
                              <a:cubicBezTo>
                                <a:pt x="2714344" y="1488251"/>
                                <a:pt x="2527608" y="1426960"/>
                                <a:pt x="2363464" y="1470296"/>
                              </a:cubicBezTo>
                              <a:cubicBezTo>
                                <a:pt x="2199320" y="1513632"/>
                                <a:pt x="1818824" y="1428499"/>
                                <a:pt x="1679913" y="1470296"/>
                              </a:cubicBezTo>
                              <a:cubicBezTo>
                                <a:pt x="1541002" y="1512093"/>
                                <a:pt x="1139738" y="1439723"/>
                                <a:pt x="996362" y="1470296"/>
                              </a:cubicBezTo>
                              <a:cubicBezTo>
                                <a:pt x="852986" y="1500869"/>
                                <a:pt x="788007" y="1442178"/>
                                <a:pt x="625623" y="1470296"/>
                              </a:cubicBezTo>
                              <a:cubicBezTo>
                                <a:pt x="463239" y="1498414"/>
                                <a:pt x="162320" y="1395537"/>
                                <a:pt x="0" y="1470296"/>
                              </a:cubicBezTo>
                              <a:cubicBezTo>
                                <a:pt x="-17386" y="1332686"/>
                                <a:pt x="7347" y="1126613"/>
                                <a:pt x="0" y="994900"/>
                              </a:cubicBezTo>
                              <a:cubicBezTo>
                                <a:pt x="-7347" y="863187"/>
                                <a:pt x="19319" y="665049"/>
                                <a:pt x="0" y="534208"/>
                              </a:cubicBezTo>
                              <a:cubicBezTo>
                                <a:pt x="-19319" y="403367"/>
                                <a:pt x="30575" y="108766"/>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800" b="0" i="0" u="none" strike="noStrike" kern="0" cap="none" spc="0" normalizeH="0" baseline="0" noProof="0">
                    <a:ln>
                      <a:noFill/>
                    </a:ln>
                    <a:solidFill>
                      <a:srgbClr val="FFFFFF"/>
                    </a:solidFill>
                    <a:effectLst/>
                    <a:uLnTx/>
                    <a:uFillTx/>
                    <a:latin typeface="UTM Avo" panose="02040603050506020204" pitchFamily="18" charset="0"/>
                    <a:ea typeface="Cambria" panose="02040503050406030204" pitchFamily="18" charset="0"/>
                    <a:cs typeface="+mn-cs"/>
                    <a:sym typeface="Arial"/>
                  </a:endParaRPr>
                </a:p>
              </p:txBody>
            </p:sp>
          </p:grpSp>
          <p:sp>
            <p:nvSpPr>
              <p:cNvPr id="13" name="TextBox 12">
                <a:extLst>
                  <a:ext uri="{FF2B5EF4-FFF2-40B4-BE49-F238E27FC236}">
                    <a16:creationId xmlns:a16="http://schemas.microsoft.com/office/drawing/2014/main" id="{1FC9217A-F002-4CBC-34C1-FD13B89B137E}"/>
                  </a:ext>
                </a:extLst>
              </p:cNvPr>
              <p:cNvSpPr txBox="1"/>
              <p:nvPr/>
            </p:nvSpPr>
            <p:spPr>
              <a:xfrm>
                <a:off x="1729891" y="416255"/>
                <a:ext cx="6850380" cy="58779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Tìm số phần trăm của hai số </a:t>
                </a:r>
                <a:r>
                  <a:rPr kumimoji="0" lang="en-US"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25</a:t>
                </a:r>
                <a:r>
                  <a:rPr kumimoji="0" lang="vi-VN"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 và </a:t>
                </a:r>
                <a:r>
                  <a:rPr kumimoji="0" lang="en-US"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500</a:t>
                </a:r>
                <a:endParaRPr kumimoji="0" lang="vi-VN"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endParaRPr>
              </a:p>
            </p:txBody>
          </p:sp>
        </p:grpSp>
        <p:pic>
          <p:nvPicPr>
            <p:cNvPr id="2" name="Picture 1"/>
            <p:cNvPicPr>
              <a:picLocks noChangeAspect="1"/>
            </p:cNvPicPr>
            <p:nvPr/>
          </p:nvPicPr>
          <p:blipFill>
            <a:blip r:embed="rId13"/>
            <a:stretch>
              <a:fillRect/>
            </a:stretch>
          </p:blipFill>
          <p:spPr>
            <a:xfrm>
              <a:off x="1031527" y="76313"/>
              <a:ext cx="1192515" cy="2037645"/>
            </a:xfrm>
            <a:prstGeom prst="rect">
              <a:avLst/>
            </a:prstGeom>
          </p:spPr>
        </p:pic>
      </p:grpSp>
      <p:grpSp>
        <p:nvGrpSpPr>
          <p:cNvPr id="5" name="Group 4"/>
          <p:cNvGrpSpPr/>
          <p:nvPr/>
        </p:nvGrpSpPr>
        <p:grpSpPr>
          <a:xfrm>
            <a:off x="1407464" y="2260470"/>
            <a:ext cx="9359358" cy="1132097"/>
            <a:chOff x="1407464" y="2260469"/>
            <a:chExt cx="9359358" cy="1132097"/>
          </a:xfrm>
        </p:grpSpPr>
        <p:grpSp>
          <p:nvGrpSpPr>
            <p:cNvPr id="23" name="Group 22">
              <a:extLst>
                <a:ext uri="{FF2B5EF4-FFF2-40B4-BE49-F238E27FC236}">
                  <a16:creationId xmlns:a16="http://schemas.microsoft.com/office/drawing/2014/main" id="{A494FD56-6031-30C1-EBD3-D8BFA61ED704}"/>
                </a:ext>
              </a:extLst>
            </p:cNvPr>
            <p:cNvGrpSpPr/>
            <p:nvPr/>
          </p:nvGrpSpPr>
          <p:grpSpPr>
            <a:xfrm>
              <a:off x="1407464" y="2260469"/>
              <a:ext cx="9359358" cy="1132097"/>
              <a:chOff x="335021" y="23792"/>
              <a:chExt cx="8572280" cy="1553496"/>
            </a:xfrm>
          </p:grpSpPr>
          <p:grpSp>
            <p:nvGrpSpPr>
              <p:cNvPr id="26" name="Group 25">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28"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9"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0000"/>
                  </a:solidFill>
                  <a:prstDash val="lgDash"/>
                  <a:extLst>
                    <a:ext uri="{C807C97D-BFC1-408E-A445-0C87EB9F89A2}">
                      <ask:lineSketchStyleProps xmln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27" name="TextBox 26">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25 %</a:t>
                </a:r>
              </a:p>
            </p:txBody>
          </p:sp>
        </p:grpSp>
        <p:sp>
          <p:nvSpPr>
            <p:cNvPr id="4" name="Flowchart: Connector 3"/>
            <p:cNvSpPr/>
            <p:nvPr/>
          </p:nvSpPr>
          <p:spPr>
            <a:xfrm>
              <a:off x="1518560" y="2325252"/>
              <a:ext cx="1009962" cy="1002530"/>
            </a:xfrm>
            <a:prstGeom prst="flowChartConnector">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6" name="Group 5"/>
          <p:cNvGrpSpPr/>
          <p:nvPr/>
        </p:nvGrpSpPr>
        <p:grpSpPr>
          <a:xfrm>
            <a:off x="1407464" y="3756478"/>
            <a:ext cx="9359358" cy="1132097"/>
            <a:chOff x="1407464" y="3756476"/>
            <a:chExt cx="9359358" cy="1132097"/>
          </a:xfrm>
        </p:grpSpPr>
        <p:grpSp>
          <p:nvGrpSpPr>
            <p:cNvPr id="31" name="Group 30">
              <a:extLst>
                <a:ext uri="{FF2B5EF4-FFF2-40B4-BE49-F238E27FC236}">
                  <a16:creationId xmlns:a16="http://schemas.microsoft.com/office/drawing/2014/main" id="{A494FD56-6031-30C1-EBD3-D8BFA61ED704}"/>
                </a:ext>
              </a:extLst>
            </p:cNvPr>
            <p:cNvGrpSpPr/>
            <p:nvPr/>
          </p:nvGrpSpPr>
          <p:grpSpPr>
            <a:xfrm>
              <a:off x="1407464" y="3756476"/>
              <a:ext cx="9359358" cy="1132097"/>
              <a:chOff x="335021" y="23792"/>
              <a:chExt cx="8572280" cy="1553496"/>
            </a:xfrm>
          </p:grpSpPr>
          <p:grpSp>
            <p:nvGrpSpPr>
              <p:cNvPr id="33" name="Group 32">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00CC00"/>
                  </a:solidFill>
                  <a:prstDash val="lgDash"/>
                  <a:extLst>
                    <a:ext uri="{C807C97D-BFC1-408E-A445-0C87EB9F89A2}">
                      <ask:lineSketchStyleProps xmln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34" name="TextBox 33">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15 %</a:t>
                </a:r>
              </a:p>
            </p:txBody>
          </p:sp>
        </p:grpSp>
        <p:sp>
          <p:nvSpPr>
            <p:cNvPr id="44" name="Flowchart: Connector 43"/>
            <p:cNvSpPr/>
            <p:nvPr/>
          </p:nvSpPr>
          <p:spPr>
            <a:xfrm>
              <a:off x="1518560" y="3821259"/>
              <a:ext cx="1009962" cy="1002530"/>
            </a:xfrm>
            <a:prstGeom prst="flowChartConnector">
              <a:avLst/>
            </a:prstGeom>
            <a:solidFill>
              <a:srgbClr val="00CC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7" name="Group 6"/>
          <p:cNvGrpSpPr/>
          <p:nvPr/>
        </p:nvGrpSpPr>
        <p:grpSpPr>
          <a:xfrm>
            <a:off x="1407464" y="5252485"/>
            <a:ext cx="9359358" cy="1132097"/>
            <a:chOff x="1407464" y="5252483"/>
            <a:chExt cx="9359358" cy="1132097"/>
          </a:xfrm>
        </p:grpSpPr>
        <p:grpSp>
          <p:nvGrpSpPr>
            <p:cNvPr id="38" name="Group 37">
              <a:extLst>
                <a:ext uri="{FF2B5EF4-FFF2-40B4-BE49-F238E27FC236}">
                  <a16:creationId xmlns:a16="http://schemas.microsoft.com/office/drawing/2014/main" id="{A494FD56-6031-30C1-EBD3-D8BFA61ED704}"/>
                </a:ext>
              </a:extLst>
            </p:cNvPr>
            <p:cNvGrpSpPr/>
            <p:nvPr/>
          </p:nvGrpSpPr>
          <p:grpSpPr>
            <a:xfrm>
              <a:off x="1407464" y="5252483"/>
              <a:ext cx="9359358" cy="1132097"/>
              <a:chOff x="335021" y="23792"/>
              <a:chExt cx="8572280" cy="1553496"/>
            </a:xfrm>
          </p:grpSpPr>
          <p:grpSp>
            <p:nvGrpSpPr>
              <p:cNvPr id="40" name="Group 39">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42"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3"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C000"/>
                  </a:solidFill>
                  <a:prstDash val="lgDash"/>
                  <a:extLst>
                    <a:ext uri="{C807C97D-BFC1-408E-A445-0C87EB9F89A2}">
                      <ask:lineSketchStyleProps xmln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41" name="TextBox 40">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5 %</a:t>
                </a:r>
              </a:p>
            </p:txBody>
          </p:sp>
        </p:grpSp>
        <p:sp>
          <p:nvSpPr>
            <p:cNvPr id="45" name="Flowchart: Connector 44"/>
            <p:cNvSpPr/>
            <p:nvPr/>
          </p:nvSpPr>
          <p:spPr>
            <a:xfrm>
              <a:off x="1518560" y="5317266"/>
              <a:ext cx="1009962" cy="1002530"/>
            </a:xfrm>
            <a:prstGeom prst="flowChartConnecto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pic>
        <p:nvPicPr>
          <p:cNvPr id="46" name="图片 8">
            <a:extLst>
              <a:ext uri="{FF2B5EF4-FFF2-40B4-BE49-F238E27FC236}">
                <a16:creationId xmlns:a16="http://schemas.microsoft.com/office/drawing/2014/main" id="{24F7EC10-1FCA-41E5-98E1-06E53F0B5C8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4300" y="4232403"/>
            <a:ext cx="2746161" cy="27461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87607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32" presetClass="emph" presetSubtype="0" fill="hold" nodeType="withEffect">
                                  <p:stCondLst>
                                    <p:cond delay="0"/>
                                  </p:stCondLst>
                                  <p:childTnLst>
                                    <p:animRot by="120000">
                                      <p:cBhvr>
                                        <p:cTn id="35" dur="100" fill="hold">
                                          <p:stCondLst>
                                            <p:cond delay="0"/>
                                          </p:stCondLst>
                                        </p:cTn>
                                        <p:tgtEl>
                                          <p:spTgt spid="7"/>
                                        </p:tgtEl>
                                        <p:attrNameLst>
                                          <p:attrName>r</p:attrName>
                                        </p:attrNameLst>
                                      </p:cBhvr>
                                    </p:animRot>
                                    <p:animRot by="-240000">
                                      <p:cBhvr>
                                        <p:cTn id="36" dur="200" fill="hold">
                                          <p:stCondLst>
                                            <p:cond delay="200"/>
                                          </p:stCondLst>
                                        </p:cTn>
                                        <p:tgtEl>
                                          <p:spTgt spid="7"/>
                                        </p:tgtEl>
                                        <p:attrNameLst>
                                          <p:attrName>r</p:attrName>
                                        </p:attrNameLst>
                                      </p:cBhvr>
                                    </p:animRot>
                                    <p:animRot by="240000">
                                      <p:cBhvr>
                                        <p:cTn id="37" dur="200" fill="hold">
                                          <p:stCondLst>
                                            <p:cond delay="400"/>
                                          </p:stCondLst>
                                        </p:cTn>
                                        <p:tgtEl>
                                          <p:spTgt spid="7"/>
                                        </p:tgtEl>
                                        <p:attrNameLst>
                                          <p:attrName>r</p:attrName>
                                        </p:attrNameLst>
                                      </p:cBhvr>
                                    </p:animRot>
                                    <p:animRot by="-240000">
                                      <p:cBhvr>
                                        <p:cTn id="38" dur="200" fill="hold">
                                          <p:stCondLst>
                                            <p:cond delay="600"/>
                                          </p:stCondLst>
                                        </p:cTn>
                                        <p:tgtEl>
                                          <p:spTgt spid="7"/>
                                        </p:tgtEl>
                                        <p:attrNameLst>
                                          <p:attrName>r</p:attrName>
                                        </p:attrNameLst>
                                      </p:cBhvr>
                                    </p:animRot>
                                    <p:animRot by="120000">
                                      <p:cBhvr>
                                        <p:cTn id="39" dur="200" fill="hold">
                                          <p:stCondLst>
                                            <p:cond delay="800"/>
                                          </p:stCondLst>
                                        </p:cTn>
                                        <p:tgtEl>
                                          <p:spTgt spid="7"/>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13666-E29D-41BD-44C6-4DACF11AF640}"/>
              </a:ext>
            </a:extLst>
          </p:cNvPr>
          <p:cNvSpPr txBox="1"/>
          <p:nvPr/>
        </p:nvSpPr>
        <p:spPr>
          <a:xfrm>
            <a:off x="1432560" y="883920"/>
            <a:ext cx="8646160" cy="2800767"/>
          </a:xfrm>
          <a:prstGeom prst="rect">
            <a:avLst/>
          </a:prstGeom>
          <a:noFill/>
        </p:spPr>
        <p:txBody>
          <a:bodyPr wrap="square" rtlCol="0">
            <a:spAutoFit/>
          </a:bodyPr>
          <a:lstStyle/>
          <a:p>
            <a:r>
              <a:rPr lang="en-US" sz="4400" b="1" dirty="0">
                <a:latin typeface="Cambria" panose="02040503050406030204" pitchFamily="18" charset="0"/>
                <a:ea typeface="Cambria" panose="02040503050406030204" pitchFamily="18" charset="0"/>
              </a:rPr>
              <a:t>b) </a:t>
            </a:r>
            <a:r>
              <a:rPr lang="en-US" sz="4400" b="1" dirty="0" err="1">
                <a:latin typeface="Cambria" panose="02040503050406030204" pitchFamily="18" charset="0"/>
                <a:ea typeface="Cambria" panose="02040503050406030204" pitchFamily="18" charset="0"/>
              </a:rPr>
              <a:t>Chọn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câu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trả</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lời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đúng</a:t>
            </a:r>
            <a:r>
              <a:rPr lang="en-US" sz="4400" b="1" dirty="0">
                <a:latin typeface="Cambria" panose="02040503050406030204" pitchFamily="18" charset="0"/>
                <a:ea typeface="Cambria" panose="02040503050406030204" pitchFamily="18" charset="0"/>
              </a:rPr>
              <a:t>.</a:t>
            </a:r>
          </a:p>
          <a:p>
            <a:r>
              <a:rPr lang="en-US" sz="4400" dirty="0" err="1">
                <a:latin typeface="Cambria" panose="02040503050406030204" pitchFamily="18" charset="0"/>
                <a:ea typeface="Cambria" panose="02040503050406030204" pitchFamily="18" charset="0"/>
              </a:rPr>
              <a:t>Tỉ</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số</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phần</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trăm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41 </a:t>
            </a:r>
            <a:r>
              <a:rPr lang="en-US" sz="4400" dirty="0" err="1">
                <a:latin typeface="Cambria" panose="02040503050406030204" pitchFamily="18" charset="0"/>
                <a:ea typeface="Cambria" panose="02040503050406030204" pitchFamily="18" charset="0"/>
              </a:rPr>
              <a:t>và</a:t>
            </a:r>
            <a:r>
              <a:rPr lang="en-US" sz="4400" dirty="0">
                <a:latin typeface="Cambria" panose="02040503050406030204" pitchFamily="18" charset="0"/>
                <a:ea typeface="Cambria" panose="02040503050406030204" pitchFamily="18" charset="0"/>
              </a:rPr>
              <a:t> 73 </a:t>
            </a:r>
            <a:r>
              <a:rPr lang="en-US" sz="4400" dirty="0" err="1">
                <a:latin typeface="Cambria" panose="02040503050406030204" pitchFamily="18" charset="0"/>
                <a:ea typeface="Cambria" panose="02040503050406030204" pitchFamily="18" charset="0"/>
              </a:rPr>
              <a:t>là</a:t>
            </a:r>
            <a:r>
              <a:rPr lang="en-US" sz="4400" dirty="0">
                <a:latin typeface="Cambria" panose="02040503050406030204" pitchFamily="18" charset="0"/>
                <a:ea typeface="Cambria" panose="02040503050406030204" pitchFamily="18" charset="0"/>
              </a:rPr>
              <a:t>:</a:t>
            </a:r>
          </a:p>
          <a:p>
            <a:r>
              <a:rPr lang="en-US" sz="4400" dirty="0">
                <a:latin typeface="Cambria" panose="02040503050406030204" pitchFamily="18" charset="0"/>
                <a:ea typeface="Cambria" panose="02040503050406030204" pitchFamily="18" charset="0"/>
              </a:rPr>
              <a:t>A. 0,5616%    B. 5,616%    C. 56,16%       D. 561,6%</a:t>
            </a:r>
          </a:p>
        </p:txBody>
      </p:sp>
      <p:sp>
        <p:nvSpPr>
          <p:cNvPr id="5" name="TextBox 4">
            <a:extLst>
              <a:ext uri="{FF2B5EF4-FFF2-40B4-BE49-F238E27FC236}">
                <a16:creationId xmlns:a16="http://schemas.microsoft.com/office/drawing/2014/main" id="{0102925F-CF0C-27C1-D7D8-2952CFA01AB0}"/>
              </a:ext>
            </a:extLst>
          </p:cNvPr>
          <p:cNvSpPr txBox="1"/>
          <p:nvPr/>
        </p:nvSpPr>
        <p:spPr>
          <a:xfrm>
            <a:off x="2448560" y="4053840"/>
            <a:ext cx="8006080" cy="769441"/>
          </a:xfrm>
          <a:prstGeom prst="rect">
            <a:avLst/>
          </a:prstGeom>
          <a:noFill/>
        </p:spPr>
        <p:txBody>
          <a:bodyPr wrap="square" rtlCol="0">
            <a:spAutoFit/>
          </a:bodyPr>
          <a:lstStyle/>
          <a:p>
            <a:r>
              <a:rPr lang="pt-BR" sz="4400" dirty="0">
                <a:solidFill>
                  <a:srgbClr val="FF0000"/>
                </a:solidFill>
                <a:latin typeface="Cambria" panose="02040503050406030204" pitchFamily="18" charset="0"/>
                <a:ea typeface="Cambria" panose="02040503050406030204" pitchFamily="18" charset="0"/>
              </a:rPr>
              <a:t>41 : 73 = 0,5616… = 56,16%</a:t>
            </a:r>
            <a:endParaRPr lang="en-US" sz="4400" dirty="0">
              <a:solidFill>
                <a:srgbClr val="FF0000"/>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EE96ECD8-04AF-A905-D4F1-1BACE85AB1EE}"/>
              </a:ext>
            </a:extLst>
          </p:cNvPr>
          <p:cNvSpPr/>
          <p:nvPr/>
        </p:nvSpPr>
        <p:spPr>
          <a:xfrm>
            <a:off x="1422400" y="3007360"/>
            <a:ext cx="609600" cy="62992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1605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672D090-23A0-E280-D689-13A846FB03B1}"/>
              </a:ext>
            </a:extLst>
          </p:cNvPr>
          <p:cNvSpPr txBox="1"/>
          <p:nvPr/>
        </p:nvSpPr>
        <p:spPr>
          <a:xfrm>
            <a:off x="1366559" y="767100"/>
            <a:ext cx="4536401" cy="646331"/>
          </a:xfrm>
          <a:prstGeom prst="rect">
            <a:avLst/>
          </a:prstGeom>
          <a:noFill/>
        </p:spPr>
        <p:txBody>
          <a:bodyPr wrap="square" rtlCol="0">
            <a:spAutoFit/>
          </a:bodyPr>
          <a:lstStyle/>
          <a:p>
            <a:pPr lvl="0" algn="ctr"/>
            <a:r>
              <a:rPr lang="en-US" sz="3600" b="1" dirty="0" err="1">
                <a:solidFill>
                  <a:prstClr val="black"/>
                </a:solidFill>
                <a:latin typeface="Cambria" panose="02040503050406030204" pitchFamily="18" charset="0"/>
                <a:ea typeface="Cambria" panose="02040503050406030204" pitchFamily="18" charset="0"/>
              </a:rPr>
              <a:t>Tính</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theo</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mẫu</a:t>
            </a:r>
            <a:r>
              <a:rPr lang="en-US" sz="3600" b="1" dirty="0">
                <a:solidFill>
                  <a:prstClr val="black"/>
                </a:solidFill>
                <a:latin typeface="Cambria" panose="02040503050406030204" pitchFamily="18" charset="0"/>
                <a:ea typeface="Cambria" panose="02040503050406030204" pitchFamily="18" charset="0"/>
              </a:rPr>
              <a:t>).</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Oval 3">
            <a:extLst>
              <a:ext uri="{FF2B5EF4-FFF2-40B4-BE49-F238E27FC236}">
                <a16:creationId xmlns:a16="http://schemas.microsoft.com/office/drawing/2014/main" id="{68343FA7-EA84-F7F1-D8C3-AFB3728884AE}"/>
              </a:ext>
            </a:extLst>
          </p:cNvPr>
          <p:cNvSpPr/>
          <p:nvPr/>
        </p:nvSpPr>
        <p:spPr>
          <a:xfrm>
            <a:off x="1137920" y="822960"/>
            <a:ext cx="609600" cy="56896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2</a:t>
            </a:r>
          </a:p>
        </p:txBody>
      </p:sp>
      <p:pic>
        <p:nvPicPr>
          <p:cNvPr id="9" name="Picture 8">
            <a:extLst>
              <a:ext uri="{FF2B5EF4-FFF2-40B4-BE49-F238E27FC236}">
                <a16:creationId xmlns:a16="http://schemas.microsoft.com/office/drawing/2014/main" id="{E9E6B2CE-F6D2-A00C-0D30-7C8AB4370E31}"/>
              </a:ext>
            </a:extLst>
          </p:cNvPr>
          <p:cNvPicPr>
            <a:picLocks noChangeAspect="1"/>
          </p:cNvPicPr>
          <p:nvPr/>
        </p:nvPicPr>
        <p:blipFill>
          <a:blip r:embed="rId2"/>
          <a:stretch>
            <a:fillRect/>
          </a:stretch>
        </p:blipFill>
        <p:spPr>
          <a:xfrm>
            <a:off x="824230" y="1637347"/>
            <a:ext cx="11010900" cy="1266825"/>
          </a:xfrm>
          <a:prstGeom prst="rect">
            <a:avLst/>
          </a:prstGeom>
        </p:spPr>
      </p:pic>
      <p:graphicFrame>
        <p:nvGraphicFramePr>
          <p:cNvPr id="13" name="Table 12">
            <a:extLst>
              <a:ext uri="{FF2B5EF4-FFF2-40B4-BE49-F238E27FC236}">
                <a16:creationId xmlns:a16="http://schemas.microsoft.com/office/drawing/2014/main" id="{46CBF3CA-DACB-DB5B-B68E-7C5B70A1095F}"/>
              </a:ext>
            </a:extLst>
          </p:cNvPr>
          <p:cNvGraphicFramePr>
            <a:graphicFrameLocks noGrp="1"/>
          </p:cNvGraphicFramePr>
          <p:nvPr>
            <p:extLst>
              <p:ext uri="{D42A27DB-BD31-4B8C-83A1-F6EECF244321}">
                <p14:modId xmlns:p14="http://schemas.microsoft.com/office/powerpoint/2010/main" val="2138994900"/>
              </p:ext>
            </p:extLst>
          </p:nvPr>
        </p:nvGraphicFramePr>
        <p:xfrm>
          <a:off x="817880" y="3513614"/>
          <a:ext cx="10937241" cy="1036320"/>
        </p:xfrm>
        <a:graphic>
          <a:graphicData uri="http://schemas.openxmlformats.org/drawingml/2006/table">
            <a:tbl>
              <a:tblPr/>
              <a:tblGrid>
                <a:gridCol w="2809240">
                  <a:extLst>
                    <a:ext uri="{9D8B030D-6E8A-4147-A177-3AD203B41FA5}">
                      <a16:colId xmlns:a16="http://schemas.microsoft.com/office/drawing/2014/main" val="3897191914"/>
                    </a:ext>
                  </a:extLst>
                </a:gridCol>
                <a:gridCol w="4185920">
                  <a:extLst>
                    <a:ext uri="{9D8B030D-6E8A-4147-A177-3AD203B41FA5}">
                      <a16:colId xmlns:a16="http://schemas.microsoft.com/office/drawing/2014/main" val="3080148550"/>
                    </a:ext>
                  </a:extLst>
                </a:gridCol>
                <a:gridCol w="3942081">
                  <a:extLst>
                    <a:ext uri="{9D8B030D-6E8A-4147-A177-3AD203B41FA5}">
                      <a16:colId xmlns:a16="http://schemas.microsoft.com/office/drawing/2014/main" val="1717127955"/>
                    </a:ext>
                  </a:extLst>
                </a:gridCol>
              </a:tblGrid>
              <a:tr h="0">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a) 57% + 43,5%</a:t>
                      </a:r>
                    </a:p>
                  </a:txBody>
                  <a:tcPr anchor="ctr">
                    <a:lnL>
                      <a:noFill/>
                    </a:lnL>
                    <a:lnR>
                      <a:noFill/>
                    </a:lnR>
                    <a:lnT>
                      <a:noFill/>
                    </a:lnT>
                    <a:lnB>
                      <a:noFill/>
                    </a:lnB>
                    <a:noFill/>
                  </a:tcPr>
                </a:tc>
                <a:tc>
                  <a:txBody>
                    <a:bodyPr/>
                    <a:lstStyle/>
                    <a:p>
                      <a:pPr algn="l"/>
                      <a:r>
                        <a:rPr lang="en-US" sz="2800" b="1" dirty="0">
                          <a:solidFill>
                            <a:srgbClr val="000000"/>
                          </a:solidFill>
                          <a:effectLst/>
                          <a:latin typeface="Cambria" panose="02040503050406030204" pitchFamily="18" charset="0"/>
                          <a:ea typeface="Cambria" panose="02040503050406030204" pitchFamily="18" charset="0"/>
                        </a:rPr>
                        <a:t>   100,5% – 57%</a:t>
                      </a:r>
                    </a:p>
                  </a:txBody>
                  <a:tcPr anchor="ctr">
                    <a:lnL>
                      <a:noFill/>
                    </a:lnL>
                    <a:lnR>
                      <a:noFill/>
                    </a:lnR>
                    <a:lnT>
                      <a:noFill/>
                    </a:lnT>
                    <a:lnB>
                      <a:noFill/>
                    </a:lnB>
                    <a:noFill/>
                  </a:tcPr>
                </a:tc>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   100,5% – 43,5%</a:t>
                      </a:r>
                    </a:p>
                  </a:txBody>
                  <a:tcPr anchor="ctr">
                    <a:lnL>
                      <a:noFill/>
                    </a:lnL>
                    <a:lnR>
                      <a:noFill/>
                    </a:lnR>
                    <a:lnT>
                      <a:noFill/>
                    </a:lnT>
                    <a:lnB>
                      <a:noFill/>
                    </a:lnB>
                    <a:noFill/>
                  </a:tcPr>
                </a:tc>
                <a:extLst>
                  <a:ext uri="{0D108BD9-81ED-4DB2-BD59-A6C34878D82A}">
                    <a16:rowId xmlns:a16="http://schemas.microsoft.com/office/drawing/2014/main" val="2687515316"/>
                  </a:ext>
                </a:extLst>
              </a:tr>
              <a:tr h="0">
                <a:tc>
                  <a:txBody>
                    <a:bodyPr/>
                    <a:lstStyle/>
                    <a:p>
                      <a:pPr algn="just"/>
                      <a:r>
                        <a:rPr lang="en-US" sz="2800" b="1">
                          <a:solidFill>
                            <a:srgbClr val="000000"/>
                          </a:solidFill>
                          <a:effectLst/>
                          <a:latin typeface="Cambria" panose="02040503050406030204" pitchFamily="18" charset="0"/>
                          <a:ea typeface="Cambria" panose="02040503050406030204" pitchFamily="18" charset="0"/>
                        </a:rPr>
                        <a:t>b) 12% × 6</a:t>
                      </a:r>
                    </a:p>
                  </a:txBody>
                  <a:tcPr anchor="ctr">
                    <a:lnL>
                      <a:noFill/>
                    </a:lnL>
                    <a:lnR>
                      <a:noFill/>
                    </a:lnR>
                    <a:lnT>
                      <a:noFill/>
                    </a:lnT>
                    <a:lnB>
                      <a:noFill/>
                    </a:lnB>
                    <a:noFill/>
                  </a:tcPr>
                </a:tc>
                <a:tc>
                  <a:txBody>
                    <a:bodyPr/>
                    <a:lstStyle/>
                    <a:p>
                      <a:pPr algn="l"/>
                      <a:r>
                        <a:rPr lang="en-US" sz="2800" b="1" dirty="0">
                          <a:solidFill>
                            <a:srgbClr val="000000"/>
                          </a:solidFill>
                          <a:effectLst/>
                          <a:latin typeface="Cambria" panose="02040503050406030204" pitchFamily="18" charset="0"/>
                          <a:ea typeface="Cambria" panose="02040503050406030204" pitchFamily="18" charset="0"/>
                        </a:rPr>
                        <a:t>   72% : 6</a:t>
                      </a:r>
                    </a:p>
                  </a:txBody>
                  <a:tcPr anchor="ctr">
                    <a:lnL>
                      <a:noFill/>
                    </a:lnL>
                    <a:lnR>
                      <a:noFill/>
                    </a:lnR>
                    <a:lnT>
                      <a:noFill/>
                    </a:lnT>
                    <a:lnB>
                      <a:noFill/>
                    </a:lnB>
                    <a:noFill/>
                  </a:tcPr>
                </a:tc>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   72% : 12</a:t>
                      </a:r>
                    </a:p>
                  </a:txBody>
                  <a:tcPr anchor="ctr">
                    <a:lnL>
                      <a:noFill/>
                    </a:lnL>
                    <a:lnR>
                      <a:noFill/>
                    </a:lnR>
                    <a:lnT>
                      <a:noFill/>
                    </a:lnT>
                    <a:lnB>
                      <a:noFill/>
                    </a:lnB>
                    <a:noFill/>
                  </a:tcPr>
                </a:tc>
                <a:extLst>
                  <a:ext uri="{0D108BD9-81ED-4DB2-BD59-A6C34878D82A}">
                    <a16:rowId xmlns:a16="http://schemas.microsoft.com/office/drawing/2014/main" val="1361568145"/>
                  </a:ext>
                </a:extLst>
              </a:tr>
            </a:tbl>
          </a:graphicData>
        </a:graphic>
      </p:graphicFrame>
    </p:spTree>
    <p:extLst>
      <p:ext uri="{BB962C8B-B14F-4D97-AF65-F5344CB8AC3E}">
        <p14:creationId xmlns:p14="http://schemas.microsoft.com/office/powerpoint/2010/main" val="2944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0046CC-ED81-5126-3989-26F517010148}"/>
              </a:ext>
            </a:extLst>
          </p:cNvPr>
          <p:cNvSpPr txBox="1"/>
          <p:nvPr/>
        </p:nvSpPr>
        <p:spPr>
          <a:xfrm>
            <a:off x="762000" y="802640"/>
            <a:ext cx="5953760" cy="646331"/>
          </a:xfrm>
          <a:prstGeom prst="rect">
            <a:avLst/>
          </a:prstGeom>
          <a:noFill/>
        </p:spPr>
        <p:txBody>
          <a:bodyPr wrap="square" rtlCol="0">
            <a:spAutoFit/>
          </a:bodyPr>
          <a:lstStyle/>
          <a:p>
            <a:r>
              <a:rPr lang="en-US" sz="3600" b="0" i="0" dirty="0">
                <a:solidFill>
                  <a:srgbClr val="FF0000"/>
                </a:solidFill>
                <a:effectLst/>
                <a:latin typeface="Cambria" panose="02040503050406030204" pitchFamily="18" charset="0"/>
                <a:ea typeface="Cambria" panose="02040503050406030204" pitchFamily="18" charset="0"/>
              </a:rPr>
              <a:t>a) 57% + 43,5% = 100,5%</a:t>
            </a:r>
            <a:endParaRPr lang="en-US" sz="3600" dirty="0">
              <a:solidFill>
                <a:srgbClr val="FF000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C20E87D-A10C-42CE-E46D-747FE427D5F3}"/>
              </a:ext>
            </a:extLst>
          </p:cNvPr>
          <p:cNvSpPr txBox="1"/>
          <p:nvPr/>
        </p:nvSpPr>
        <p:spPr>
          <a:xfrm>
            <a:off x="802640" y="1656080"/>
            <a:ext cx="595376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100,5% – 57% = 43,5%</a:t>
            </a:r>
          </a:p>
        </p:txBody>
      </p:sp>
      <p:sp>
        <p:nvSpPr>
          <p:cNvPr id="4" name="TextBox 3">
            <a:extLst>
              <a:ext uri="{FF2B5EF4-FFF2-40B4-BE49-F238E27FC236}">
                <a16:creationId xmlns:a16="http://schemas.microsoft.com/office/drawing/2014/main" id="{78CE62EA-6DFC-9F73-7F9A-68353E1DBFF0}"/>
              </a:ext>
            </a:extLst>
          </p:cNvPr>
          <p:cNvSpPr txBox="1"/>
          <p:nvPr/>
        </p:nvSpPr>
        <p:spPr>
          <a:xfrm>
            <a:off x="833120" y="2489200"/>
            <a:ext cx="595376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100,5% – 43,5% = 57%</a:t>
            </a:r>
          </a:p>
        </p:txBody>
      </p:sp>
      <p:sp>
        <p:nvSpPr>
          <p:cNvPr id="5" name="TextBox 4">
            <a:extLst>
              <a:ext uri="{FF2B5EF4-FFF2-40B4-BE49-F238E27FC236}">
                <a16:creationId xmlns:a16="http://schemas.microsoft.com/office/drawing/2014/main" id="{9F4BE20D-1FAE-CA95-D918-1FA66D44DAEB}"/>
              </a:ext>
            </a:extLst>
          </p:cNvPr>
          <p:cNvSpPr txBox="1"/>
          <p:nvPr/>
        </p:nvSpPr>
        <p:spPr>
          <a:xfrm>
            <a:off x="5608320" y="3332480"/>
            <a:ext cx="595376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b) 12% × 6 = 72%</a:t>
            </a:r>
          </a:p>
        </p:txBody>
      </p:sp>
      <p:sp>
        <p:nvSpPr>
          <p:cNvPr id="6" name="TextBox 5">
            <a:extLst>
              <a:ext uri="{FF2B5EF4-FFF2-40B4-BE49-F238E27FC236}">
                <a16:creationId xmlns:a16="http://schemas.microsoft.com/office/drawing/2014/main" id="{0F0D727B-8DE2-23CF-269C-07448D741687}"/>
              </a:ext>
            </a:extLst>
          </p:cNvPr>
          <p:cNvSpPr txBox="1"/>
          <p:nvPr/>
        </p:nvSpPr>
        <p:spPr>
          <a:xfrm>
            <a:off x="5638800" y="4165600"/>
            <a:ext cx="595376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72% : 6 = 12%</a:t>
            </a:r>
          </a:p>
        </p:txBody>
      </p:sp>
      <p:sp>
        <p:nvSpPr>
          <p:cNvPr id="7" name="TextBox 6">
            <a:extLst>
              <a:ext uri="{FF2B5EF4-FFF2-40B4-BE49-F238E27FC236}">
                <a16:creationId xmlns:a16="http://schemas.microsoft.com/office/drawing/2014/main" id="{7F1D4F07-0E6E-FC62-5D4E-A9B758867CA9}"/>
              </a:ext>
            </a:extLst>
          </p:cNvPr>
          <p:cNvSpPr txBox="1"/>
          <p:nvPr/>
        </p:nvSpPr>
        <p:spPr>
          <a:xfrm>
            <a:off x="5730240" y="5069840"/>
            <a:ext cx="595376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72% : 12 = 6%</a:t>
            </a:r>
          </a:p>
        </p:txBody>
      </p:sp>
    </p:spTree>
    <p:extLst>
      <p:ext uri="{BB962C8B-B14F-4D97-AF65-F5344CB8AC3E}">
        <p14:creationId xmlns:p14="http://schemas.microsoft.com/office/powerpoint/2010/main" val="221646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672D090-23A0-E280-D689-13A846FB03B1}"/>
              </a:ext>
            </a:extLst>
          </p:cNvPr>
          <p:cNvSpPr txBox="1"/>
          <p:nvPr/>
        </p:nvSpPr>
        <p:spPr>
          <a:xfrm>
            <a:off x="1178560" y="584220"/>
            <a:ext cx="10261600" cy="5016758"/>
          </a:xfrm>
          <a:prstGeom prst="rect">
            <a:avLst/>
          </a:prstGeom>
          <a:noFill/>
        </p:spPr>
        <p:txBody>
          <a:bodyPr wrap="square" rtlCol="0">
            <a:spAutoFit/>
          </a:bodyPr>
          <a:lstStyle/>
          <a:p>
            <a:pPr lvl="0" algn="just"/>
            <a:r>
              <a:rPr lang="vi-VN" sz="3200" dirty="0">
                <a:solidFill>
                  <a:prstClr val="black"/>
                </a:solidFill>
                <a:latin typeface="Cambria" panose="02040503050406030204" pitchFamily="18" charset="0"/>
                <a:ea typeface="Cambria" panose="02040503050406030204" pitchFamily="18" charset="0"/>
              </a:rPr>
              <a:t>Hưởng ứng Tết trồng cây, nhà trường đã tổ chức một đợt trồng cây xung quanh trường. Theo kế hoạch, trong thời gian quy định thì nhà trường phải trồng được 600 cây. Đến nửa thời gian đó, nhà trường đã trồng được 360 cây và đến hết thời gian quy định, nhà trường đã trồng được tất cả 690 cây. Hỏi:</a:t>
            </a:r>
          </a:p>
          <a:p>
            <a:pPr lvl="0" algn="just"/>
            <a:r>
              <a:rPr lang="vi-VN" sz="3200" dirty="0">
                <a:solidFill>
                  <a:prstClr val="black"/>
                </a:solidFill>
                <a:latin typeface="Cambria" panose="02040503050406030204" pitchFamily="18" charset="0"/>
                <a:ea typeface="Cambria" panose="02040503050406030204" pitchFamily="18" charset="0"/>
              </a:rPr>
              <a:t>a) Đến hết nửa thời gian quy định, nhà trường đã thực hiện được bao nhiêu phần trăm kế hoạch?</a:t>
            </a:r>
          </a:p>
          <a:p>
            <a:pPr lvl="0" algn="just"/>
            <a:r>
              <a:rPr lang="vi-VN" sz="3200" dirty="0">
                <a:solidFill>
                  <a:prstClr val="black"/>
                </a:solidFill>
                <a:latin typeface="Cambria" panose="02040503050406030204" pitchFamily="18" charset="0"/>
                <a:ea typeface="Cambria" panose="02040503050406030204" pitchFamily="18" charset="0"/>
              </a:rPr>
              <a:t>b) Đến hết thời gian quy định, nhà trường đã vượt kế hoạch bao nhiêu phần trăm?</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68343FA7-EA84-F7F1-D8C3-AFB3728884AE}"/>
              </a:ext>
            </a:extLst>
          </p:cNvPr>
          <p:cNvSpPr/>
          <p:nvPr/>
        </p:nvSpPr>
        <p:spPr>
          <a:xfrm>
            <a:off x="548640" y="650240"/>
            <a:ext cx="609600" cy="56896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Tree>
    <p:extLst>
      <p:ext uri="{BB962C8B-B14F-4D97-AF65-F5344CB8AC3E}">
        <p14:creationId xmlns:p14="http://schemas.microsoft.com/office/powerpoint/2010/main" val="306481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717FAF-B5E3-E47E-8A5E-E7B266D5C151}"/>
              </a:ext>
            </a:extLst>
          </p:cNvPr>
          <p:cNvSpPr txBox="1"/>
          <p:nvPr/>
        </p:nvSpPr>
        <p:spPr>
          <a:xfrm>
            <a:off x="1158240" y="1056640"/>
            <a:ext cx="9276080" cy="4832092"/>
          </a:xfrm>
          <a:prstGeom prst="rect">
            <a:avLst/>
          </a:prstGeom>
          <a:noFill/>
        </p:spPr>
        <p:txBody>
          <a:bodyPr wrap="square" rtlCol="0">
            <a:spAutoFit/>
          </a:bodyPr>
          <a:lstStyle/>
          <a:p>
            <a:pPr marL="342900" indent="-342900" algn="ctr">
              <a:buAutoNum type="alphaLcParenR"/>
            </a:pPr>
            <a:r>
              <a:rPr lang="vi-VN" sz="2800" dirty="0">
                <a:solidFill>
                  <a:srgbClr val="FF0000"/>
                </a:solidFill>
                <a:latin typeface="Cambria" panose="02040503050406030204" pitchFamily="18" charset="0"/>
                <a:ea typeface="Cambria" panose="02040503050406030204" pitchFamily="18" charset="0"/>
              </a:rPr>
              <a:t>Đến hết nửa thời gian quy định, nhà trường đã thực hiện được số phần trăm kế hoạch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360 : 600 = 0,6 = 60%</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b) Đến hết thời gian quy định, nhà trường đã thực hiện số phần trăm kế hoạch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690 : 600 = 1,15 = 115%</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Đến hết thời gian quy định, nhà trường đã vượt kế hoạch số phần trăm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115% - 100% = 15%</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Đáp số: a) 60%</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a:solidFill>
                  <a:srgbClr val="FF0000"/>
                </a:solidFill>
                <a:latin typeface="Cambria" panose="02040503050406030204" pitchFamily="18" charset="0"/>
                <a:ea typeface="Cambria" panose="02040503050406030204" pitchFamily="18" charset="0"/>
              </a:rPr>
              <a:t>                </a:t>
            </a:r>
            <a:r>
              <a:rPr lang="vi-VN" sz="2800" dirty="0">
                <a:solidFill>
                  <a:srgbClr val="FF0000"/>
                </a:solidFill>
                <a:latin typeface="Cambria" panose="02040503050406030204" pitchFamily="18" charset="0"/>
                <a:ea typeface="Cambria" panose="02040503050406030204" pitchFamily="18" charset="0"/>
              </a:rPr>
              <a:t>b) 15%</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550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字魂70号-灵悦黑体" panose="00000500000000000000" pitchFamily="2" charset="-122"/>
            <a:ea typeface="字魂70号-灵悦黑体" panose="00000500000000000000"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79</TotalTime>
  <Words>428</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vt:i4>
      </vt:variant>
    </vt:vector>
  </HeadingPairs>
  <TitlesOfParts>
    <vt:vector size="23" baseType="lpstr">
      <vt:lpstr>#9Slide05 Bodega Script</vt:lpstr>
      <vt:lpstr>#9Slide07 Altus</vt:lpstr>
      <vt:lpstr>#9Slide07 HoneyCream</vt:lpstr>
      <vt:lpstr>Arial</vt:lpstr>
      <vt:lpstr>Calibri</vt:lpstr>
      <vt:lpstr>Cambria</vt:lpstr>
      <vt:lpstr>等线</vt:lpstr>
      <vt:lpstr>等线 Light</vt:lpstr>
      <vt:lpstr>SVN-Newton</vt:lpstr>
      <vt:lpstr>Times New Roman</vt:lpstr>
      <vt:lpstr>UTM Avo</vt:lpstr>
      <vt:lpstr>Chủ đề 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Minh Hanh Ngo</dc:creator>
  <cp:lastModifiedBy>write cuong</cp:lastModifiedBy>
  <cp:revision>27</cp:revision>
  <dcterms:created xsi:type="dcterms:W3CDTF">2023-10-28T12:58:05Z</dcterms:created>
  <dcterms:modified xsi:type="dcterms:W3CDTF">2026-02-05T04:10:08Z</dcterms:modified>
</cp:coreProperties>
</file>