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927" r:id="rId4"/>
  </p:sldMasterIdLst>
  <p:notesMasterIdLst>
    <p:notesMasterId r:id="rId15"/>
  </p:notesMasterIdLst>
  <p:sldIdLst>
    <p:sldId id="270" r:id="rId5"/>
    <p:sldId id="292" r:id="rId6"/>
    <p:sldId id="299" r:id="rId7"/>
    <p:sldId id="301" r:id="rId8"/>
    <p:sldId id="256" r:id="rId9"/>
    <p:sldId id="277" r:id="rId10"/>
    <p:sldId id="302" r:id="rId11"/>
    <p:sldId id="303" r:id="rId12"/>
    <p:sldId id="285" r:id="rId13"/>
    <p:sldId id="304"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1C5"/>
    <a:srgbClr val="C23A47"/>
    <a:srgbClr val="8DD6F4"/>
    <a:srgbClr val="FAFAFA"/>
    <a:srgbClr val="F7D100"/>
    <a:srgbClr val="F0B218"/>
    <a:srgbClr val="FFDA56"/>
    <a:srgbClr val="87D4F4"/>
    <a:srgbClr val="F7A7CC"/>
    <a:srgbClr val="FEF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83033" autoAdjust="0"/>
  </p:normalViewPr>
  <p:slideViewPr>
    <p:cSldViewPr>
      <p:cViewPr varScale="1">
        <p:scale>
          <a:sx n="47" d="100"/>
          <a:sy n="47" d="100"/>
        </p:scale>
        <p:origin x="6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72CA3-1AC6-41FF-AE9D-268F48519081}" type="datetimeFigureOut">
              <a:rPr lang="en-GB" smtClean="0"/>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7000B-F421-40C5-BF64-338F949AF42C}" type="slidenum">
              <a:rPr lang="en-GB" smtClean="0"/>
              <a:t>‹#›</a:t>
            </a:fld>
            <a:endParaRPr lang="en-GB"/>
          </a:p>
        </p:txBody>
      </p:sp>
    </p:spTree>
    <p:extLst>
      <p:ext uri="{BB962C8B-B14F-4D97-AF65-F5344CB8AC3E}">
        <p14:creationId xmlns:p14="http://schemas.microsoft.com/office/powerpoint/2010/main" val="153930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1</a:t>
            </a:fld>
            <a:endParaRPr lang="en-GB"/>
          </a:p>
        </p:txBody>
      </p:sp>
    </p:spTree>
    <p:extLst>
      <p:ext uri="{BB962C8B-B14F-4D97-AF65-F5344CB8AC3E}">
        <p14:creationId xmlns:p14="http://schemas.microsoft.com/office/powerpoint/2010/main" val="393440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FBDE-244A-4D1C-BABC-E1E39CE61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98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FBDE-244A-4D1C-BABC-E1E39CE61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0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5</a:t>
            </a:fld>
            <a:endParaRPr lang="en-GB"/>
          </a:p>
        </p:txBody>
      </p:sp>
    </p:spTree>
    <p:extLst>
      <p:ext uri="{BB962C8B-B14F-4D97-AF65-F5344CB8AC3E}">
        <p14:creationId xmlns:p14="http://schemas.microsoft.com/office/powerpoint/2010/main" val="5676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9</a:t>
            </a:fld>
            <a:endParaRPr lang="en-GB"/>
          </a:p>
        </p:txBody>
      </p:sp>
    </p:spTree>
    <p:extLst>
      <p:ext uri="{BB962C8B-B14F-4D97-AF65-F5344CB8AC3E}">
        <p14:creationId xmlns:p14="http://schemas.microsoft.com/office/powerpoint/2010/main" val="42289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1955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30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01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3138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8992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11996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6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695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0204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226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7422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1062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123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2150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083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870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0342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0645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6677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316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9173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73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2138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305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7126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6259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68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ctrTitle"/>
          </p:nvPr>
        </p:nvSpPr>
        <p:spPr>
          <a:xfrm>
            <a:off x="5943599" y="2946401"/>
            <a:ext cx="10796589" cy="3632196"/>
          </a:xfrm>
        </p:spPr>
        <p:txBody>
          <a:bodyPr anchor="b">
            <a:normAutofit/>
          </a:bodyPr>
          <a:lstStyle>
            <a:lvl1pPr algn="r">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5943599" y="6578599"/>
            <a:ext cx="10796589" cy="2108201"/>
          </a:xfrm>
        </p:spPr>
        <p:txBody>
          <a:bodyPr anchor="t">
            <a:normAutofit/>
          </a:bodyPr>
          <a:lstStyle>
            <a:lvl1pPr marL="0" indent="0" algn="r">
              <a:buNone/>
              <a:defRPr sz="2700" cap="all">
                <a:solidFill>
                  <a:schemeClr val="tx1"/>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3398837" y="8805863"/>
            <a:ext cx="2400300" cy="566738"/>
          </a:xfrm>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a:xfrm>
            <a:off x="5943599" y="8805863"/>
            <a:ext cx="7340937" cy="566738"/>
          </a:xfrm>
        </p:spPr>
        <p:txBody>
          <a:bodyPr/>
          <a:lstStyle/>
          <a:p>
            <a:endParaRPr lang="en-US"/>
          </a:p>
        </p:txBody>
      </p:sp>
      <p:sp>
        <p:nvSpPr>
          <p:cNvPr id="6" name="Slide Number Placeholder 5"/>
          <p:cNvSpPr>
            <a:spLocks noGrp="1"/>
          </p:cNvSpPr>
          <p:nvPr>
            <p:ph type="sldNum" sz="quarter" idx="12"/>
          </p:nvPr>
        </p:nvSpPr>
        <p:spPr>
          <a:xfrm>
            <a:off x="15913438" y="8805863"/>
            <a:ext cx="826751" cy="56673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374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7564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a:xfrm>
            <a:off x="1028701" y="4962872"/>
            <a:ext cx="15197141" cy="2203200"/>
          </a:xfrm>
        </p:spPr>
        <p:txBody>
          <a:bodyPr anchor="b"/>
          <a:lstStyle>
            <a:lvl1pPr algn="l">
              <a:defRPr sz="6000" b="0" cap="all"/>
            </a:lvl1pPr>
          </a:lstStyle>
          <a:p>
            <a:r>
              <a:rPr lang="en-US"/>
              <a:t>Click to edit Master title style</a:t>
            </a:r>
            <a:endParaRPr lang="en-US" dirty="0"/>
          </a:p>
        </p:txBody>
      </p:sp>
      <p:sp>
        <p:nvSpPr>
          <p:cNvPr id="3" name="Text Placeholder 2"/>
          <p:cNvSpPr>
            <a:spLocks noGrp="1"/>
          </p:cNvSpPr>
          <p:nvPr>
            <p:ph type="body" idx="1"/>
          </p:nvPr>
        </p:nvSpPr>
        <p:spPr>
          <a:xfrm>
            <a:off x="1028699" y="7166072"/>
            <a:ext cx="15197142" cy="1290600"/>
          </a:xfrm>
        </p:spPr>
        <p:txBody>
          <a:bodyPr anchor="t">
            <a:normAutofit/>
          </a:bodyPr>
          <a:lstStyle>
            <a:lvl1pPr marL="0" indent="0" algn="l">
              <a:buNone/>
              <a:defRPr sz="3000" cap="all">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55537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8703" y="3213101"/>
            <a:ext cx="7493001" cy="54737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32843" y="3213101"/>
            <a:ext cx="7492998" cy="54737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940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60505" y="3327401"/>
            <a:ext cx="7063581"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28702" y="4305302"/>
            <a:ext cx="7495385" cy="438149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44005" y="3340101"/>
            <a:ext cx="7084220"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735225" y="4305302"/>
            <a:ext cx="7493001" cy="438149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866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819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363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8393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a:xfrm>
            <a:off x="1028701" y="3111499"/>
            <a:ext cx="5521328" cy="2057400"/>
          </a:xfrm>
        </p:spPr>
        <p:txBody>
          <a:bodyPr anchor="b">
            <a:normAutofit/>
          </a:bodyPr>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6972302" y="914402"/>
            <a:ext cx="9253539" cy="7772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8701" y="5168900"/>
            <a:ext cx="5521328" cy="2743200"/>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3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a:xfrm>
            <a:off x="1028701" y="2400300"/>
            <a:ext cx="9246980" cy="2057400"/>
          </a:xfrm>
        </p:spPr>
        <p:txBody>
          <a:bodyPr anchor="b">
            <a:normAutofit/>
          </a:bodyPr>
          <a:lstStyle>
            <a:lvl1pPr algn="l">
              <a:defRPr sz="42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1304380" y="1371600"/>
            <a:ext cx="4921461" cy="6858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28701" y="4457700"/>
            <a:ext cx="9246980" cy="27432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360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a:xfrm>
            <a:off x="1028701" y="7099298"/>
            <a:ext cx="1519714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57401" y="1398168"/>
            <a:ext cx="13139741" cy="474746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28701" y="7949405"/>
            <a:ext cx="15197141" cy="74056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2/5/2026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4393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a:xfrm>
            <a:off x="1028702" y="914402"/>
            <a:ext cx="15197141" cy="4686299"/>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028700" y="6515100"/>
            <a:ext cx="15197142" cy="2171700"/>
          </a:xfrm>
        </p:spPr>
        <p:txBody>
          <a:bodyPr anchor="ctr">
            <a:normAutofit/>
          </a:bodyPr>
          <a:lstStyle>
            <a:lvl1pPr marL="0" indent="0" algn="l">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2/5/2026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2849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12" name="TextBox 11"/>
          <p:cNvSpPr txBox="1"/>
          <p:nvPr/>
        </p:nvSpPr>
        <p:spPr>
          <a:xfrm>
            <a:off x="15356801"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13" name="TextBox 12"/>
          <p:cNvSpPr txBox="1"/>
          <p:nvPr/>
        </p:nvSpPr>
        <p:spPr>
          <a:xfrm>
            <a:off x="732413" y="123500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16" name="Title 1"/>
          <p:cNvSpPr>
            <a:spLocks noGrp="1"/>
          </p:cNvSpPr>
          <p:nvPr>
            <p:ph type="title"/>
          </p:nvPr>
        </p:nvSpPr>
        <p:spPr>
          <a:xfrm>
            <a:off x="1488401" y="914402"/>
            <a:ext cx="14325599" cy="4114799"/>
          </a:xfrm>
        </p:spPr>
        <p:txBody>
          <a:bodyPr anchor="ctr">
            <a:normAutofit/>
          </a:bodyPr>
          <a:lstStyle>
            <a:lvl1pPr algn="l">
              <a:defRPr sz="4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46813" y="5029200"/>
            <a:ext cx="14008776"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31198" y="6515100"/>
            <a:ext cx="15228551" cy="2171700"/>
          </a:xfrm>
        </p:spPr>
        <p:txBody>
          <a:bodyPr anchor="ctr">
            <a:normAutofit/>
          </a:bodyPr>
          <a:lstStyle>
            <a:lvl1pPr marL="0" indent="0" algn="l">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2/5/2026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1446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a:xfrm>
            <a:off x="1028704" y="4962872"/>
            <a:ext cx="15197138" cy="2203200"/>
          </a:xfrm>
        </p:spPr>
        <p:txBody>
          <a:bodyPr anchor="b">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028702" y="7166072"/>
            <a:ext cx="15197139" cy="1290600"/>
          </a:xfrm>
        </p:spPr>
        <p:txBody>
          <a:bodyPr anchor="t">
            <a:normAutofit/>
          </a:bodyPr>
          <a:lstStyle>
            <a:lvl1pPr marL="0" indent="0" algn="l">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2/5/2026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3058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13" name="TextBox 12"/>
          <p:cNvSpPr txBox="1"/>
          <p:nvPr/>
        </p:nvSpPr>
        <p:spPr>
          <a:xfrm>
            <a:off x="15356801"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14" name="TextBox 13"/>
          <p:cNvSpPr txBox="1"/>
          <p:nvPr/>
        </p:nvSpPr>
        <p:spPr>
          <a:xfrm>
            <a:off x="732413" y="123500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16" name="Title 1"/>
          <p:cNvSpPr>
            <a:spLocks noGrp="1"/>
          </p:cNvSpPr>
          <p:nvPr>
            <p:ph type="title"/>
          </p:nvPr>
        </p:nvSpPr>
        <p:spPr>
          <a:xfrm>
            <a:off x="1488401" y="914402"/>
            <a:ext cx="14325599" cy="4114799"/>
          </a:xfrm>
        </p:spPr>
        <p:txBody>
          <a:bodyPr anchor="ctr">
            <a:normAutofit/>
          </a:bodyPr>
          <a:lstStyle>
            <a:lvl1pPr algn="l">
              <a:defRPr sz="4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28700" y="5829300"/>
            <a:ext cx="15203154" cy="1333500"/>
          </a:xfrm>
        </p:spPr>
        <p:txBody>
          <a:bodyPr vert="horz" lIns="91440" tIns="45720" rIns="91440" bIns="45720" rtlCol="0" anchor="b">
            <a:normAutofit/>
          </a:bodyPr>
          <a:lstStyle>
            <a:lvl1pPr>
              <a:buNone/>
              <a:defRPr lang="en-US" sz="36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8699" y="7162800"/>
            <a:ext cx="15203154" cy="1524000"/>
          </a:xfrm>
        </p:spPr>
        <p:txBody>
          <a:bodyPr anchor="t">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2/5/2026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8640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Title 1"/>
          <p:cNvSpPr>
            <a:spLocks noGrp="1"/>
          </p:cNvSpPr>
          <p:nvPr>
            <p:ph type="title"/>
          </p:nvPr>
        </p:nvSpPr>
        <p:spPr>
          <a:xfrm>
            <a:off x="1028702" y="914402"/>
            <a:ext cx="15197141" cy="41147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28702" y="5257800"/>
            <a:ext cx="15197142" cy="1257300"/>
          </a:xfrm>
        </p:spPr>
        <p:txBody>
          <a:bodyPr vert="horz" lIns="91440" tIns="45720" rIns="91440" bIns="45720" rtlCol="0" anchor="b">
            <a:normAutofit/>
          </a:bodyPr>
          <a:lstStyle>
            <a:lvl1pPr>
              <a:buNone/>
              <a:defRPr lang="en-US" sz="42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8700" y="6515100"/>
            <a:ext cx="15197142" cy="2171700"/>
          </a:xfrm>
        </p:spPr>
        <p:txBody>
          <a:bodyPr anchor="t">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2/5/2026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8906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8" name="Title 1"/>
          <p:cNvSpPr>
            <a:spLocks noGrp="1"/>
          </p:cNvSpPr>
          <p:nvPr>
            <p:ph type="title"/>
          </p:nvPr>
        </p:nvSpPr>
        <p:spPr>
          <a:xfrm>
            <a:off x="1028702" y="914401"/>
            <a:ext cx="15197138" cy="2184401"/>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6251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8779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3238" cy="10284321"/>
          </a:xfrm>
          <a:prstGeom prst="rect">
            <a:avLst/>
          </a:prstGeom>
        </p:spPr>
      </p:pic>
      <p:sp>
        <p:nvSpPr>
          <p:cNvPr id="2" name="Vertical Title 1"/>
          <p:cNvSpPr>
            <a:spLocks noGrp="1"/>
          </p:cNvSpPr>
          <p:nvPr>
            <p:ph type="title" orient="vert"/>
          </p:nvPr>
        </p:nvSpPr>
        <p:spPr>
          <a:xfrm>
            <a:off x="12988013" y="914399"/>
            <a:ext cx="3237828" cy="77724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914400"/>
            <a:ext cx="11748174" cy="7772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8640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021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4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454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60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xmlns="" r:embed="rId14"/>
                </a:ext>
              </a:extLst>
            </a:blip>
            <a:stretch>
              <a:fillRect/>
            </a:stretch>
          </a:blipFill>
        </p:spPr>
      </p:sp>
      <p:sp>
        <p:nvSpPr>
          <p:cNvPr id="8" name="Freeform 4"/>
          <p:cNvSpPr/>
          <p:nvPr userDrawn="1"/>
        </p:nvSpPr>
        <p:spPr>
          <a:xfrm>
            <a:off x="940412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xmlns="" r:embed="rId14"/>
                </a:ext>
              </a:extLst>
            </a:blip>
            <a:stretch>
              <a:fillRect/>
            </a:stretch>
          </a:blipFill>
        </p:spPr>
      </p:sp>
      <p:sp>
        <p:nvSpPr>
          <p:cNvPr id="9" name="Rectangle 8"/>
          <p:cNvSpPr/>
          <p:nvPr userDrawn="1"/>
        </p:nvSpPr>
        <p:spPr>
          <a:xfrm>
            <a:off x="990600" y="764540"/>
            <a:ext cx="16383000" cy="876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062A3E4-0858-1BBC-1ACE-0120C80B1F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extLst>
      <p:ext uri="{BB962C8B-B14F-4D97-AF65-F5344CB8AC3E}">
        <p14:creationId xmlns:p14="http://schemas.microsoft.com/office/powerpoint/2010/main" val="36154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xmlns="" r:embed="rId14"/>
                </a:ext>
              </a:extLst>
            </a:blip>
            <a:stretch>
              <a:fillRect/>
            </a:stretch>
          </a:blipFill>
        </p:spPr>
      </p:sp>
      <p:sp>
        <p:nvSpPr>
          <p:cNvPr id="9" name="Rectangle 8"/>
          <p:cNvSpPr/>
          <p:nvPr userDrawn="1"/>
        </p:nvSpPr>
        <p:spPr>
          <a:xfrm>
            <a:off x="304800" y="266700"/>
            <a:ext cx="176784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47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8742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2" y="914401"/>
            <a:ext cx="15197138" cy="218440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8702" y="3213101"/>
            <a:ext cx="15197138" cy="54737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884490" y="8805863"/>
            <a:ext cx="2400300" cy="566738"/>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B61BEF0D-F0BB-DE4B-95CE-6DB70DBA9567}" type="datetimeFigureOut">
              <a:rPr lang="en-US" dirty="0"/>
              <a:pPr/>
              <a:t>2/5/2026</a:t>
            </a:fld>
            <a:endParaRPr lang="en-US" dirty="0"/>
          </a:p>
        </p:txBody>
      </p:sp>
      <p:sp>
        <p:nvSpPr>
          <p:cNvPr id="5" name="Footer Placeholder 4"/>
          <p:cNvSpPr>
            <a:spLocks noGrp="1"/>
          </p:cNvSpPr>
          <p:nvPr>
            <p:ph type="ftr" sz="quarter" idx="3"/>
          </p:nvPr>
        </p:nvSpPr>
        <p:spPr>
          <a:xfrm>
            <a:off x="1028701" y="8805863"/>
            <a:ext cx="11741489" cy="566738"/>
          </a:xfrm>
          <a:prstGeom prst="rect">
            <a:avLst/>
          </a:prstGeom>
        </p:spPr>
        <p:txBody>
          <a:bodyPr vert="horz" lIns="91440" tIns="45720" rIns="91440" bIns="45720" rtlCol="0" anchor="ctr"/>
          <a:lstStyle>
            <a:lvl1pPr algn="l">
              <a:defRPr sz="15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5399091" y="8805863"/>
            <a:ext cx="826751" cy="566738"/>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405AB6BC-67E9-0823-5E46-148C84F2BA4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extLst>
      <p:ext uri="{BB962C8B-B14F-4D97-AF65-F5344CB8AC3E}">
        <p14:creationId xmlns:p14="http://schemas.microsoft.com/office/powerpoint/2010/main" val="3943981306"/>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ts val="0"/>
        </a:spcBef>
        <a:spcAft>
          <a:spcPts val="1500"/>
        </a:spcAft>
        <a:buClr>
          <a:schemeClr val="tx1"/>
        </a:buClr>
        <a:buSzPct val="100000"/>
        <a:buFont typeface="Arial"/>
        <a:buChar char="•"/>
        <a:defRPr sz="2700" kern="1200" cap="none">
          <a:solidFill>
            <a:schemeClr val="tx1"/>
          </a:solidFill>
          <a:effectLst/>
          <a:latin typeface="+mn-lt"/>
          <a:ea typeface="+mn-ea"/>
          <a:cs typeface="+mn-cs"/>
        </a:defRPr>
      </a:lvl1pPr>
      <a:lvl2pPr marL="1114425" indent="-428625" algn="l" defTabSz="685800" rtl="0" eaLnBrk="1" latinLnBrk="0" hangingPunct="1">
        <a:spcBef>
          <a:spcPts val="0"/>
        </a:spcBef>
        <a:spcAft>
          <a:spcPts val="1500"/>
        </a:spcAft>
        <a:buClr>
          <a:schemeClr val="tx1"/>
        </a:buClr>
        <a:buSzPct val="100000"/>
        <a:buFont typeface="Arial"/>
        <a:buChar char="•"/>
        <a:defRPr sz="2400" kern="1200" cap="none">
          <a:solidFill>
            <a:schemeClr val="tx1"/>
          </a:solidFill>
          <a:effectLst/>
          <a:latin typeface="+mn-lt"/>
          <a:ea typeface="+mn-ea"/>
          <a:cs typeface="+mn-cs"/>
        </a:defRPr>
      </a:lvl2pPr>
      <a:lvl3pPr marL="1800225" indent="-428625" algn="l" defTabSz="685800" rtl="0" eaLnBrk="1" latinLnBrk="0" hangingPunct="1">
        <a:spcBef>
          <a:spcPts val="0"/>
        </a:spcBef>
        <a:spcAft>
          <a:spcPts val="1500"/>
        </a:spcAft>
        <a:buClr>
          <a:schemeClr val="tx1"/>
        </a:buClr>
        <a:buSzPct val="100000"/>
        <a:buFont typeface="Arial"/>
        <a:buChar char="•"/>
        <a:defRPr sz="2100" kern="1200" cap="none">
          <a:solidFill>
            <a:schemeClr val="tx1"/>
          </a:solidFill>
          <a:effectLst/>
          <a:latin typeface="+mn-lt"/>
          <a:ea typeface="+mn-ea"/>
          <a:cs typeface="+mn-cs"/>
        </a:defRPr>
      </a:lvl3pPr>
      <a:lvl4pPr marL="2314575" indent="-257175" algn="l" defTabSz="685800" rtl="0" eaLnBrk="1" latinLnBrk="0" hangingPunct="1">
        <a:spcBef>
          <a:spcPts val="0"/>
        </a:spcBef>
        <a:spcAft>
          <a:spcPts val="1500"/>
        </a:spcAft>
        <a:buClr>
          <a:schemeClr val="tx1"/>
        </a:buClr>
        <a:buSzPct val="100000"/>
        <a:buFont typeface="Arial"/>
        <a:buChar char="•"/>
        <a:defRPr sz="1800" kern="1200" cap="none">
          <a:solidFill>
            <a:schemeClr val="tx1"/>
          </a:solidFill>
          <a:effectLst/>
          <a:latin typeface="+mn-lt"/>
          <a:ea typeface="+mn-ea"/>
          <a:cs typeface="+mn-cs"/>
        </a:defRPr>
      </a:lvl4pPr>
      <a:lvl5pPr marL="3000375" indent="-257175" algn="l" defTabSz="685800" rtl="0" eaLnBrk="1" latinLnBrk="0" hangingPunct="1">
        <a:spcBef>
          <a:spcPts val="0"/>
        </a:spcBef>
        <a:spcAft>
          <a:spcPts val="1500"/>
        </a:spcAft>
        <a:buClr>
          <a:schemeClr val="tx1"/>
        </a:buClr>
        <a:buSzPct val="100000"/>
        <a:buFont typeface="Arial"/>
        <a:buChar char="•"/>
        <a:defRPr sz="1800" kern="1200" cap="none">
          <a:solidFill>
            <a:schemeClr val="tx1"/>
          </a:solidFill>
          <a:effectLst/>
          <a:latin typeface="+mn-lt"/>
          <a:ea typeface="+mn-ea"/>
          <a:cs typeface="+mn-cs"/>
        </a:defRPr>
      </a:lvl5pPr>
      <a:lvl6pPr marL="3771900" indent="-342900" algn="l" defTabSz="685800" rtl="0" eaLnBrk="1" latinLnBrk="0" hangingPunct="1">
        <a:spcBef>
          <a:spcPts val="0"/>
        </a:spcBef>
        <a:spcAft>
          <a:spcPts val="1500"/>
        </a:spcAft>
        <a:buClr>
          <a:schemeClr val="tx1"/>
        </a:buClr>
        <a:buSzPct val="100000"/>
        <a:buFont typeface="Arial"/>
        <a:buChar char="•"/>
        <a:defRPr sz="1800" kern="1200" cap="none">
          <a:solidFill>
            <a:schemeClr val="tx1"/>
          </a:solidFill>
          <a:effectLst/>
          <a:latin typeface="+mn-lt"/>
          <a:ea typeface="+mn-ea"/>
          <a:cs typeface="+mn-cs"/>
        </a:defRPr>
      </a:lvl6pPr>
      <a:lvl7pPr marL="4457700" indent="-342900" algn="l" defTabSz="685800" rtl="0" eaLnBrk="1" latinLnBrk="0" hangingPunct="1">
        <a:spcBef>
          <a:spcPts val="0"/>
        </a:spcBef>
        <a:spcAft>
          <a:spcPts val="1500"/>
        </a:spcAft>
        <a:buClr>
          <a:schemeClr val="tx1"/>
        </a:buClr>
        <a:buSzPct val="100000"/>
        <a:buFont typeface="Arial"/>
        <a:buChar char="•"/>
        <a:defRPr sz="1800" kern="1200" cap="none">
          <a:solidFill>
            <a:schemeClr val="tx1"/>
          </a:solidFill>
          <a:effectLst/>
          <a:latin typeface="+mn-lt"/>
          <a:ea typeface="+mn-ea"/>
          <a:cs typeface="+mn-cs"/>
        </a:defRPr>
      </a:lvl7pPr>
      <a:lvl8pPr marL="5143500" indent="-342900" algn="l" defTabSz="685800" rtl="0" eaLnBrk="1" latinLnBrk="0" hangingPunct="1">
        <a:spcBef>
          <a:spcPts val="0"/>
        </a:spcBef>
        <a:spcAft>
          <a:spcPts val="1500"/>
        </a:spcAft>
        <a:buClr>
          <a:schemeClr val="tx1"/>
        </a:buClr>
        <a:buSzPct val="100000"/>
        <a:buFont typeface="Arial"/>
        <a:buChar char="•"/>
        <a:defRPr sz="1800" kern="1200" cap="none">
          <a:solidFill>
            <a:schemeClr val="tx1"/>
          </a:solidFill>
          <a:effectLst/>
          <a:latin typeface="+mn-lt"/>
          <a:ea typeface="+mn-ea"/>
          <a:cs typeface="+mn-cs"/>
        </a:defRPr>
      </a:lvl8pPr>
      <a:lvl9pPr marL="5829300" indent="-342900" algn="l" defTabSz="685800" rtl="0" eaLnBrk="1" latinLnBrk="0" hangingPunct="1">
        <a:spcBef>
          <a:spcPts val="0"/>
        </a:spcBef>
        <a:spcAft>
          <a:spcPts val="1500"/>
        </a:spcAft>
        <a:buClr>
          <a:schemeClr val="tx1"/>
        </a:buClr>
        <a:buSzPct val="100000"/>
        <a:buFont typeface="Arial"/>
        <a:buChar char="•"/>
        <a:defRPr sz="1800" kern="1200" cap="none">
          <a:solidFill>
            <a:schemeClr val="tx1"/>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slide" Target="slide4.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34.sv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4.svg"/><Relationship Id="rId4" Type="http://schemas.openxmlformats.org/officeDocument/2006/relationships/image" Target="../media/image32.svg"/><Relationship Id="rId9" Type="http://schemas.openxmlformats.org/officeDocument/2006/relationships/image" Target="../media/image7.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4858999" y="3848100"/>
            <a:ext cx="3592873" cy="6421120"/>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16"/>
          <p:cNvSpPr/>
          <p:nvPr/>
        </p:nvSpPr>
        <p:spPr>
          <a:xfrm>
            <a:off x="-685800" y="5143500"/>
            <a:ext cx="4495800" cy="5158740"/>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432A406E-6995-FED6-D6EB-7F253EA96C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2229" y="17780"/>
            <a:ext cx="13844435" cy="9739280"/>
          </a:xfrm>
          <a:prstGeom prst="rect">
            <a:avLst/>
          </a:prstGeom>
        </p:spPr>
      </p:pic>
    </p:spTree>
    <p:extLst>
      <p:ext uri="{BB962C8B-B14F-4D97-AF65-F5344CB8AC3E}">
        <p14:creationId xmlns:p14="http://schemas.microsoft.com/office/powerpoint/2010/main" val="3231545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152400" y="3429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BF336589-43FF-6085-052D-A8457C5DEC2C}"/>
              </a:ext>
            </a:extLst>
          </p:cNvPr>
          <p:cNvSpPr txBox="1"/>
          <p:nvPr/>
        </p:nvSpPr>
        <p:spPr>
          <a:xfrm>
            <a:off x="1371600" y="342900"/>
            <a:ext cx="16611600" cy="2800767"/>
          </a:xfrm>
          <a:prstGeom prst="rect">
            <a:avLst/>
          </a:prstGeom>
          <a:noFill/>
        </p:spPr>
        <p:txBody>
          <a:bodyPr wrap="square" rtlCol="0">
            <a:spAutoFit/>
          </a:bodyPr>
          <a:lstStyle/>
          <a:p>
            <a:pPr lvl="0" algn="just"/>
            <a:r>
              <a:rPr lang="vi-VN"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Ban giám hiệu ủng hộ dự định quyên góp từ thiện của lớp mình bằng cách góp thêm vào quỹ một số tiền bằng 20% doanh thu bán vòng trang sức của lớp. Tính số tiền mà lớp mình đã quyên góp được cho quỹ hỗ trợ trẻ em nghèo ở vùng cao?</a:t>
            </a:r>
            <a:endParaRPr kumimoji="0" lang="en-US" sz="440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887FFC9-20A8-CE60-EF0F-41C4DFB8350F}"/>
              </a:ext>
            </a:extLst>
          </p:cNvPr>
          <p:cNvPicPr>
            <a:picLocks noChangeAspect="1"/>
          </p:cNvPicPr>
          <p:nvPr/>
        </p:nvPicPr>
        <p:blipFill>
          <a:blip r:embed="rId2"/>
          <a:stretch>
            <a:fillRect/>
          </a:stretch>
        </p:blipFill>
        <p:spPr>
          <a:xfrm>
            <a:off x="12039600" y="2476500"/>
            <a:ext cx="5943600" cy="5181600"/>
          </a:xfrm>
          <a:prstGeom prst="rect">
            <a:avLst/>
          </a:prstGeom>
        </p:spPr>
      </p:pic>
      <p:sp>
        <p:nvSpPr>
          <p:cNvPr id="7" name="TextBox 6">
            <a:extLst>
              <a:ext uri="{FF2B5EF4-FFF2-40B4-BE49-F238E27FC236}">
                <a16:creationId xmlns:a16="http://schemas.microsoft.com/office/drawing/2014/main" id="{1BFC4245-B545-66B7-C509-F5BD3BAEEDA9}"/>
              </a:ext>
            </a:extLst>
          </p:cNvPr>
          <p:cNvSpPr txBox="1"/>
          <p:nvPr/>
        </p:nvSpPr>
        <p:spPr>
          <a:xfrm>
            <a:off x="-533400" y="4229100"/>
            <a:ext cx="14401800" cy="5509200"/>
          </a:xfrm>
          <a:prstGeom prst="rect">
            <a:avLst/>
          </a:prstGeom>
          <a:noFill/>
        </p:spPr>
        <p:txBody>
          <a:bodyPr wrap="square" rtlCol="0">
            <a:spAutoFit/>
          </a:bodyPr>
          <a:lstStyle/>
          <a:p>
            <a:pPr algn="ctr"/>
            <a:r>
              <a:rPr lang="en-US" sz="44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giải</a:t>
            </a:r>
            <a:r>
              <a:rPr lang="en-US" sz="44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br>
              <a:rPr lang="en-US" sz="44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b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tiền</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bán</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vòng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175 000 + 360 000 + 3 000 000 = 3 535 000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tiền</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BGH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ủng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hộ</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thêm</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3 535 000 x 20% = 707 000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Vậy</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ủng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hộ</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trẻ</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tiền</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3 535 000 + 707 000 = 4 242 000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4 242 000 (</a:t>
            </a:r>
            <a:r>
              <a:rPr lang="en-US" sz="4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663701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circle(in)">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circle(in)">
                                      <p:cBhvr>
                                        <p:cTn id="33" dur="20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circle(in)">
                                      <p:cBhvr>
                                        <p:cTn id="38" dur="20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circle(in)">
                                      <p:cBhvr>
                                        <p:cTn id="43" dur="20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circle(in)">
                                      <p:cBhvr>
                                        <p:cTn id="48" dur="20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circle(in)">
                                      <p:cBhvr>
                                        <p:cTn id="53" dur="2000"/>
                                        <p:tgtEl>
                                          <p:spTgt spid="7">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7">
                                            <p:txEl>
                                              <p:pRg st="6" end="6"/>
                                            </p:txEl>
                                          </p:spTgt>
                                        </p:tgtEl>
                                        <p:attrNameLst>
                                          <p:attrName>style.visibility</p:attrName>
                                        </p:attrNameLst>
                                      </p:cBhvr>
                                      <p:to>
                                        <p:strVal val="visible"/>
                                      </p:to>
                                    </p:set>
                                    <p:animEffect transition="in" filter="circle(in)">
                                      <p:cBhvr>
                                        <p:cTn id="58"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3"/>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49"/>
            <a:ext cx="16535400" cy="2187706"/>
            <a:chOff x="131176" y="177727"/>
            <a:chExt cx="8057783" cy="2187706"/>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4">
              <a:lum/>
            </a:blip>
            <a:stretch>
              <a:fillRect/>
            </a:stretch>
          </p:blipFill>
          <p:spPr>
            <a:xfrm>
              <a:off x="131176" y="177727"/>
              <a:ext cx="8057783" cy="2133600"/>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0576" y="426441"/>
              <a:ext cx="7374717" cy="1938992"/>
            </a:xfrm>
            <a:prstGeom prst="rect">
              <a:avLst/>
            </a:prstGeom>
            <a:noFill/>
          </p:spPr>
          <p:txBody>
            <a:bodyPr wrap="square" rtlCol="0">
              <a:spAutoFit/>
            </a:bodyPr>
            <a:lstStyle/>
            <a:p>
              <a:pPr algn="ctr" defTabSz="914445"/>
              <a:r>
                <a:rPr lang="vi-VN" sz="6000" dirty="0">
                  <a:solidFill>
                    <a:prstClr val="black"/>
                  </a:solidFill>
                  <a:latin typeface="Calibri"/>
                </a:rPr>
                <a:t>Tính tỉ số phần trăm của hai số:</a:t>
              </a:r>
            </a:p>
            <a:p>
              <a:pPr algn="ctr" defTabSz="914445"/>
              <a:r>
                <a:rPr lang="vi-VN" sz="6000" dirty="0">
                  <a:solidFill>
                    <a:prstClr val="black"/>
                  </a:solidFill>
                  <a:latin typeface="Calibri"/>
                </a:rPr>
                <a:t>29 và 40</a:t>
              </a:r>
            </a:p>
          </p:txBody>
        </p:sp>
      </p:grpSp>
      <p:sp>
        <p:nvSpPr>
          <p:cNvPr id="33" name="Speech Bubble: Rectangle with Corners Rounded 32">
            <a:extLst>
              <a:ext uri="{FF2B5EF4-FFF2-40B4-BE49-F238E27FC236}">
                <a16:creationId xmlns:a16="http://schemas.microsoft.com/office/drawing/2014/main" id="{887905B7-EA81-9E1C-1D29-616D582D4C32}"/>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6600" dirty="0">
                <a:solidFill>
                  <a:srgbClr val="FF0000"/>
                </a:solidFill>
              </a:rPr>
              <a:t>72,5%</a:t>
            </a:r>
            <a:endParaRPr lang="vi-VN" sz="16600" dirty="0">
              <a:solidFill>
                <a:srgbClr val="FF0000"/>
              </a:solidFill>
              <a:latin typeface="Arial" panose="020B0604020202020204" pitchFamily="34" charset="0"/>
            </a:endParaRPr>
          </a:p>
        </p:txBody>
      </p:sp>
      <p:pic>
        <p:nvPicPr>
          <p:cNvPr id="34" name="Picture 33">
            <a:extLst>
              <a:ext uri="{FF2B5EF4-FFF2-40B4-BE49-F238E27FC236}">
                <a16:creationId xmlns:a16="http://schemas.microsoft.com/office/drawing/2014/main" id="{8980D602-D8BF-CA74-6B69-B5C5478EB9C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83710" y="4911563"/>
            <a:ext cx="3724410" cy="5375438"/>
          </a:xfrm>
          <a:prstGeom prst="rect">
            <a:avLst/>
          </a:prstGeom>
        </p:spPr>
      </p:pic>
      <p:sp>
        <p:nvSpPr>
          <p:cNvPr id="35" name="Arrow: Left 34">
            <a:hlinkClick r:id="rId7" action="ppaction://hlinksldjump"/>
            <a:extLst>
              <a:ext uri="{FF2B5EF4-FFF2-40B4-BE49-F238E27FC236}">
                <a16:creationId xmlns:a16="http://schemas.microsoft.com/office/drawing/2014/main" id="{CE728B54-392F-A8B4-1016-67FB54775B2D}"/>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spTree>
    <p:extLst>
      <p:ext uri="{BB962C8B-B14F-4D97-AF65-F5344CB8AC3E}">
        <p14:creationId xmlns:p14="http://schemas.microsoft.com/office/powerpoint/2010/main" val="380720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2"/>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49"/>
            <a:ext cx="16535400" cy="2133600"/>
            <a:chOff x="131176" y="177727"/>
            <a:chExt cx="8057783" cy="2133600"/>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3">
              <a:lum/>
            </a:blip>
            <a:stretch>
              <a:fillRect/>
            </a:stretch>
          </p:blipFill>
          <p:spPr>
            <a:xfrm>
              <a:off x="131176" y="177727"/>
              <a:ext cx="8057783" cy="2133600"/>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0576" y="426441"/>
              <a:ext cx="7374717" cy="1200329"/>
            </a:xfrm>
            <a:prstGeom prst="rect">
              <a:avLst/>
            </a:prstGeom>
            <a:noFill/>
          </p:spPr>
          <p:txBody>
            <a:bodyPr wrap="square" rtlCol="0">
              <a:spAutoFit/>
            </a:bodyPr>
            <a:lstStyle/>
            <a:p>
              <a:pPr algn="ctr" defTabSz="914445"/>
              <a:r>
                <a:rPr lang="en-US" sz="7200" dirty="0" err="1">
                  <a:solidFill>
                    <a:prstClr val="black"/>
                  </a:solidFill>
                  <a:latin typeface="Calibri"/>
                </a:rPr>
                <a:t>Tính</a:t>
              </a:r>
              <a:r>
                <a:rPr lang="en-US" sz="7200" dirty="0">
                  <a:solidFill>
                    <a:prstClr val="black"/>
                  </a:solidFill>
                  <a:latin typeface="Calibri"/>
                </a:rPr>
                <a:t> 30 % </a:t>
              </a:r>
              <a:r>
                <a:rPr lang="en-US" sz="7200" dirty="0" err="1">
                  <a:solidFill>
                    <a:prstClr val="black"/>
                  </a:solidFill>
                  <a:latin typeface="Calibri"/>
                </a:rPr>
                <a:t>của</a:t>
              </a:r>
              <a:r>
                <a:rPr lang="en-US" sz="7200" dirty="0">
                  <a:solidFill>
                    <a:prstClr val="black"/>
                  </a:solidFill>
                  <a:latin typeface="Calibri"/>
                </a:rPr>
                <a:t> 110</a:t>
              </a:r>
              <a:endParaRPr lang="vi-VN" sz="7200" dirty="0">
                <a:solidFill>
                  <a:prstClr val="black"/>
                </a:solidFill>
                <a:latin typeface="Arial" panose="020B0604020202020204" pitchFamily="34" charset="0"/>
              </a:endParaRPr>
            </a:p>
          </p:txBody>
        </p:sp>
      </p:grpSp>
      <p:sp>
        <p:nvSpPr>
          <p:cNvPr id="2" name="Speech Bubble: Rectangle with Corners Rounded 1">
            <a:extLst>
              <a:ext uri="{FF2B5EF4-FFF2-40B4-BE49-F238E27FC236}">
                <a16:creationId xmlns:a16="http://schemas.microsoft.com/office/drawing/2014/main" id="{8E554347-EDF5-80F9-B49B-9CADA83E0B9C}"/>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6600" dirty="0">
                <a:solidFill>
                  <a:srgbClr val="FF0000"/>
                </a:solidFill>
              </a:rPr>
              <a:t>33</a:t>
            </a:r>
            <a:endParaRPr lang="vi-VN" sz="16600" dirty="0">
              <a:solidFill>
                <a:srgbClr val="FF0000"/>
              </a:solidFill>
              <a:latin typeface="Arial" panose="020B0604020202020204" pitchFamily="34" charset="0"/>
            </a:endParaRPr>
          </a:p>
        </p:txBody>
      </p:sp>
      <p:pic>
        <p:nvPicPr>
          <p:cNvPr id="3" name="Picture 2">
            <a:extLst>
              <a:ext uri="{FF2B5EF4-FFF2-40B4-BE49-F238E27FC236}">
                <a16:creationId xmlns:a16="http://schemas.microsoft.com/office/drawing/2014/main" id="{EE5247B4-A97F-3BFD-871D-42AB9C027C3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283710" y="4911563"/>
            <a:ext cx="3724410" cy="5375438"/>
          </a:xfrm>
          <a:prstGeom prst="rect">
            <a:avLst/>
          </a:prstGeom>
        </p:spPr>
      </p:pic>
      <p:sp>
        <p:nvSpPr>
          <p:cNvPr id="5" name="Arrow: Left 4">
            <a:hlinkClick r:id="rId6" action="ppaction://hlinksldjump"/>
            <a:extLst>
              <a:ext uri="{FF2B5EF4-FFF2-40B4-BE49-F238E27FC236}">
                <a16:creationId xmlns:a16="http://schemas.microsoft.com/office/drawing/2014/main" id="{5C272B71-D9A1-CEC7-C080-89ADDF3E02D2}"/>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spTree>
    <p:extLst>
      <p:ext uri="{BB962C8B-B14F-4D97-AF65-F5344CB8AC3E}">
        <p14:creationId xmlns:p14="http://schemas.microsoft.com/office/powerpoint/2010/main" val="174231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3"/>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49"/>
            <a:ext cx="16535400" cy="2133600"/>
            <a:chOff x="131176" y="177727"/>
            <a:chExt cx="8057783" cy="2133600"/>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4">
              <a:lum/>
            </a:blip>
            <a:stretch>
              <a:fillRect/>
            </a:stretch>
          </p:blipFill>
          <p:spPr>
            <a:xfrm>
              <a:off x="131176" y="177727"/>
              <a:ext cx="8057783" cy="2133600"/>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0576" y="426441"/>
              <a:ext cx="7374717" cy="1200329"/>
            </a:xfrm>
            <a:prstGeom prst="rect">
              <a:avLst/>
            </a:prstGeom>
            <a:noFill/>
          </p:spPr>
          <p:txBody>
            <a:bodyPr wrap="square" rtlCol="0">
              <a:spAutoFit/>
            </a:bodyPr>
            <a:lstStyle/>
            <a:p>
              <a:pPr algn="ctr" defTabSz="914445"/>
              <a:r>
                <a:rPr lang="en-US" sz="7200" dirty="0">
                  <a:solidFill>
                    <a:prstClr val="black"/>
                  </a:solidFill>
                  <a:latin typeface="Calibri"/>
                </a:rPr>
                <a:t>25% </a:t>
              </a:r>
              <a:r>
                <a:rPr lang="en-US" sz="7200" dirty="0" err="1">
                  <a:solidFill>
                    <a:prstClr val="black"/>
                  </a:solidFill>
                  <a:latin typeface="Calibri"/>
                </a:rPr>
                <a:t>của</a:t>
              </a:r>
              <a:r>
                <a:rPr lang="en-US" sz="7200" dirty="0">
                  <a:solidFill>
                    <a:prstClr val="black"/>
                  </a:solidFill>
                  <a:latin typeface="Calibri"/>
                </a:rPr>
                <a:t> 165 </a:t>
              </a:r>
              <a:r>
                <a:rPr lang="en-US" sz="7200" dirty="0" err="1">
                  <a:solidFill>
                    <a:prstClr val="black"/>
                  </a:solidFill>
                  <a:latin typeface="Calibri"/>
                </a:rPr>
                <a:t>là</a:t>
              </a:r>
              <a:r>
                <a:rPr lang="en-US" sz="7200" dirty="0">
                  <a:solidFill>
                    <a:prstClr val="black"/>
                  </a:solidFill>
                  <a:latin typeface="Calibri"/>
                </a:rPr>
                <a:t>:</a:t>
              </a:r>
            </a:p>
          </p:txBody>
        </p:sp>
      </p:grpSp>
      <p:sp>
        <p:nvSpPr>
          <p:cNvPr id="2" name="Speech Bubble: Rectangle with Corners Rounded 1">
            <a:extLst>
              <a:ext uri="{FF2B5EF4-FFF2-40B4-BE49-F238E27FC236}">
                <a16:creationId xmlns:a16="http://schemas.microsoft.com/office/drawing/2014/main" id="{43309E2A-5B2E-3207-875D-764E5A259B2D}"/>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6600" dirty="0">
                <a:solidFill>
                  <a:srgbClr val="FF0000"/>
                </a:solidFill>
              </a:rPr>
              <a:t>41,25</a:t>
            </a:r>
          </a:p>
        </p:txBody>
      </p:sp>
      <p:pic>
        <p:nvPicPr>
          <p:cNvPr id="3" name="Picture 2">
            <a:extLst>
              <a:ext uri="{FF2B5EF4-FFF2-40B4-BE49-F238E27FC236}">
                <a16:creationId xmlns:a16="http://schemas.microsoft.com/office/drawing/2014/main" id="{9B21D7C7-2A71-7879-BE2A-49DCF728BAB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83710" y="4911563"/>
            <a:ext cx="3724410" cy="5375438"/>
          </a:xfrm>
          <a:prstGeom prst="rect">
            <a:avLst/>
          </a:prstGeom>
        </p:spPr>
      </p:pic>
      <p:sp>
        <p:nvSpPr>
          <p:cNvPr id="5" name="Arrow: Left 4">
            <a:hlinkClick r:id="rId7" action="ppaction://hlinksldjump"/>
            <a:extLst>
              <a:ext uri="{FF2B5EF4-FFF2-40B4-BE49-F238E27FC236}">
                <a16:creationId xmlns:a16="http://schemas.microsoft.com/office/drawing/2014/main" id="{3CE651CB-8521-6DF4-AE0E-AE3A145E51BF}"/>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pic>
        <p:nvPicPr>
          <p:cNvPr id="6" name="Picture 5" descr="A round pink label with white text and a black background&#10;&#10;Description automatically generated">
            <a:extLst>
              <a:ext uri="{FF2B5EF4-FFF2-40B4-BE49-F238E27FC236}">
                <a16:creationId xmlns:a16="http://schemas.microsoft.com/office/drawing/2014/main" id="{03209036-8281-0644-9A5D-6ADC295D15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6831" y="0"/>
            <a:ext cx="2532789" cy="2532789"/>
          </a:xfrm>
          <a:prstGeom prst="rect">
            <a:avLst/>
          </a:prstGeom>
        </p:spPr>
      </p:pic>
    </p:spTree>
    <p:extLst>
      <p:ext uri="{BB962C8B-B14F-4D97-AF65-F5344CB8AC3E}">
        <p14:creationId xmlns:p14="http://schemas.microsoft.com/office/powerpoint/2010/main" val="1614391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414B"/>
        </a:solidFill>
        <a:effectLst/>
      </p:bgPr>
    </p:bg>
    <p:spTree>
      <p:nvGrpSpPr>
        <p:cNvPr id="1" name=""/>
        <p:cNvGrpSpPr/>
        <p:nvPr/>
      </p:nvGrpSpPr>
      <p:grpSpPr>
        <a:xfrm>
          <a:off x="0" y="0"/>
          <a:ext cx="0" cy="0"/>
          <a:chOff x="0" y="0"/>
          <a:chExt cx="0" cy="0"/>
        </a:xfrm>
      </p:grpSpPr>
      <p:sp>
        <p:nvSpPr>
          <p:cNvPr id="5" name="Freeform 5"/>
          <p:cNvSpPr/>
          <p:nvPr/>
        </p:nvSpPr>
        <p:spPr>
          <a:xfrm rot="659014">
            <a:off x="13203960" y="5564716"/>
            <a:ext cx="4065353" cy="4614510"/>
          </a:xfrm>
          <a:custGeom>
            <a:avLst/>
            <a:gdLst/>
            <a:ahLst/>
            <a:cxnLst/>
            <a:rect l="l" t="t" r="r" b="b"/>
            <a:pathLst>
              <a:path w="7429736" h="10482872">
                <a:moveTo>
                  <a:pt x="0" y="0"/>
                </a:moveTo>
                <a:lnTo>
                  <a:pt x="7429735" y="0"/>
                </a:lnTo>
                <a:lnTo>
                  <a:pt x="7429735" y="10482872"/>
                </a:lnTo>
                <a:lnTo>
                  <a:pt x="0" y="1048287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flipH="1">
            <a:off x="8891178" y="5912687"/>
            <a:ext cx="3528197" cy="4334026"/>
          </a:xfrm>
          <a:custGeom>
            <a:avLst/>
            <a:gdLst/>
            <a:ahLst/>
            <a:cxnLst/>
            <a:rect l="l" t="t" r="r" b="b"/>
            <a:pathLst>
              <a:path w="7788696" h="9969531">
                <a:moveTo>
                  <a:pt x="7788696" y="0"/>
                </a:moveTo>
                <a:lnTo>
                  <a:pt x="0" y="0"/>
                </a:lnTo>
                <a:lnTo>
                  <a:pt x="0" y="9969531"/>
                </a:lnTo>
                <a:lnTo>
                  <a:pt x="7788696" y="9969531"/>
                </a:lnTo>
                <a:lnTo>
                  <a:pt x="7788696"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rot="-278214">
            <a:off x="4646545" y="5801105"/>
            <a:ext cx="3466500" cy="4557190"/>
          </a:xfrm>
          <a:custGeom>
            <a:avLst/>
            <a:gdLst/>
            <a:ahLst/>
            <a:cxnLst/>
            <a:rect l="l" t="t" r="r" b="b"/>
            <a:pathLst>
              <a:path w="7652497" h="10482872">
                <a:moveTo>
                  <a:pt x="0" y="0"/>
                </a:moveTo>
                <a:lnTo>
                  <a:pt x="7652497" y="0"/>
                </a:lnTo>
                <a:lnTo>
                  <a:pt x="7652497" y="10482872"/>
                </a:lnTo>
                <a:lnTo>
                  <a:pt x="0" y="1048287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7" name="Freeform 12"/>
          <p:cNvSpPr/>
          <p:nvPr/>
        </p:nvSpPr>
        <p:spPr>
          <a:xfrm rot="458093">
            <a:off x="1151061" y="6053585"/>
            <a:ext cx="3419742" cy="4459211"/>
          </a:xfrm>
          <a:custGeom>
            <a:avLst/>
            <a:gdLst/>
            <a:ahLst/>
            <a:cxnLst/>
            <a:rect l="l" t="t" r="r" b="b"/>
            <a:pathLst>
              <a:path w="8896206" h="11314729">
                <a:moveTo>
                  <a:pt x="0" y="0"/>
                </a:moveTo>
                <a:lnTo>
                  <a:pt x="8896206" y="0"/>
                </a:lnTo>
                <a:lnTo>
                  <a:pt x="8896206" y="11314729"/>
                </a:lnTo>
                <a:lnTo>
                  <a:pt x="0" y="1131472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9" name="Freeform 10"/>
          <p:cNvSpPr/>
          <p:nvPr/>
        </p:nvSpPr>
        <p:spPr>
          <a:xfrm>
            <a:off x="15126877" y="837189"/>
            <a:ext cx="1591119" cy="1708584"/>
          </a:xfrm>
          <a:custGeom>
            <a:avLst/>
            <a:gdLst/>
            <a:ahLst/>
            <a:cxnLst/>
            <a:rect l="l" t="t" r="r" b="b"/>
            <a:pathLst>
              <a:path w="1591119" h="1708584">
                <a:moveTo>
                  <a:pt x="0" y="0"/>
                </a:moveTo>
                <a:lnTo>
                  <a:pt x="1591119" y="0"/>
                </a:lnTo>
                <a:lnTo>
                  <a:pt x="1591119" y="1708584"/>
                </a:lnTo>
                <a:lnTo>
                  <a:pt x="0" y="170858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CC6F24A1-2C13-2B84-C00E-BAA2B7E51A2E}"/>
              </a:ext>
            </a:extLst>
          </p:cNvPr>
          <p:cNvPicPr>
            <a:picLocks noChangeAspect="1"/>
          </p:cNvPicPr>
          <p:nvPr/>
        </p:nvPicPr>
        <p:blipFill>
          <a:blip r:embed="rId13"/>
          <a:stretch>
            <a:fillRect/>
          </a:stretch>
        </p:blipFill>
        <p:spPr>
          <a:xfrm>
            <a:off x="6286087" y="452796"/>
            <a:ext cx="5715825" cy="2054385"/>
          </a:xfrm>
          <a:prstGeom prst="rect">
            <a:avLst/>
          </a:prstGeom>
        </p:spPr>
      </p:pic>
      <p:pic>
        <p:nvPicPr>
          <p:cNvPr id="4" name="Picture 3">
            <a:extLst>
              <a:ext uri="{FF2B5EF4-FFF2-40B4-BE49-F238E27FC236}">
                <a16:creationId xmlns:a16="http://schemas.microsoft.com/office/drawing/2014/main" id="{6EFF315D-E8C7-4AB7-B77B-218D6ED6D66D}"/>
              </a:ext>
            </a:extLst>
          </p:cNvPr>
          <p:cNvPicPr>
            <a:picLocks noChangeAspect="1"/>
          </p:cNvPicPr>
          <p:nvPr/>
        </p:nvPicPr>
        <p:blipFill>
          <a:blip r:embed="rId14"/>
          <a:stretch>
            <a:fillRect/>
          </a:stretch>
        </p:blipFill>
        <p:spPr>
          <a:xfrm>
            <a:off x="1600200" y="2857500"/>
            <a:ext cx="15143777" cy="3023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304800" y="384337"/>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1</a:t>
            </a:r>
          </a:p>
        </p:txBody>
      </p:sp>
      <p:sp>
        <p:nvSpPr>
          <p:cNvPr id="3" name="TextBox 2">
            <a:extLst>
              <a:ext uri="{FF2B5EF4-FFF2-40B4-BE49-F238E27FC236}">
                <a16:creationId xmlns:a16="http://schemas.microsoft.com/office/drawing/2014/main" id="{BF336589-43FF-6085-052D-A8457C5DEC2C}"/>
              </a:ext>
            </a:extLst>
          </p:cNvPr>
          <p:cNvSpPr txBox="1"/>
          <p:nvPr/>
        </p:nvSpPr>
        <p:spPr>
          <a:xfrm>
            <a:off x="1403498" y="384337"/>
            <a:ext cx="16579702" cy="1569660"/>
          </a:xfrm>
          <a:prstGeom prst="rect">
            <a:avLst/>
          </a:prstGeom>
          <a:noFill/>
        </p:spPr>
        <p:txBody>
          <a:bodyPr wrap="square" rtlCol="0">
            <a:spAutoFit/>
          </a:bodyPr>
          <a:lstStyle/>
          <a:p>
            <a:pPr algn="just"/>
            <a:r>
              <a:rPr lang="vi-VN" sz="4800" b="1" dirty="0">
                <a:latin typeface="Times New Roman" panose="02020603050405020304" pitchFamily="18" charset="0"/>
                <a:ea typeface="Cambria" panose="02040503050406030204" pitchFamily="18" charset="0"/>
                <a:cs typeface="Times New Roman" panose="02020603050405020304" pitchFamily="18" charset="0"/>
              </a:rPr>
              <a:t>Cô Hường đã mua 7 chiếc vòng, mỗi chiếc có giá 25 000 đồng. Hỏi cô Hường cần trả chúng mình bao nhiêu tiền?</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3581400" y="2031474"/>
            <a:ext cx="13792200" cy="3785652"/>
          </a:xfrm>
          <a:prstGeom prst="rect">
            <a:avLst/>
          </a:prstGeom>
          <a:noFill/>
        </p:spPr>
        <p:txBody>
          <a:bodyPr wrap="square" rtlCol="0">
            <a:spAutoFit/>
          </a:bodyPr>
          <a:lstStyle/>
          <a:p>
            <a:pPr algn="ctr"/>
            <a:r>
              <a:rPr lang="vi-VN" sz="6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 giải</a:t>
            </a:r>
            <a:r>
              <a:rPr lang="en-US" sz="6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6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6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Cô Hường cần trả chúng mình  số tiền là:</a:t>
            </a:r>
          </a:p>
          <a:p>
            <a:pPr algn="ctr"/>
            <a:r>
              <a:rPr lang="vi-VN" sz="6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25 000 x 7 = 175 000 (đồng)</a:t>
            </a:r>
          </a:p>
          <a:p>
            <a:pPr algn="r"/>
            <a:r>
              <a:rPr lang="vi-VN" sz="6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 số: 175 000 đồng</a:t>
            </a:r>
          </a:p>
        </p:txBody>
      </p:sp>
      <p:pic>
        <p:nvPicPr>
          <p:cNvPr id="6" name="Picture 5">
            <a:extLst>
              <a:ext uri="{FF2B5EF4-FFF2-40B4-BE49-F238E27FC236}">
                <a16:creationId xmlns:a16="http://schemas.microsoft.com/office/drawing/2014/main" id="{C8D3C350-6F28-606F-3111-03BFD87B10B4}"/>
              </a:ext>
            </a:extLst>
          </p:cNvPr>
          <p:cNvPicPr>
            <a:picLocks noChangeAspect="1"/>
          </p:cNvPicPr>
          <p:nvPr/>
        </p:nvPicPr>
        <p:blipFill>
          <a:blip r:embed="rId2"/>
          <a:stretch>
            <a:fillRect/>
          </a:stretch>
        </p:blipFill>
        <p:spPr>
          <a:xfrm>
            <a:off x="304800" y="4762500"/>
            <a:ext cx="9220200" cy="5140163"/>
          </a:xfrm>
          <a:prstGeom prst="rect">
            <a:avLst/>
          </a:prstGeom>
        </p:spPr>
      </p:pic>
    </p:spTree>
    <p:extLst>
      <p:ext uri="{BB962C8B-B14F-4D97-AF65-F5344CB8AC3E}">
        <p14:creationId xmlns:p14="http://schemas.microsoft.com/office/powerpoint/2010/main" val="2784686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circle(in)">
                                      <p:cBhvr>
                                        <p:cTn id="28" dur="2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circle(in)">
                                      <p:cBhvr>
                                        <p:cTn id="33" dur="2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circle(in)">
                                      <p:cBhvr>
                                        <p:cTn id="3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312821" y="360947"/>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3" name="TextBox 2">
            <a:extLst>
              <a:ext uri="{FF2B5EF4-FFF2-40B4-BE49-F238E27FC236}">
                <a16:creationId xmlns:a16="http://schemas.microsoft.com/office/drawing/2014/main" id="{BF336589-43FF-6085-052D-A8457C5DEC2C}"/>
              </a:ext>
            </a:extLst>
          </p:cNvPr>
          <p:cNvSpPr txBox="1"/>
          <p:nvPr/>
        </p:nvSpPr>
        <p:spPr>
          <a:xfrm>
            <a:off x="1411519" y="342900"/>
            <a:ext cx="16571681" cy="3046988"/>
          </a:xfrm>
          <a:prstGeom prst="rect">
            <a:avLst/>
          </a:prstGeom>
          <a:noFill/>
        </p:spPr>
        <p:txBody>
          <a:bodyPr wrap="square" rtlCol="0">
            <a:spAutoFit/>
          </a:bodyPr>
          <a:lstStyle/>
          <a:p>
            <a:pPr lvl="0" algn="just"/>
            <a:r>
              <a:rPr lang="vi-VN"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Chúng mình áp dụng chương trình khuyến mại giảm giá 20% cho bất kì ai mua nhiều hơn 10 chiếc vòng. Thầy Hải đã mua 18 chiếc vòng, mỗi chiếc có giá 25 000 đồng. Hỏi thầy Hải cần trả chúng mình bao nhiêu tiền?</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066800" y="3771900"/>
            <a:ext cx="16002000" cy="4524315"/>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4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giải</a:t>
            </a:r>
            <a:r>
              <a:rPr lang="en-US" sz="4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a:p>
            <a:pPr algn="ct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Thầy</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cần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tiền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a:p>
            <a:pPr algn="ct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25 000 x 18 = 450 000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giảm</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20%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tiền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cuối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cùng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thầy</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450 000 – (450 000 x 20%) = 360 000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360 000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endPar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00590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in)">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circle(in)">
                                      <p:cBhvr>
                                        <p:cTn id="25" dur="2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circle(in)">
                                      <p:cBhvr>
                                        <p:cTn id="30" dur="2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circle(in)">
                                      <p:cBhvr>
                                        <p:cTn id="35" dur="2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circle(in)">
                                      <p:cBhvr>
                                        <p:cTn id="40" dur="20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circle(in)">
                                      <p:cBhvr>
                                        <p:cTn id="45"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425302" y="448869"/>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BF336589-43FF-6085-052D-A8457C5DEC2C}"/>
              </a:ext>
            </a:extLst>
          </p:cNvPr>
          <p:cNvSpPr txBox="1"/>
          <p:nvPr/>
        </p:nvSpPr>
        <p:spPr>
          <a:xfrm>
            <a:off x="1524000" y="342900"/>
            <a:ext cx="16459200" cy="2308324"/>
          </a:xfrm>
          <a:prstGeom prst="rect">
            <a:avLst/>
          </a:prstGeom>
          <a:noFill/>
        </p:spPr>
        <p:txBody>
          <a:bodyPr wrap="square" rtlCol="0">
            <a:spAutoFit/>
          </a:bodyPr>
          <a:lstStyle/>
          <a:p>
            <a:pPr lvl="0" algn="just"/>
            <a:r>
              <a:rPr lang="vi-VN" sz="4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Những chiếc vòng còn lại của chúng mình có một doanh nghiệp địa phương mua với giá tổng cộng  là 3 000 000  đồng. Hỏi mỗi chiếc vòng đó giá bao nhiêu tiền ?</a:t>
            </a:r>
            <a:endParaRPr kumimoji="0" lang="en-US" sz="480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524000" y="3314700"/>
            <a:ext cx="15316200" cy="5078313"/>
          </a:xfrm>
          <a:prstGeom prst="rect">
            <a:avLst/>
          </a:prstGeom>
          <a:noFill/>
        </p:spPr>
        <p:txBody>
          <a:bodyPr wrap="square" rtlCol="0">
            <a:spAutoFit/>
          </a:bodyPr>
          <a:lstStyle/>
          <a:p>
            <a:pPr lvl="0" algn="ct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giải</a:t>
            </a:r>
            <a:endPar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lvl="0" algn="ct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vòng</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còn</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lại</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lvl="0" algn="ct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100 - 7 – 18 = 75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chiếc</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lvl="0" algn="ct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Mỗi</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chiếc</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vòng</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tiền</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lvl="0" algn="ct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3 000 000 : 75 = 40 000 (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lvl="0" algn="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40 000 </a:t>
            </a:r>
            <a:r>
              <a:rPr lang="en-US" sz="5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5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52355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in)">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circle(in)">
                                      <p:cBhvr>
                                        <p:cTn id="25" dur="2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circle(in)">
                                      <p:cBhvr>
                                        <p:cTn id="30" dur="2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circle(in)">
                                      <p:cBhvr>
                                        <p:cTn id="35" dur="2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circle(in)">
                                      <p:cBhvr>
                                        <p:cTn id="40" dur="20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circle(in)">
                                      <p:cBhvr>
                                        <p:cTn id="45"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124D0DC5-9089-1F1B-0257-EE5194D19150}"/>
              </a:ext>
            </a:extLst>
          </p:cNvPr>
          <p:cNvPicPr>
            <a:picLocks noChangeAspect="1"/>
          </p:cNvPicPr>
          <p:nvPr/>
        </p:nvPicPr>
        <p:blipFill>
          <a:blip r:embed="rId7"/>
          <a:stretch>
            <a:fillRect/>
          </a:stretch>
        </p:blipFill>
        <p:spPr>
          <a:xfrm>
            <a:off x="837371" y="-800100"/>
            <a:ext cx="16840200" cy="11336974"/>
          </a:xfrm>
          <a:prstGeom prst="rect">
            <a:avLst/>
          </a:prstGeom>
        </p:spPr>
      </p:pic>
    </p:spTree>
    <p:extLst>
      <p:ext uri="{BB962C8B-B14F-4D97-AF65-F5344CB8AC3E}">
        <p14:creationId xmlns:p14="http://schemas.microsoft.com/office/powerpoint/2010/main" val="3778041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357</Words>
  <Application>Microsoft Office PowerPoint</Application>
  <PresentationFormat>Custom</PresentationFormat>
  <Paragraphs>48</Paragraphs>
  <Slides>10</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Calibri Light</vt:lpstr>
      <vt:lpstr>Cambria</vt:lpstr>
      <vt:lpstr>Times New Roman</vt:lpstr>
      <vt:lpstr>1_Office Theme</vt:lpstr>
      <vt:lpstr>2_Office Theme</vt:lpstr>
      <vt:lpstr>4_Office Theme</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luyen tap 128</dc:title>
  <dc:creator>thao</dc:creator>
  <cp:lastModifiedBy>write cuong</cp:lastModifiedBy>
  <cp:revision>58</cp:revision>
  <dcterms:created xsi:type="dcterms:W3CDTF">2006-08-16T00:00:00Z</dcterms:created>
  <dcterms:modified xsi:type="dcterms:W3CDTF">2026-02-05T03:51:40Z</dcterms:modified>
  <dc:identifier>DAGVUW82m_Q</dc:identifier>
</cp:coreProperties>
</file>