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0" r:id="rId2"/>
    <p:sldMasterId id="2147483742" r:id="rId3"/>
  </p:sldMasterIdLst>
  <p:notesMasterIdLst>
    <p:notesMasterId r:id="rId18"/>
  </p:notesMasterIdLst>
  <p:sldIdLst>
    <p:sldId id="293" r:id="rId4"/>
    <p:sldId id="311" r:id="rId5"/>
    <p:sldId id="330" r:id="rId6"/>
    <p:sldId id="312" r:id="rId7"/>
    <p:sldId id="316" r:id="rId8"/>
    <p:sldId id="317" r:id="rId9"/>
    <p:sldId id="272" r:id="rId10"/>
    <p:sldId id="336" r:id="rId11"/>
    <p:sldId id="320" r:id="rId12"/>
    <p:sldId id="337" r:id="rId13"/>
    <p:sldId id="331" r:id="rId14"/>
    <p:sldId id="321" r:id="rId15"/>
    <p:sldId id="322" r:id="rId16"/>
    <p:sldId id="30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3752"/>
    <a:srgbClr val="FF8C52"/>
    <a:srgbClr val="FFF0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6" autoAdjust="0"/>
    <p:restoredTop sz="81349" autoAdjust="0"/>
  </p:normalViewPr>
  <p:slideViewPr>
    <p:cSldViewPr snapToGrid="0">
      <p:cViewPr varScale="1">
        <p:scale>
          <a:sx n="83" d="100"/>
          <a:sy n="83" d="100"/>
        </p:scale>
        <p:origin x="4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A10E3A-0FC9-46C7-975F-1D876FB84F31}"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28516-66A7-4D59-908E-A8434960FBE3}" type="slidenum">
              <a:rPr lang="en-US" smtClean="0"/>
              <a:t>‹#›</a:t>
            </a:fld>
            <a:endParaRPr lang="en-US"/>
          </a:p>
        </p:txBody>
      </p:sp>
    </p:spTree>
    <p:extLst>
      <p:ext uri="{BB962C8B-B14F-4D97-AF65-F5344CB8AC3E}">
        <p14:creationId xmlns:p14="http://schemas.microsoft.com/office/powerpoint/2010/main" val="365169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4252442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158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8215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g640c982cef_2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7" name="Google Shape;1307;g640c982cef_2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9719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6408f5a9af_1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6408f5a9af_1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365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7266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4"/>
        <p:cNvGrpSpPr/>
        <p:nvPr/>
      </p:nvGrpSpPr>
      <p:grpSpPr>
        <a:xfrm>
          <a:off x="0" y="0"/>
          <a:ext cx="0" cy="0"/>
          <a:chOff x="0" y="0"/>
          <a:chExt cx="0" cy="0"/>
        </a:xfrm>
      </p:grpSpPr>
      <p:sp>
        <p:nvSpPr>
          <p:cNvPr id="1855" name="Google Shape;1855;g6320de4b7d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6" name="Google Shape;1856;g6320de4b7d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199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6320de4b7d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g6320de4b7d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2117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7438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091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8389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6843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146" name="Google Shape;146;p6"/>
          <p:cNvGrpSpPr/>
          <p:nvPr/>
        </p:nvGrpSpPr>
        <p:grpSpPr>
          <a:xfrm>
            <a:off x="9562501" y="-1006234"/>
            <a:ext cx="3318367" cy="3135067"/>
            <a:chOff x="7171875" y="-754675"/>
            <a:chExt cx="2488775" cy="2351300"/>
          </a:xfrm>
        </p:grpSpPr>
        <p:sp>
          <p:nvSpPr>
            <p:cNvPr id="147" name="Google Shape;147;p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6"/>
            <p:cNvSpPr/>
            <p:nvPr/>
          </p:nvSpPr>
          <p:spPr>
            <a:xfrm>
              <a:off x="8014450" y="-752950"/>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6"/>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6"/>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6"/>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3" name="Google Shape;153;p6"/>
          <p:cNvGrpSpPr/>
          <p:nvPr/>
        </p:nvGrpSpPr>
        <p:grpSpPr>
          <a:xfrm>
            <a:off x="-670533" y="6062600"/>
            <a:ext cx="2169000" cy="1191400"/>
            <a:chOff x="257575" y="2772725"/>
            <a:chExt cx="1626750" cy="893550"/>
          </a:xfrm>
        </p:grpSpPr>
        <p:sp>
          <p:nvSpPr>
            <p:cNvPr id="154" name="Google Shape;154;p6"/>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6"/>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3279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692"/>
        <p:cNvGrpSpPr/>
        <p:nvPr/>
      </p:nvGrpSpPr>
      <p:grpSpPr>
        <a:xfrm>
          <a:off x="0" y="0"/>
          <a:ext cx="0" cy="0"/>
          <a:chOff x="0" y="0"/>
          <a:chExt cx="0" cy="0"/>
        </a:xfrm>
      </p:grpSpPr>
      <p:sp>
        <p:nvSpPr>
          <p:cNvPr id="693" name="Google Shape;693;p26"/>
          <p:cNvSpPr txBox="1">
            <a:spLocks noGrp="1"/>
          </p:cNvSpPr>
          <p:nvPr>
            <p:ph type="body" idx="1"/>
          </p:nvPr>
        </p:nvSpPr>
        <p:spPr>
          <a:xfrm>
            <a:off x="994167" y="1797033"/>
            <a:ext cx="8132800" cy="4528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1"/>
              </a:buClr>
              <a:buSzPts val="1400"/>
              <a:buFont typeface="Raleway SemiBold"/>
              <a:buChar char="●"/>
              <a:defRPr sz="1867"/>
            </a:lvl1pPr>
            <a:lvl2pPr marL="1219170" lvl="1" indent="-406390" rtl="0">
              <a:spcBef>
                <a:spcPts val="2133"/>
              </a:spcBef>
              <a:spcAft>
                <a:spcPts val="0"/>
              </a:spcAft>
              <a:buClr>
                <a:srgbClr val="434343"/>
              </a:buClr>
              <a:buSzPts val="1200"/>
              <a:buFont typeface="Roboto Condensed Light"/>
              <a:buChar char="○"/>
              <a:defRPr/>
            </a:lvl2pPr>
            <a:lvl3pPr marL="1828754" lvl="2" indent="-406390" rtl="0">
              <a:spcBef>
                <a:spcPts val="2133"/>
              </a:spcBef>
              <a:spcAft>
                <a:spcPts val="0"/>
              </a:spcAft>
              <a:buClr>
                <a:srgbClr val="434343"/>
              </a:buClr>
              <a:buSzPts val="1200"/>
              <a:buFont typeface="Roboto Condensed Light"/>
              <a:buChar char="■"/>
              <a:defRPr/>
            </a:lvl3pPr>
            <a:lvl4pPr marL="2438339" lvl="3" indent="-406390" rtl="0">
              <a:spcBef>
                <a:spcPts val="2133"/>
              </a:spcBef>
              <a:spcAft>
                <a:spcPts val="0"/>
              </a:spcAft>
              <a:buClr>
                <a:srgbClr val="434343"/>
              </a:buClr>
              <a:buSzPts val="1200"/>
              <a:buFont typeface="Roboto Condensed Light"/>
              <a:buChar char="●"/>
              <a:defRPr/>
            </a:lvl4pPr>
            <a:lvl5pPr marL="3047924" lvl="4" indent="-406390" rtl="0">
              <a:spcBef>
                <a:spcPts val="2133"/>
              </a:spcBef>
              <a:spcAft>
                <a:spcPts val="0"/>
              </a:spcAft>
              <a:buClr>
                <a:srgbClr val="434343"/>
              </a:buClr>
              <a:buSzPts val="1200"/>
              <a:buFont typeface="Roboto Condensed Light"/>
              <a:buChar char="○"/>
              <a:defRPr/>
            </a:lvl5pPr>
            <a:lvl6pPr marL="3657509" lvl="5" indent="-406390" rtl="0">
              <a:spcBef>
                <a:spcPts val="2133"/>
              </a:spcBef>
              <a:spcAft>
                <a:spcPts val="0"/>
              </a:spcAft>
              <a:buClr>
                <a:srgbClr val="434343"/>
              </a:buClr>
              <a:buSzPts val="1200"/>
              <a:buFont typeface="Roboto Condensed Light"/>
              <a:buChar char="■"/>
              <a:defRPr/>
            </a:lvl6pPr>
            <a:lvl7pPr marL="4267093" lvl="6" indent="-406390" rtl="0">
              <a:spcBef>
                <a:spcPts val="2133"/>
              </a:spcBef>
              <a:spcAft>
                <a:spcPts val="0"/>
              </a:spcAft>
              <a:buClr>
                <a:srgbClr val="434343"/>
              </a:buClr>
              <a:buSzPts val="1200"/>
              <a:buFont typeface="Roboto Condensed Light"/>
              <a:buChar char="●"/>
              <a:defRPr/>
            </a:lvl7pPr>
            <a:lvl8pPr marL="4876678" lvl="7" indent="-406390" rtl="0">
              <a:spcBef>
                <a:spcPts val="2133"/>
              </a:spcBef>
              <a:spcAft>
                <a:spcPts val="0"/>
              </a:spcAft>
              <a:buClr>
                <a:srgbClr val="434343"/>
              </a:buClr>
              <a:buSzPts val="1200"/>
              <a:buFont typeface="Roboto Condensed Light"/>
              <a:buChar char="○"/>
              <a:defRPr/>
            </a:lvl8pPr>
            <a:lvl9pPr marL="5486263" lvl="8" indent="-406390" rtl="0">
              <a:spcBef>
                <a:spcPts val="2133"/>
              </a:spcBef>
              <a:spcAft>
                <a:spcPts val="2133"/>
              </a:spcAft>
              <a:buClr>
                <a:srgbClr val="434343"/>
              </a:buClr>
              <a:buSzPts val="1200"/>
              <a:buFont typeface="Roboto Condensed Light"/>
              <a:buChar char="■"/>
              <a:defRPr/>
            </a:lvl9pPr>
          </a:lstStyle>
          <a:p>
            <a:endParaRPr/>
          </a:p>
        </p:txBody>
      </p:sp>
      <p:sp>
        <p:nvSpPr>
          <p:cNvPr id="694" name="Google Shape;694;p26"/>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695" name="Google Shape;695;p26"/>
          <p:cNvGrpSpPr/>
          <p:nvPr/>
        </p:nvGrpSpPr>
        <p:grpSpPr>
          <a:xfrm flipH="1">
            <a:off x="-699100" y="-1006234"/>
            <a:ext cx="3873600" cy="3135067"/>
            <a:chOff x="7171875" y="-754675"/>
            <a:chExt cx="2905200" cy="2351300"/>
          </a:xfrm>
        </p:grpSpPr>
        <p:sp>
          <p:nvSpPr>
            <p:cNvPr id="696" name="Google Shape;696;p2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26"/>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26"/>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26"/>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26"/>
            <p:cNvSpPr/>
            <p:nvPr/>
          </p:nvSpPr>
          <p:spPr>
            <a:xfrm>
              <a:off x="9292900" y="-24950"/>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01" name="Google Shape;701;p26"/>
          <p:cNvGrpSpPr/>
          <p:nvPr/>
        </p:nvGrpSpPr>
        <p:grpSpPr>
          <a:xfrm rot="10800000">
            <a:off x="9598418" y="5459433"/>
            <a:ext cx="2168967" cy="2162867"/>
            <a:chOff x="4452075" y="1303525"/>
            <a:chExt cx="1626725" cy="1622150"/>
          </a:xfrm>
        </p:grpSpPr>
        <p:sp>
          <p:nvSpPr>
            <p:cNvPr id="702" name="Google Shape;702;p26"/>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26"/>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26"/>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7864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705"/>
        <p:cNvGrpSpPr/>
        <p:nvPr/>
      </p:nvGrpSpPr>
      <p:grpSpPr>
        <a:xfrm>
          <a:off x="0" y="0"/>
          <a:ext cx="0" cy="0"/>
          <a:chOff x="0" y="0"/>
          <a:chExt cx="0" cy="0"/>
        </a:xfrm>
      </p:grpSpPr>
      <p:sp>
        <p:nvSpPr>
          <p:cNvPr id="706" name="Google Shape;706;p27"/>
          <p:cNvSpPr txBox="1">
            <a:spLocks noGrp="1"/>
          </p:cNvSpPr>
          <p:nvPr>
            <p:ph type="body" idx="1"/>
          </p:nvPr>
        </p:nvSpPr>
        <p:spPr>
          <a:xfrm>
            <a:off x="3385800" y="2182033"/>
            <a:ext cx="5420400" cy="3526400"/>
          </a:xfrm>
          <a:prstGeom prst="rect">
            <a:avLst/>
          </a:prstGeom>
        </p:spPr>
        <p:txBody>
          <a:bodyPr spcFirstLastPara="1" wrap="square" lIns="91425" tIns="91425" rIns="91425" bIns="91425" anchor="t" anchorCtr="0">
            <a:noAutofit/>
          </a:bodyPr>
          <a:lstStyle>
            <a:lvl1pPr marL="609585" lvl="0" indent="-507987" rtl="0">
              <a:lnSpc>
                <a:spcPct val="100000"/>
              </a:lnSpc>
              <a:spcBef>
                <a:spcPts val="0"/>
              </a:spcBef>
              <a:spcAft>
                <a:spcPts val="0"/>
              </a:spcAft>
              <a:buClr>
                <a:schemeClr val="accent3"/>
              </a:buClr>
              <a:buSzPts val="2400"/>
              <a:buFont typeface="Nunito Light"/>
              <a:buChar char="●"/>
              <a:defRPr/>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06390" rtl="0">
              <a:spcBef>
                <a:spcPts val="2133"/>
              </a:spcBef>
              <a:spcAft>
                <a:spcPts val="0"/>
              </a:spcAft>
              <a:buSzPts val="1200"/>
              <a:buFont typeface="Nunito Light"/>
              <a:buChar char="○"/>
              <a:defRPr/>
            </a:lvl5pPr>
            <a:lvl6pPr marL="3657509" lvl="5" indent="-406390" rtl="0">
              <a:spcBef>
                <a:spcPts val="2133"/>
              </a:spcBef>
              <a:spcAft>
                <a:spcPts val="0"/>
              </a:spcAft>
              <a:buSzPts val="12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06390" rtl="0">
              <a:spcBef>
                <a:spcPts val="2133"/>
              </a:spcBef>
              <a:spcAft>
                <a:spcPts val="2133"/>
              </a:spcAft>
              <a:buSzPts val="1200"/>
              <a:buFont typeface="Nunito Light"/>
              <a:buChar char="■"/>
              <a:defRPr/>
            </a:lvl9pPr>
          </a:lstStyle>
          <a:p>
            <a:endParaRPr/>
          </a:p>
        </p:txBody>
      </p:sp>
      <p:sp>
        <p:nvSpPr>
          <p:cNvPr id="707" name="Google Shape;707;p27"/>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708" name="Google Shape;708;p27"/>
          <p:cNvGrpSpPr/>
          <p:nvPr/>
        </p:nvGrpSpPr>
        <p:grpSpPr>
          <a:xfrm flipH="1">
            <a:off x="9866001" y="1045617"/>
            <a:ext cx="2724167" cy="6075600"/>
            <a:chOff x="72725" y="765163"/>
            <a:chExt cx="2043125" cy="4556700"/>
          </a:xfrm>
        </p:grpSpPr>
        <p:sp>
          <p:nvSpPr>
            <p:cNvPr id="709" name="Google Shape;709;p27"/>
            <p:cNvSpPr/>
            <p:nvPr/>
          </p:nvSpPr>
          <p:spPr>
            <a:xfrm>
              <a:off x="489125" y="765163"/>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27"/>
            <p:cNvSpPr/>
            <p:nvPr/>
          </p:nvSpPr>
          <p:spPr>
            <a:xfrm>
              <a:off x="915275" y="1493738"/>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27"/>
            <p:cNvSpPr/>
            <p:nvPr/>
          </p:nvSpPr>
          <p:spPr>
            <a:xfrm>
              <a:off x="72725" y="4430038"/>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27"/>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27"/>
            <p:cNvSpPr/>
            <p:nvPr/>
          </p:nvSpPr>
          <p:spPr>
            <a:xfrm>
              <a:off x="915275" y="4428313"/>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27"/>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15" name="Google Shape;715;p27"/>
          <p:cNvGrpSpPr/>
          <p:nvPr/>
        </p:nvGrpSpPr>
        <p:grpSpPr>
          <a:xfrm flipH="1">
            <a:off x="-1398900" y="4046617"/>
            <a:ext cx="2750133" cy="2164400"/>
            <a:chOff x="53250" y="2968288"/>
            <a:chExt cx="2062600" cy="1623300"/>
          </a:xfrm>
        </p:grpSpPr>
        <p:sp>
          <p:nvSpPr>
            <p:cNvPr id="716" name="Google Shape;716;p27"/>
            <p:cNvSpPr/>
            <p:nvPr/>
          </p:nvSpPr>
          <p:spPr>
            <a:xfrm>
              <a:off x="53250" y="2970013"/>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27"/>
            <p:cNvSpPr/>
            <p:nvPr/>
          </p:nvSpPr>
          <p:spPr>
            <a:xfrm>
              <a:off x="896375" y="2968288"/>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27"/>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27"/>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463685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795"/>
        <p:cNvGrpSpPr/>
        <p:nvPr/>
      </p:nvGrpSpPr>
      <p:grpSpPr>
        <a:xfrm>
          <a:off x="0" y="0"/>
          <a:ext cx="0" cy="0"/>
          <a:chOff x="0" y="0"/>
          <a:chExt cx="0" cy="0"/>
        </a:xfrm>
      </p:grpSpPr>
      <p:sp>
        <p:nvSpPr>
          <p:cNvPr id="796" name="Google Shape;796;p30"/>
          <p:cNvSpPr/>
          <p:nvPr/>
        </p:nvSpPr>
        <p:spPr>
          <a:xfrm>
            <a:off x="-909700" y="5128200"/>
            <a:ext cx="1045567" cy="1189133"/>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30"/>
          <p:cNvSpPr/>
          <p:nvPr/>
        </p:nvSpPr>
        <p:spPr>
          <a:xfrm>
            <a:off x="213734" y="51259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30"/>
          <p:cNvSpPr/>
          <p:nvPr/>
        </p:nvSpPr>
        <p:spPr>
          <a:xfrm>
            <a:off x="1337134" y="5122867"/>
            <a:ext cx="1045567" cy="1189133"/>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30"/>
          <p:cNvSpPr/>
          <p:nvPr/>
        </p:nvSpPr>
        <p:spPr>
          <a:xfrm>
            <a:off x="-329267" y="6101167"/>
            <a:ext cx="1045533" cy="1189133"/>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30"/>
          <p:cNvSpPr/>
          <p:nvPr/>
        </p:nvSpPr>
        <p:spPr>
          <a:xfrm>
            <a:off x="794901" y="6098867"/>
            <a:ext cx="1045567" cy="1188367"/>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30"/>
          <p:cNvSpPr/>
          <p:nvPr/>
        </p:nvSpPr>
        <p:spPr>
          <a:xfrm>
            <a:off x="-947800" y="3147000"/>
            <a:ext cx="1045567" cy="1189133"/>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30"/>
          <p:cNvSpPr/>
          <p:nvPr/>
        </p:nvSpPr>
        <p:spPr>
          <a:xfrm>
            <a:off x="175634" y="31447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30"/>
          <p:cNvSpPr/>
          <p:nvPr/>
        </p:nvSpPr>
        <p:spPr>
          <a:xfrm>
            <a:off x="1299034" y="3141667"/>
            <a:ext cx="1045567" cy="1189133"/>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30"/>
          <p:cNvSpPr/>
          <p:nvPr/>
        </p:nvSpPr>
        <p:spPr>
          <a:xfrm>
            <a:off x="-367367" y="4119967"/>
            <a:ext cx="1045533" cy="1189133"/>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30"/>
          <p:cNvSpPr/>
          <p:nvPr/>
        </p:nvSpPr>
        <p:spPr>
          <a:xfrm>
            <a:off x="-947800" y="1178500"/>
            <a:ext cx="1045567" cy="1189133"/>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30"/>
          <p:cNvSpPr/>
          <p:nvPr/>
        </p:nvSpPr>
        <p:spPr>
          <a:xfrm>
            <a:off x="175634" y="11762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30"/>
          <p:cNvSpPr/>
          <p:nvPr/>
        </p:nvSpPr>
        <p:spPr>
          <a:xfrm>
            <a:off x="1299034" y="1173167"/>
            <a:ext cx="1045567" cy="1189133"/>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30"/>
          <p:cNvSpPr/>
          <p:nvPr/>
        </p:nvSpPr>
        <p:spPr>
          <a:xfrm>
            <a:off x="756801" y="2149167"/>
            <a:ext cx="1045567" cy="1188367"/>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30"/>
          <p:cNvSpPr/>
          <p:nvPr/>
        </p:nvSpPr>
        <p:spPr>
          <a:xfrm>
            <a:off x="-947800" y="-762633"/>
            <a:ext cx="1045567" cy="1189133"/>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30"/>
          <p:cNvSpPr/>
          <p:nvPr/>
        </p:nvSpPr>
        <p:spPr>
          <a:xfrm>
            <a:off x="175634" y="-764933"/>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30"/>
          <p:cNvSpPr/>
          <p:nvPr/>
        </p:nvSpPr>
        <p:spPr>
          <a:xfrm>
            <a:off x="-367367" y="210334"/>
            <a:ext cx="1045533" cy="1189133"/>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30"/>
          <p:cNvSpPr/>
          <p:nvPr/>
        </p:nvSpPr>
        <p:spPr>
          <a:xfrm>
            <a:off x="2512434" y="51259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30"/>
          <p:cNvSpPr/>
          <p:nvPr/>
        </p:nvSpPr>
        <p:spPr>
          <a:xfrm>
            <a:off x="2474334" y="31447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30"/>
          <p:cNvSpPr/>
          <p:nvPr/>
        </p:nvSpPr>
        <p:spPr>
          <a:xfrm>
            <a:off x="1880534" y="4119967"/>
            <a:ext cx="1045533" cy="1189133"/>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15" name="Google Shape;815;p30"/>
          <p:cNvGrpSpPr/>
          <p:nvPr/>
        </p:nvGrpSpPr>
        <p:grpSpPr>
          <a:xfrm>
            <a:off x="7080601" y="-931049"/>
            <a:ext cx="9479967" cy="4116400"/>
            <a:chOff x="238125" y="1301825"/>
            <a:chExt cx="7109975" cy="3087300"/>
          </a:xfrm>
        </p:grpSpPr>
        <p:sp>
          <p:nvSpPr>
            <p:cNvPr id="816" name="Google Shape;816;p30"/>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30"/>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30"/>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30"/>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30"/>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30"/>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30"/>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30"/>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30"/>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30"/>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30"/>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30"/>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30"/>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30"/>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30"/>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30"/>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30"/>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30"/>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30"/>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30"/>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30"/>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30"/>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18834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838"/>
        <p:cNvGrpSpPr/>
        <p:nvPr/>
      </p:nvGrpSpPr>
      <p:grpSpPr>
        <a:xfrm>
          <a:off x="0" y="0"/>
          <a:ext cx="0" cy="0"/>
          <a:chOff x="0" y="0"/>
          <a:chExt cx="0" cy="0"/>
        </a:xfrm>
      </p:grpSpPr>
      <p:grpSp>
        <p:nvGrpSpPr>
          <p:cNvPr id="839" name="Google Shape;839;p31"/>
          <p:cNvGrpSpPr/>
          <p:nvPr/>
        </p:nvGrpSpPr>
        <p:grpSpPr>
          <a:xfrm>
            <a:off x="3520467" y="4101401"/>
            <a:ext cx="9480000" cy="4124033"/>
            <a:chOff x="257575" y="1301825"/>
            <a:chExt cx="7110000" cy="3093025"/>
          </a:xfrm>
        </p:grpSpPr>
        <p:sp>
          <p:nvSpPr>
            <p:cNvPr id="840" name="Google Shape;840;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842;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846;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847;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8" name="Google Shape;848;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31"/>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31"/>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31"/>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67" name="Google Shape;867;p31"/>
          <p:cNvGrpSpPr/>
          <p:nvPr/>
        </p:nvGrpSpPr>
        <p:grpSpPr>
          <a:xfrm>
            <a:off x="-645733" y="-1951766"/>
            <a:ext cx="9479967" cy="4124033"/>
            <a:chOff x="238125" y="1301825"/>
            <a:chExt cx="7109975" cy="3093025"/>
          </a:xfrm>
        </p:grpSpPr>
        <p:sp>
          <p:nvSpPr>
            <p:cNvPr id="868" name="Google Shape;868;p31"/>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31"/>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31"/>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871;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872;p31"/>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873;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4" name="Google Shape;874;p31"/>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5" name="Google Shape;875;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6" name="Google Shape;87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7" name="Google Shape;877;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8" name="Google Shape;878;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9" name="Google Shape;879;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0" name="Google Shape;880;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1" name="Google Shape;881;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882;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883;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885;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886;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887;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888;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9" name="Google Shape;889;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1" name="Google Shape;891;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2" name="Google Shape;892;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3" name="Google Shape;893;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4" name="Google Shape;894;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5" name="Google Shape;895;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896;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98551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2"/>
        </a:solidFill>
        <a:effectLst/>
      </p:bgPr>
    </p:bg>
    <p:spTree>
      <p:nvGrpSpPr>
        <p:cNvPr id="1" name="Shape 897"/>
        <p:cNvGrpSpPr/>
        <p:nvPr/>
      </p:nvGrpSpPr>
      <p:grpSpPr>
        <a:xfrm>
          <a:off x="0" y="0"/>
          <a:ext cx="0" cy="0"/>
          <a:chOff x="0" y="0"/>
          <a:chExt cx="0" cy="0"/>
        </a:xfrm>
      </p:grpSpPr>
      <p:grpSp>
        <p:nvGrpSpPr>
          <p:cNvPr id="898" name="Google Shape;898;p32"/>
          <p:cNvGrpSpPr/>
          <p:nvPr/>
        </p:nvGrpSpPr>
        <p:grpSpPr>
          <a:xfrm>
            <a:off x="-497199" y="-931050"/>
            <a:ext cx="4984767" cy="8026867"/>
            <a:chOff x="-372900" y="-698287"/>
            <a:chExt cx="3738575" cy="6020150"/>
          </a:xfrm>
        </p:grpSpPr>
        <p:sp>
          <p:nvSpPr>
            <p:cNvPr id="899" name="Google Shape;899;p32"/>
            <p:cNvSpPr/>
            <p:nvPr/>
          </p:nvSpPr>
          <p:spPr>
            <a:xfrm>
              <a:off x="-372900" y="-692562"/>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900;p32"/>
            <p:cNvSpPr/>
            <p:nvPr/>
          </p:nvSpPr>
          <p:spPr>
            <a:xfrm>
              <a:off x="53250" y="35438"/>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32"/>
            <p:cNvSpPr/>
            <p:nvPr/>
          </p:nvSpPr>
          <p:spPr>
            <a:xfrm>
              <a:off x="469650" y="-694287"/>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902;p32"/>
            <p:cNvSpPr/>
            <p:nvPr/>
          </p:nvSpPr>
          <p:spPr>
            <a:xfrm>
              <a:off x="1312225" y="-696587"/>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903;p32"/>
            <p:cNvSpPr/>
            <p:nvPr/>
          </p:nvSpPr>
          <p:spPr>
            <a:xfrm>
              <a:off x="1738950" y="31988"/>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904;p32"/>
            <p:cNvSpPr/>
            <p:nvPr/>
          </p:nvSpPr>
          <p:spPr>
            <a:xfrm>
              <a:off x="2155350" y="-698287"/>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905;p32"/>
            <p:cNvSpPr/>
            <p:nvPr/>
          </p:nvSpPr>
          <p:spPr>
            <a:xfrm>
              <a:off x="2581500" y="29713"/>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32"/>
            <p:cNvSpPr/>
            <p:nvPr/>
          </p:nvSpPr>
          <p:spPr>
            <a:xfrm>
              <a:off x="-354000" y="766888"/>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32"/>
            <p:cNvSpPr/>
            <p:nvPr/>
          </p:nvSpPr>
          <p:spPr>
            <a:xfrm>
              <a:off x="72725" y="1495463"/>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32"/>
            <p:cNvSpPr/>
            <p:nvPr/>
          </p:nvSpPr>
          <p:spPr>
            <a:xfrm>
              <a:off x="489125" y="765163"/>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32"/>
            <p:cNvSpPr/>
            <p:nvPr/>
          </p:nvSpPr>
          <p:spPr>
            <a:xfrm>
              <a:off x="915275" y="1493738"/>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32"/>
            <p:cNvSpPr/>
            <p:nvPr/>
          </p:nvSpPr>
          <p:spPr>
            <a:xfrm>
              <a:off x="1331700" y="763438"/>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32"/>
            <p:cNvSpPr/>
            <p:nvPr/>
          </p:nvSpPr>
          <p:spPr>
            <a:xfrm>
              <a:off x="-372900" y="2242013"/>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32"/>
            <p:cNvSpPr/>
            <p:nvPr/>
          </p:nvSpPr>
          <p:spPr>
            <a:xfrm>
              <a:off x="53250" y="2970013"/>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32"/>
            <p:cNvSpPr/>
            <p:nvPr/>
          </p:nvSpPr>
          <p:spPr>
            <a:xfrm>
              <a:off x="896375" y="2968288"/>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32"/>
            <p:cNvSpPr/>
            <p:nvPr/>
          </p:nvSpPr>
          <p:spPr>
            <a:xfrm>
              <a:off x="1312225" y="2237988"/>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32"/>
            <p:cNvSpPr/>
            <p:nvPr/>
          </p:nvSpPr>
          <p:spPr>
            <a:xfrm>
              <a:off x="1738950" y="2966563"/>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32"/>
            <p:cNvSpPr/>
            <p:nvPr/>
          </p:nvSpPr>
          <p:spPr>
            <a:xfrm>
              <a:off x="2155350" y="2236288"/>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32"/>
            <p:cNvSpPr/>
            <p:nvPr/>
          </p:nvSpPr>
          <p:spPr>
            <a:xfrm>
              <a:off x="2581500" y="2964288"/>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32"/>
            <p:cNvSpPr/>
            <p:nvPr/>
          </p:nvSpPr>
          <p:spPr>
            <a:xfrm>
              <a:off x="-354000" y="3701463"/>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919;p32"/>
            <p:cNvSpPr/>
            <p:nvPr/>
          </p:nvSpPr>
          <p:spPr>
            <a:xfrm>
              <a:off x="72725" y="4430038"/>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920;p32"/>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32"/>
            <p:cNvSpPr/>
            <p:nvPr/>
          </p:nvSpPr>
          <p:spPr>
            <a:xfrm>
              <a:off x="915275" y="4428313"/>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32"/>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24651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923"/>
        <p:cNvGrpSpPr/>
        <p:nvPr/>
      </p:nvGrpSpPr>
      <p:grpSpPr>
        <a:xfrm>
          <a:off x="0" y="0"/>
          <a:ext cx="0" cy="0"/>
          <a:chOff x="0" y="0"/>
          <a:chExt cx="0" cy="0"/>
        </a:xfrm>
      </p:grpSpPr>
      <p:grpSp>
        <p:nvGrpSpPr>
          <p:cNvPr id="924" name="Google Shape;924;p33"/>
          <p:cNvGrpSpPr/>
          <p:nvPr/>
        </p:nvGrpSpPr>
        <p:grpSpPr>
          <a:xfrm>
            <a:off x="9922367" y="-931049"/>
            <a:ext cx="6638200" cy="4118700"/>
            <a:chOff x="2369450" y="1301825"/>
            <a:chExt cx="4978650" cy="3089025"/>
          </a:xfrm>
        </p:grpSpPr>
        <p:sp>
          <p:nvSpPr>
            <p:cNvPr id="925" name="Google Shape;925;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26;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27;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29;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43" name="Google Shape;943;p33"/>
          <p:cNvGrpSpPr/>
          <p:nvPr/>
        </p:nvGrpSpPr>
        <p:grpSpPr>
          <a:xfrm>
            <a:off x="7717567" y="2981718"/>
            <a:ext cx="8885800" cy="4124033"/>
            <a:chOff x="683750" y="1301825"/>
            <a:chExt cx="6664350" cy="3093025"/>
          </a:xfrm>
        </p:grpSpPr>
        <p:sp>
          <p:nvSpPr>
            <p:cNvPr id="944" name="Google Shape;944;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66" name="Google Shape;966;p33"/>
          <p:cNvGrpSpPr/>
          <p:nvPr/>
        </p:nvGrpSpPr>
        <p:grpSpPr>
          <a:xfrm>
            <a:off x="-2777633" y="-931049"/>
            <a:ext cx="6638200" cy="4118700"/>
            <a:chOff x="2369450" y="1301825"/>
            <a:chExt cx="4978650" cy="3089025"/>
          </a:xfrm>
        </p:grpSpPr>
        <p:sp>
          <p:nvSpPr>
            <p:cNvPr id="967" name="Google Shape;967;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85" name="Google Shape;985;p33"/>
          <p:cNvGrpSpPr/>
          <p:nvPr/>
        </p:nvGrpSpPr>
        <p:grpSpPr>
          <a:xfrm>
            <a:off x="-4982433" y="2983985"/>
            <a:ext cx="7219367" cy="4121767"/>
            <a:chOff x="683750" y="1303525"/>
            <a:chExt cx="5414525" cy="3091325"/>
          </a:xfrm>
        </p:grpSpPr>
        <p:sp>
          <p:nvSpPr>
            <p:cNvPr id="986" name="Google Shape;986;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060474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9350-700E-4B0C-A3E5-C1D9554BB8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5FB096-5C12-4D67-9A50-27E1F7F99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5A4A05-0477-4D9E-A8DB-731A2BD50E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CC7CB5D-2637-421C-B549-485DE900B9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9F9F00F-B768-4068-B350-E434E40B8C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556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9F497-ADE5-44AD-9B5C-12C5D94BE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5E7B7-14A7-4AEE-A40D-9DFA2CA515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3D514-E1C1-4667-91D0-8A7B2C58A7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67B63D8-9E4F-43DA-8B36-53E5D44051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21707D3-F83F-45BB-86AA-F8CDC32CDA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401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D43F2-68F2-451B-936B-7E740A9E02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4629C5-A859-4AC2-B016-6B053451C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E89A62-E802-4D13-8A76-2A7646437F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94A9199-291E-44A7-BED3-C6263BAC1C1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3A6A6BC-FCBB-4D8C-AA6A-EA9B8E2FA9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114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A10B5-DB23-4E33-B736-161657400E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9C0811-2C17-492A-BE42-FB301509C4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5FA9F3-2A5C-4E0E-B47B-0E6381F1B0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631903-ED01-49C1-A7AE-569F4B3530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3563C52-21EF-4DC5-BA8A-FB7687386C8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18D0B79-BF35-4E75-B826-37157BC600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06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56"/>
        <p:cNvGrpSpPr/>
        <p:nvPr/>
      </p:nvGrpSpPr>
      <p:grpSpPr>
        <a:xfrm>
          <a:off x="0" y="0"/>
          <a:ext cx="0" cy="0"/>
          <a:chOff x="0" y="0"/>
          <a:chExt cx="0" cy="0"/>
        </a:xfrm>
      </p:grpSpPr>
      <p:sp>
        <p:nvSpPr>
          <p:cNvPr id="157" name="Google Shape;157;p7"/>
          <p:cNvSpPr txBox="1">
            <a:spLocks noGrp="1"/>
          </p:cNvSpPr>
          <p:nvPr>
            <p:ph type="subTitle" idx="1"/>
          </p:nvPr>
        </p:nvSpPr>
        <p:spPr>
          <a:xfrm flipH="1">
            <a:off x="1752867" y="1559200"/>
            <a:ext cx="8686800" cy="439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sz="1600"/>
            </a:lvl1pPr>
            <a:lvl2pPr lvl="1" algn="ctr" rtl="0">
              <a:lnSpc>
                <a:spcPct val="100000"/>
              </a:lnSpc>
              <a:spcBef>
                <a:spcPts val="0"/>
              </a:spcBef>
              <a:spcAft>
                <a:spcPts val="0"/>
              </a:spcAft>
              <a:buSzPts val="1200"/>
              <a:buFont typeface="Roboto Condensed Light"/>
              <a:buAutoNum type="alphaLcPeriod"/>
              <a:defRPr sz="1600"/>
            </a:lvl2pPr>
            <a:lvl3pPr lvl="2" algn="ctr" rtl="0">
              <a:lnSpc>
                <a:spcPct val="100000"/>
              </a:lnSpc>
              <a:spcBef>
                <a:spcPts val="0"/>
              </a:spcBef>
              <a:spcAft>
                <a:spcPts val="0"/>
              </a:spcAft>
              <a:buSzPts val="1200"/>
              <a:buFont typeface="Roboto Condensed Light"/>
              <a:buAutoNum type="romanLcPeriod"/>
              <a:defRPr sz="1600"/>
            </a:lvl3pPr>
            <a:lvl4pPr lvl="3" algn="ctr" rtl="0">
              <a:lnSpc>
                <a:spcPct val="100000"/>
              </a:lnSpc>
              <a:spcBef>
                <a:spcPts val="0"/>
              </a:spcBef>
              <a:spcAft>
                <a:spcPts val="0"/>
              </a:spcAft>
              <a:buSzPts val="1200"/>
              <a:buFont typeface="Roboto Condensed Light"/>
              <a:buAutoNum type="arabicPeriod"/>
              <a:defRPr sz="1600"/>
            </a:lvl4pPr>
            <a:lvl5pPr lvl="4" algn="ctr" rtl="0">
              <a:lnSpc>
                <a:spcPct val="100000"/>
              </a:lnSpc>
              <a:spcBef>
                <a:spcPts val="0"/>
              </a:spcBef>
              <a:spcAft>
                <a:spcPts val="0"/>
              </a:spcAft>
              <a:buSzPts val="1200"/>
              <a:buFont typeface="Roboto Condensed Light"/>
              <a:buAutoNum type="alphaLcPeriod"/>
              <a:defRPr sz="1600"/>
            </a:lvl5pPr>
            <a:lvl6pPr lvl="5" algn="ctr" rtl="0">
              <a:lnSpc>
                <a:spcPct val="100000"/>
              </a:lnSpc>
              <a:spcBef>
                <a:spcPts val="0"/>
              </a:spcBef>
              <a:spcAft>
                <a:spcPts val="0"/>
              </a:spcAft>
              <a:buSzPts val="1200"/>
              <a:buFont typeface="Roboto Condensed Light"/>
              <a:buAutoNum type="romanLcPeriod"/>
              <a:defRPr sz="1600"/>
            </a:lvl6pPr>
            <a:lvl7pPr lvl="6" algn="ctr" rtl="0">
              <a:lnSpc>
                <a:spcPct val="100000"/>
              </a:lnSpc>
              <a:spcBef>
                <a:spcPts val="0"/>
              </a:spcBef>
              <a:spcAft>
                <a:spcPts val="0"/>
              </a:spcAft>
              <a:buSzPts val="1200"/>
              <a:buFont typeface="Roboto Condensed Light"/>
              <a:buAutoNum type="arabicPeriod"/>
              <a:defRPr sz="1600"/>
            </a:lvl7pPr>
            <a:lvl8pPr lvl="7" algn="ctr" rtl="0">
              <a:lnSpc>
                <a:spcPct val="100000"/>
              </a:lnSpc>
              <a:spcBef>
                <a:spcPts val="0"/>
              </a:spcBef>
              <a:spcAft>
                <a:spcPts val="0"/>
              </a:spcAft>
              <a:buSzPts val="1200"/>
              <a:buFont typeface="Roboto Condensed Light"/>
              <a:buAutoNum type="alphaLcPeriod"/>
              <a:defRPr sz="1600"/>
            </a:lvl8pPr>
            <a:lvl9pPr lvl="8" algn="ctr" rtl="0">
              <a:lnSpc>
                <a:spcPct val="100000"/>
              </a:lnSpc>
              <a:spcBef>
                <a:spcPts val="0"/>
              </a:spcBef>
              <a:spcAft>
                <a:spcPts val="0"/>
              </a:spcAft>
              <a:buSzPts val="1200"/>
              <a:buFont typeface="Roboto Condensed Light"/>
              <a:buAutoNum type="romanLcPeriod"/>
              <a:defRPr sz="1600"/>
            </a:lvl9pPr>
          </a:lstStyle>
          <a:p>
            <a:endParaRPr/>
          </a:p>
        </p:txBody>
      </p:sp>
      <p:sp>
        <p:nvSpPr>
          <p:cNvPr id="158" name="Google Shape;158;p7"/>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159" name="Google Shape;159;p7"/>
          <p:cNvGrpSpPr/>
          <p:nvPr/>
        </p:nvGrpSpPr>
        <p:grpSpPr>
          <a:xfrm>
            <a:off x="11393215" y="311639"/>
            <a:ext cx="1319512" cy="1707989"/>
            <a:chOff x="683750" y="2772725"/>
            <a:chExt cx="1200575" cy="1622125"/>
          </a:xfrm>
        </p:grpSpPr>
        <p:sp>
          <p:nvSpPr>
            <p:cNvPr id="160" name="Google Shape;160;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2" name="Google Shape;162;p7"/>
          <p:cNvGrpSpPr/>
          <p:nvPr/>
        </p:nvGrpSpPr>
        <p:grpSpPr>
          <a:xfrm>
            <a:off x="10210884" y="5589992"/>
            <a:ext cx="1421160" cy="1839707"/>
            <a:chOff x="683750" y="2772725"/>
            <a:chExt cx="1200575" cy="1622125"/>
          </a:xfrm>
        </p:grpSpPr>
        <p:sp>
          <p:nvSpPr>
            <p:cNvPr id="163" name="Google Shape;163;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5" name="Google Shape;165;p7"/>
          <p:cNvSpPr/>
          <p:nvPr/>
        </p:nvSpPr>
        <p:spPr>
          <a:xfrm>
            <a:off x="-412352" y="3987701"/>
            <a:ext cx="928255" cy="1011448"/>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6" name="Google Shape;166;p7"/>
          <p:cNvGrpSpPr/>
          <p:nvPr/>
        </p:nvGrpSpPr>
        <p:grpSpPr>
          <a:xfrm>
            <a:off x="-636373" y="-503809"/>
            <a:ext cx="1809009" cy="1707973"/>
            <a:chOff x="-398590" y="-303568"/>
            <a:chExt cx="1199397" cy="1132408"/>
          </a:xfrm>
        </p:grpSpPr>
        <p:sp>
          <p:nvSpPr>
            <p:cNvPr id="167" name="Google Shape;167;p7"/>
            <p:cNvSpPr/>
            <p:nvPr/>
          </p:nvSpPr>
          <p:spPr>
            <a:xfrm>
              <a:off x="229378" y="206257"/>
              <a:ext cx="571428" cy="622583"/>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8" name="Google Shape;168;p7"/>
            <p:cNvGrpSpPr/>
            <p:nvPr/>
          </p:nvGrpSpPr>
          <p:grpSpPr>
            <a:xfrm>
              <a:off x="-398590" y="-303568"/>
              <a:ext cx="874859" cy="1132405"/>
              <a:chOff x="683750" y="2772725"/>
              <a:chExt cx="1200575" cy="1622125"/>
            </a:xfrm>
          </p:grpSpPr>
          <p:sp>
            <p:nvSpPr>
              <p:cNvPr id="169" name="Google Shape;169;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975451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9DE74-8031-4332-8E16-3409E2C7EC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9FDC92-24BF-48A5-AB77-35421E2D84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C0D8D8-D2AD-4D40-A50E-F5FDC9765A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379F8E-2343-4787-8CB2-CA9F4B1BF6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671229-BFD5-4122-8DEB-286482231E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CD559C-289E-406C-A9F8-0B8D213EDC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018DC19D-B160-4B22-B4E6-7B87291FA9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C4E00B05-62D7-4898-9CC6-471BC02946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10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807E-ECD4-4B27-A799-A20627211B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0F5F57-B950-4801-9F75-A326E47F3A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4B8A790C-CE61-4CFE-9EC7-F541DC9F4C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8DBEF2D-B19A-48C9-BB06-72983D20AB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050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C0122E-0E2E-46B0-A3DC-0A42EC85C2A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55FA9ECA-94A7-4F30-A71D-D8716A85BB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8CD885A-E635-4E4B-91BD-42210EBBFF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322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6D3D8-330B-40CF-BAA1-832D9582D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1E54ED-B6B5-49DC-ADF0-8B0B36BB4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36CEA5-8091-4C7C-B74E-6705BC2EBF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783EA5-A629-487C-9BE5-597FDEF325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39D0DD7-D414-4006-910E-3BF43BA798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60D499A-5565-4E7B-A65F-AF9E5A16C5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64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A9340-D308-4C9F-BFD3-B349FE80B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A6672E-850B-4ADC-8B76-F56BB091F7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921A86-6D7D-4587-A214-3230EB881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291C2F-4234-4789-AE81-88F08EEECF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EA54AAD-31FB-4CD5-B625-1A83C7D3840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CD839D6-E2CC-453D-A3DD-C727590257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336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7A70-5DF0-4706-BE97-83CEB60724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79E524-5B41-4E0F-B34D-657C6152FC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6EED4-FE8F-471A-B4C5-9F11D9177E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0CD0A23-611E-4FF7-A46E-75C1BA08A7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18C4916-7F47-4A0E-AFCA-3213F13F85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931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23A9D7-7BB4-4421-88D5-027FE48D16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D12F70-FBF9-4564-8CBD-5D21E1650B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164B2-7A17-4FC3-95C7-182EBA99131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791C72C-44BD-44E1-9058-C64C8CB56E5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0DDA14B-2151-42B8-A27C-F14E1DA478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632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521DA6-6A4B-4D48-A63D-5CCF1DD26E16}"/>
              </a:ext>
            </a:extLst>
          </p:cNvPr>
          <p:cNvPicPr>
            <a:picLocks noChangeAspect="1"/>
          </p:cNvPicPr>
          <p:nvPr userDrawn="1"/>
        </p:nvPicPr>
        <p:blipFill>
          <a:blip r:embed="rId2"/>
          <a:stretch>
            <a:fillRect/>
          </a:stretch>
        </p:blipFill>
        <p:spPr>
          <a:xfrm>
            <a:off x="5408" y="1760"/>
            <a:ext cx="12186592" cy="6854153"/>
          </a:xfrm>
          <a:prstGeom prst="rect">
            <a:avLst/>
          </a:prstGeom>
        </p:spPr>
      </p:pic>
      <p:pic>
        <p:nvPicPr>
          <p:cNvPr id="10" name="图片 9">
            <a:extLst>
              <a:ext uri="{FF2B5EF4-FFF2-40B4-BE49-F238E27FC236}">
                <a16:creationId xmlns:a16="http://schemas.microsoft.com/office/drawing/2014/main" id="{C3E37192-389D-4F19-B6E3-075A3A40D7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
        <p:nvSpPr>
          <p:cNvPr id="17" name="矩形: 圆角 16">
            <a:extLst>
              <a:ext uri="{FF2B5EF4-FFF2-40B4-BE49-F238E27FC236}">
                <a16:creationId xmlns:a16="http://schemas.microsoft.com/office/drawing/2014/main" id="{B224673A-8D41-47D2-BF70-1939FD22C371}"/>
              </a:ext>
            </a:extLst>
          </p:cNvPr>
          <p:cNvSpPr/>
          <p:nvPr userDrawn="1"/>
        </p:nvSpPr>
        <p:spPr>
          <a:xfrm>
            <a:off x="476251" y="266700"/>
            <a:ext cx="11277600" cy="6324600"/>
          </a:xfrm>
          <a:prstGeom prst="roundRect">
            <a:avLst/>
          </a:prstGeom>
          <a:solidFill>
            <a:srgbClr val="F0F6FA"/>
          </a:solid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07号-萌趣欢乐体" panose="020F0502020204030204"/>
              <a:cs typeface="+mn-cs"/>
            </a:endParaRPr>
          </a:p>
        </p:txBody>
      </p:sp>
      <p:pic>
        <p:nvPicPr>
          <p:cNvPr id="9" name="图片 8">
            <a:extLst>
              <a:ext uri="{FF2B5EF4-FFF2-40B4-BE49-F238E27FC236}">
                <a16:creationId xmlns:a16="http://schemas.microsoft.com/office/drawing/2014/main" id="{05BAF02C-9614-4A48-BCE9-FC3D0FFF3A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946686">
            <a:off x="2788" y="43624"/>
            <a:ext cx="1838822" cy="1313232"/>
          </a:xfrm>
          <a:prstGeom prst="rect">
            <a:avLst/>
          </a:prstGeom>
        </p:spPr>
      </p:pic>
      <p:pic>
        <p:nvPicPr>
          <p:cNvPr id="11" name="图片 10">
            <a:extLst>
              <a:ext uri="{FF2B5EF4-FFF2-40B4-BE49-F238E27FC236}">
                <a16:creationId xmlns:a16="http://schemas.microsoft.com/office/drawing/2014/main" id="{D30FAE55-35F6-4258-8A82-CAB20970D6D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0000" t="23700" r="69271" b="3513"/>
          <a:stretch/>
        </p:blipFill>
        <p:spPr>
          <a:xfrm>
            <a:off x="-194641" y="3622303"/>
            <a:ext cx="1570380" cy="3101303"/>
          </a:xfrm>
          <a:prstGeom prst="rect">
            <a:avLst/>
          </a:prstGeom>
        </p:spPr>
      </p:pic>
    </p:spTree>
    <p:extLst>
      <p:ext uri="{BB962C8B-B14F-4D97-AF65-F5344CB8AC3E}">
        <p14:creationId xmlns:p14="http://schemas.microsoft.com/office/powerpoint/2010/main" val="34180066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6F2D86A-9F47-47BB-9979-8E3C082905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Tree>
    <p:extLst>
      <p:ext uri="{BB962C8B-B14F-4D97-AF65-F5344CB8AC3E}">
        <p14:creationId xmlns:p14="http://schemas.microsoft.com/office/powerpoint/2010/main" val="370544678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7B229EA-6419-4AE1-98F0-6FC7CF46D6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12" name="矩形: 圆角 11">
            <a:extLst>
              <a:ext uri="{FF2B5EF4-FFF2-40B4-BE49-F238E27FC236}">
                <a16:creationId xmlns:a16="http://schemas.microsoft.com/office/drawing/2014/main" id="{F8961965-FEC0-4AB4-A4A3-CF6839812930}"/>
              </a:ext>
            </a:extLst>
          </p:cNvPr>
          <p:cNvSpPr/>
          <p:nvPr userDrawn="1"/>
        </p:nvSpPr>
        <p:spPr>
          <a:xfrm>
            <a:off x="664583" y="556785"/>
            <a:ext cx="10932286" cy="6021893"/>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panose="020F0502020204030204"/>
              <a:cs typeface="+mn-ea"/>
              <a:sym typeface="+mn-lt"/>
            </a:endParaRPr>
          </a:p>
        </p:txBody>
      </p:sp>
      <p:pic>
        <p:nvPicPr>
          <p:cNvPr id="13" name="图片 12">
            <a:extLst>
              <a:ext uri="{FF2B5EF4-FFF2-40B4-BE49-F238E27FC236}">
                <a16:creationId xmlns:a16="http://schemas.microsoft.com/office/drawing/2014/main" id="{DDE7C000-CCE8-4C5F-9140-C2325B8B08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946686">
            <a:off x="-191695" y="455177"/>
            <a:ext cx="1838822" cy="1313232"/>
          </a:xfrm>
          <a:prstGeom prst="rect">
            <a:avLst/>
          </a:prstGeom>
        </p:spPr>
      </p:pic>
      <p:pic>
        <p:nvPicPr>
          <p:cNvPr id="14" name="图片 13">
            <a:extLst>
              <a:ext uri="{FF2B5EF4-FFF2-40B4-BE49-F238E27FC236}">
                <a16:creationId xmlns:a16="http://schemas.microsoft.com/office/drawing/2014/main" id="{C24479DC-8F16-4CF4-8752-BA7A740E51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Tree>
    <p:extLst>
      <p:ext uri="{BB962C8B-B14F-4D97-AF65-F5344CB8AC3E}">
        <p14:creationId xmlns:p14="http://schemas.microsoft.com/office/powerpoint/2010/main" val="34404209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250"/>
                                  </p:stCondLst>
                                  <p:childTnLst>
                                    <p:set>
                                      <p:cBhvr>
                                        <p:cTn id="6" dur="1" fill="hold">
                                          <p:stCondLst>
                                            <p:cond delay="0"/>
                                          </p:stCondLst>
                                        </p:cTn>
                                        <p:tgtEl>
                                          <p:spTgt spid="13"/>
                                        </p:tgtEl>
                                        <p:attrNameLst>
                                          <p:attrName>style.visibility</p:attrName>
                                        </p:attrNameLst>
                                      </p:cBhvr>
                                      <p:to>
                                        <p:strVal val="visible"/>
                                      </p:to>
                                    </p:set>
                                  </p:childTnLst>
                                </p:cTn>
                              </p:par>
                              <p:par>
                                <p:cTn id="7" presetID="0" presetClass="path" presetSubtype="0" accel="50000" decel="50000" fill="hold" nodeType="withEffect">
                                  <p:stCondLst>
                                    <p:cond delay="2250"/>
                                  </p:stCondLst>
                                  <p:childTnLst>
                                    <p:animMotion origin="layout" path="M -0.02214 -0.47871 L -0.02214 -0.47871 L 0.02161 -0.42871 C 0.02474 -0.425 0.03099 -0.4176 0.03099 -0.4176 C 0.04531 -0.37917 0.04101 -0.39676 0.04661 -0.3676 C 0.04557 -0.34723 0.04661 -0.32593 0.04349 -0.30648 C 0.04231 -0.29977 0.02838 -0.28148 0.02474 -0.27871 C 0.01862 -0.27385 0.01145 -0.27408 0.00599 -0.2676 C 0.00286 -0.26389 -0.00013 -0.25926 -0.00339 -0.25648 C -0.0293 -0.23334 0.00468 -0.27153 -0.02214 -0.23982 C -0.02422 -0.23426 -0.02813 -0.22963 -0.02839 -0.22315 C -0.02917 -0.2081 -0.02683 -0.19329 -0.02526 -0.17871 C -0.02474 -0.17292 -0.02422 -0.16644 -0.02214 -0.16204 C -0.0198 -0.15695 -0.01563 -0.15556 -0.01276 -0.15093 C -0.00625 -0.14051 0.00104 -0.13079 0.00599 -0.1176 C 0.01432 -0.0956 0.00911 -0.10463 0.02161 -0.09005 C 0.02955 -0.04746 0.03359 -0.04005 0.02474 0.01574 C 0.02382 0.02129 0.01849 0.01944 0.01536 0.02106 C 0.01224 0.01944 0.00872 0.01898 0.00599 0.01574 C 0.00221 0.01134 4.58333E-6 0.00393 -0.00339 -0.00093 C -0.00521 -0.00371 -0.00756 -0.00486 -0.00964 -0.00648 L -0.00964 -0.00648 " pathEditMode="relative" ptsTypes="AAAAAAAAAAAAAAAAAAAAAA">
                                      <p:cBhvr>
                                        <p:cTn id="8" dur="1750" fill="hold"/>
                                        <p:tgtEl>
                                          <p:spTgt spid="13"/>
                                        </p:tgtEl>
                                        <p:attrNameLst>
                                          <p:attrName>ppt_x</p:attrName>
                                          <p:attrName>ppt_y</p:attrName>
                                        </p:attrNameLst>
                                      </p:cBhvr>
                                    </p:animMotion>
                                  </p:childTnLst>
                                </p:cTn>
                              </p:par>
                              <p:par>
                                <p:cTn id="9" presetID="45" presetClass="entr" presetSubtype="0" fill="hold" nodeType="withEffect">
                                  <p:stCondLst>
                                    <p:cond delay="225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750"/>
                                        <p:tgtEl>
                                          <p:spTgt spid="13"/>
                                        </p:tgtEl>
                                      </p:cBhvr>
                                    </p:animEffect>
                                    <p:anim calcmode="lin" valueType="num">
                                      <p:cBhvr>
                                        <p:cTn id="12" dur="1750" fill="hold"/>
                                        <p:tgtEl>
                                          <p:spTgt spid="13"/>
                                        </p:tgtEl>
                                        <p:attrNameLst>
                                          <p:attrName>ppt_w</p:attrName>
                                        </p:attrNameLst>
                                      </p:cBhvr>
                                      <p:tavLst>
                                        <p:tav tm="0" fmla="#ppt_w*sin(2.5*pi*$)">
                                          <p:val>
                                            <p:fltVal val="0"/>
                                          </p:val>
                                        </p:tav>
                                        <p:tav tm="100000">
                                          <p:val>
                                            <p:fltVal val="1"/>
                                          </p:val>
                                        </p:tav>
                                      </p:tavLst>
                                    </p:anim>
                                    <p:anim calcmode="lin" valueType="num">
                                      <p:cBhvr>
                                        <p:cTn id="13" dur="1750" fill="hold"/>
                                        <p:tgtEl>
                                          <p:spTgt spid="13"/>
                                        </p:tgtEl>
                                        <p:attrNameLst>
                                          <p:attrName>ppt_h</p:attrName>
                                        </p:attrNameLst>
                                      </p:cBhvr>
                                      <p:tavLst>
                                        <p:tav tm="0">
                                          <p:val>
                                            <p:strVal val="#ppt_h"/>
                                          </p:val>
                                        </p:tav>
                                        <p:tav tm="100000">
                                          <p:val>
                                            <p:strVal val="#ppt_h"/>
                                          </p:val>
                                        </p:tav>
                                      </p:tavLst>
                                    </p:anim>
                                  </p:childTnLst>
                                </p:cTn>
                              </p:par>
                              <p:par>
                                <p:cTn id="14" presetID="1" presetClass="entr" presetSubtype="0" fill="hold" nodeType="withEffect">
                                  <p:stCondLst>
                                    <p:cond delay="3250"/>
                                  </p:stCondLst>
                                  <p:childTnLst>
                                    <p:set>
                                      <p:cBhvr>
                                        <p:cTn id="15" dur="1" fill="hold">
                                          <p:stCondLst>
                                            <p:cond delay="0"/>
                                          </p:stCondLst>
                                        </p:cTn>
                                        <p:tgtEl>
                                          <p:spTgt spid="14"/>
                                        </p:tgtEl>
                                        <p:attrNameLst>
                                          <p:attrName>style.visibility</p:attrName>
                                        </p:attrNameLst>
                                      </p:cBhvr>
                                      <p:to>
                                        <p:strVal val="visible"/>
                                      </p:to>
                                    </p:set>
                                  </p:childTnLst>
                                </p:cTn>
                              </p:par>
                              <p:par>
                                <p:cTn id="16" presetID="0" presetClass="path" presetSubtype="0" accel="41000" decel="59000" fill="hold" nodeType="withEffect">
                                  <p:stCondLst>
                                    <p:cond delay="3250"/>
                                  </p:stCondLst>
                                  <p:childTnLst>
                                    <p:animMotion origin="layout" path="M 0.01536 -1.04561 L 0.01536 -1.04561 C 0.02096 -1.03403 0.02708 -1.02338 0.03229 -1.01111 C 0.03437 -1.00602 0.03567 -0.99977 0.0371 -0.99398 C 0.03971 -0.98264 0.03984 -0.97593 0.04192 -0.96366 C 0.04335 -0.9551 0.04518 -0.94653 0.04674 -0.93797 L 0.04921 -0.925 C 0.04895 -0.92246 0.04739 -0.89051 0.04427 -0.88218 C 0.04244 -0.87732 0.03971 -0.87338 0.0371 -0.86945 C 0.03489 -0.86598 0.03229 -0.86366 0.02981 -0.86088 C 0.02096 -0.83704 0.02981 -0.85718 0.0177 -0.83936 C 0.0151 -0.83542 0.01315 -0.83033 0.01041 -0.82639 C -0.00977 -0.79653 0.01718 -0.8426 -0.00404 -0.80486 C -0.01016 -0.77246 -0.00196 -0.8125 -0.01133 -0.77917 C -0.01237 -0.775 -0.0129 -0.77037 -0.01368 -0.76621 C -0.0129 -0.75764 -0.01316 -0.74838 -0.01133 -0.74028 C -0.00912 -0.73079 -0.00482 -0.72315 -0.00157 -0.71459 L 0.01289 -0.67593 L 0.02252 -0.65 L 0.02734 -0.63704 C 0.02825 -0.63287 0.02851 -0.62824 0.02981 -0.62431 C 0.03268 -0.61528 0.03945 -0.59838 0.03945 -0.59838 C 0.04023 -0.59422 0.04114 -0.58982 0.04192 -0.58542 C 0.04661 -0.55625 0.047 -0.54167 0.04192 -0.50371 C 0.03945 -0.48542 0.03099 -0.47778 0.025 -0.46505 C 0.01653 -0.44723 0.02474 -0.45486 0.01289 -0.44792 C 0.00156 -0.41783 0.00807 -0.42778 -0.00404 -0.41343 C -0.0073 -0.40486 -0.01433 -0.39792 -0.01368 -0.38773 C -0.01081 -0.33565 -0.01381 -0.35834 -0.00651 -0.31875 L -0.00404 -0.30602 C -0.00326 -0.30162 -0.003 -0.29676 -0.00157 -0.29306 C 4.58333E-6 -0.28866 0.00104 -0.28357 0.00325 -0.2801 C 0.00755 -0.27338 0.0177 -0.26297 0.0177 -0.26297 C 0.01849 -0.25857 0.01875 -0.25371 0.02018 -0.25 C 0.02773 -0.22986 0.02695 -0.24537 0.03229 -0.22431 C 0.03424 -0.21598 0.03541 -0.20695 0.0371 -0.19838 L 0.03945 -0.18542 C 0.03671 -0.11621 0.04062 -0.14445 0.03229 -0.09954 C 0.03138 -0.09514 0.03164 -0.08982 0.02981 -0.08658 L 0.02252 -0.07361 C 0.01835 -0.05093 0.02161 -0.06459 0.01041 -0.03496 C 0.00885 -0.03079 0.00651 -0.02709 0.00559 -0.02199 C 0.00481 -0.01783 0.00481 -0.01273 0.00325 -0.00926 C 0.00143 -0.0051 -0.00404 -0.00047 -0.00404 -0.00047 L -0.00404 -0.00047 " pathEditMode="relative" ptsTypes="AAAAAAAAAAAAAAAAAAAAAAAAAAAAAAAAAAAAAAAAAAAAA">
                                      <p:cBhvr>
                                        <p:cTn id="17" dur="2750" fill="hold"/>
                                        <p:tgtEl>
                                          <p:spTgt spid="14"/>
                                        </p:tgtEl>
                                        <p:attrNameLst>
                                          <p:attrName>ppt_x</p:attrName>
                                          <p:attrName>ppt_y</p:attrName>
                                        </p:attrNameLst>
                                      </p:cBhvr>
                                    </p:animMotion>
                                  </p:childTnLst>
                                </p:cTn>
                              </p:par>
                              <p:par>
                                <p:cTn id="18" presetID="45" presetClass="entr" presetSubtype="0" fill="hold" nodeType="withEffect">
                                  <p:stCondLst>
                                    <p:cond delay="325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anim calcmode="lin" valueType="num">
                                      <p:cBhvr>
                                        <p:cTn id="21" dur="2000" fill="hold"/>
                                        <p:tgtEl>
                                          <p:spTgt spid="14"/>
                                        </p:tgtEl>
                                        <p:attrNameLst>
                                          <p:attrName>ppt_w</p:attrName>
                                        </p:attrNameLst>
                                      </p:cBhvr>
                                      <p:tavLst>
                                        <p:tav tm="0" fmla="#ppt_w*sin(2.5*pi*$)">
                                          <p:val>
                                            <p:fltVal val="0"/>
                                          </p:val>
                                        </p:tav>
                                        <p:tav tm="100000">
                                          <p:val>
                                            <p:fltVal val="1"/>
                                          </p:val>
                                        </p:tav>
                                      </p:tavLst>
                                    </p:anim>
                                    <p:anim calcmode="lin" valueType="num">
                                      <p:cBhvr>
                                        <p:cTn id="2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7"/>
        <p:cNvGrpSpPr/>
        <p:nvPr/>
      </p:nvGrpSpPr>
      <p:grpSpPr>
        <a:xfrm>
          <a:off x="0" y="0"/>
          <a:ext cx="0" cy="0"/>
          <a:chOff x="0" y="0"/>
          <a:chExt cx="0" cy="0"/>
        </a:xfrm>
      </p:grpSpPr>
      <p:sp>
        <p:nvSpPr>
          <p:cNvPr id="208" name="Google Shape;208;p9"/>
          <p:cNvSpPr txBox="1">
            <a:spLocks noGrp="1"/>
          </p:cNvSpPr>
          <p:nvPr>
            <p:ph type="subTitle" idx="1"/>
          </p:nvPr>
        </p:nvSpPr>
        <p:spPr>
          <a:xfrm>
            <a:off x="1526900" y="1922633"/>
            <a:ext cx="3341200" cy="1908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nSpc>
                <a:spcPct val="100000"/>
              </a:lnSpc>
              <a:spcBef>
                <a:spcPts val="0"/>
              </a:spcBef>
              <a:spcAft>
                <a:spcPts val="0"/>
              </a:spcAft>
              <a:buSzPts val="2100"/>
              <a:buNone/>
              <a:defRPr sz="2800"/>
            </a:lvl2pPr>
            <a:lvl3pPr lvl="2">
              <a:lnSpc>
                <a:spcPct val="100000"/>
              </a:lnSpc>
              <a:spcBef>
                <a:spcPts val="0"/>
              </a:spcBef>
              <a:spcAft>
                <a:spcPts val="0"/>
              </a:spcAft>
              <a:buSzPts val="2100"/>
              <a:buNone/>
              <a:defRPr sz="2800"/>
            </a:lvl3pPr>
            <a:lvl4pPr lvl="3">
              <a:lnSpc>
                <a:spcPct val="100000"/>
              </a:lnSpc>
              <a:spcBef>
                <a:spcPts val="0"/>
              </a:spcBef>
              <a:spcAft>
                <a:spcPts val="0"/>
              </a:spcAft>
              <a:buSzPts val="2100"/>
              <a:buNone/>
              <a:defRPr sz="2800"/>
            </a:lvl4pPr>
            <a:lvl5pPr lvl="4">
              <a:lnSpc>
                <a:spcPct val="100000"/>
              </a:lnSpc>
              <a:spcBef>
                <a:spcPts val="0"/>
              </a:spcBef>
              <a:spcAft>
                <a:spcPts val="0"/>
              </a:spcAft>
              <a:buSzPts val="2100"/>
              <a:buNone/>
              <a:defRPr sz="2800"/>
            </a:lvl5pPr>
            <a:lvl6pPr lvl="5">
              <a:lnSpc>
                <a:spcPct val="100000"/>
              </a:lnSpc>
              <a:spcBef>
                <a:spcPts val="0"/>
              </a:spcBef>
              <a:spcAft>
                <a:spcPts val="0"/>
              </a:spcAft>
              <a:buSzPts val="2100"/>
              <a:buNone/>
              <a:defRPr sz="2800"/>
            </a:lvl6pPr>
            <a:lvl7pPr lvl="6">
              <a:lnSpc>
                <a:spcPct val="100000"/>
              </a:lnSpc>
              <a:spcBef>
                <a:spcPts val="0"/>
              </a:spcBef>
              <a:spcAft>
                <a:spcPts val="0"/>
              </a:spcAft>
              <a:buSzPts val="2100"/>
              <a:buNone/>
              <a:defRPr sz="2800"/>
            </a:lvl7pPr>
            <a:lvl8pPr lvl="7">
              <a:lnSpc>
                <a:spcPct val="100000"/>
              </a:lnSpc>
              <a:spcBef>
                <a:spcPts val="0"/>
              </a:spcBef>
              <a:spcAft>
                <a:spcPts val="0"/>
              </a:spcAft>
              <a:buSzPts val="2100"/>
              <a:buNone/>
              <a:defRPr sz="2800"/>
            </a:lvl8pPr>
            <a:lvl9pPr lvl="8">
              <a:lnSpc>
                <a:spcPct val="100000"/>
              </a:lnSpc>
              <a:spcBef>
                <a:spcPts val="0"/>
              </a:spcBef>
              <a:spcAft>
                <a:spcPts val="0"/>
              </a:spcAft>
              <a:buSzPts val="2100"/>
              <a:buNone/>
              <a:defRPr sz="2800"/>
            </a:lvl9pPr>
          </a:lstStyle>
          <a:p>
            <a:endParaRPr/>
          </a:p>
        </p:txBody>
      </p:sp>
      <p:sp>
        <p:nvSpPr>
          <p:cNvPr id="209" name="Google Shape;209;p9"/>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sp>
        <p:nvSpPr>
          <p:cNvPr id="210" name="Google Shape;210;p9"/>
          <p:cNvSpPr txBox="1">
            <a:spLocks noGrp="1"/>
          </p:cNvSpPr>
          <p:nvPr>
            <p:ph type="body" idx="2"/>
          </p:nvPr>
        </p:nvSpPr>
        <p:spPr>
          <a:xfrm>
            <a:off x="5548367" y="1665800"/>
            <a:ext cx="5420400" cy="3526400"/>
          </a:xfrm>
          <a:prstGeom prst="rect">
            <a:avLst/>
          </a:prstGeom>
        </p:spPr>
        <p:txBody>
          <a:bodyPr spcFirstLastPara="1" wrap="square" lIns="91425" tIns="91425" rIns="91425" bIns="91425" anchor="t" anchorCtr="0">
            <a:noAutofit/>
          </a:bodyPr>
          <a:lstStyle>
            <a:lvl1pPr marL="609585" lvl="0" indent="-507987" rtl="0">
              <a:lnSpc>
                <a:spcPct val="100000"/>
              </a:lnSpc>
              <a:spcBef>
                <a:spcPts val="0"/>
              </a:spcBef>
              <a:spcAft>
                <a:spcPts val="0"/>
              </a:spcAft>
              <a:buClr>
                <a:schemeClr val="accent3"/>
              </a:buClr>
              <a:buSzPts val="2400"/>
              <a:buFont typeface="Nunito Light"/>
              <a:buChar char="●"/>
              <a:defRPr/>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06390" rtl="0">
              <a:spcBef>
                <a:spcPts val="2133"/>
              </a:spcBef>
              <a:spcAft>
                <a:spcPts val="0"/>
              </a:spcAft>
              <a:buSzPts val="1200"/>
              <a:buFont typeface="Nunito Light"/>
              <a:buChar char="○"/>
              <a:defRPr/>
            </a:lvl5pPr>
            <a:lvl6pPr marL="3657509" lvl="5" indent="-406390" rtl="0">
              <a:spcBef>
                <a:spcPts val="2133"/>
              </a:spcBef>
              <a:spcAft>
                <a:spcPts val="0"/>
              </a:spcAft>
              <a:buSzPts val="12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06390" rtl="0">
              <a:spcBef>
                <a:spcPts val="2133"/>
              </a:spcBef>
              <a:spcAft>
                <a:spcPts val="2133"/>
              </a:spcAft>
              <a:buSzPts val="1200"/>
              <a:buFont typeface="Nunito Light"/>
              <a:buChar char="■"/>
              <a:defRPr/>
            </a:lvl9pPr>
          </a:lstStyle>
          <a:p>
            <a:endParaRPr/>
          </a:p>
        </p:txBody>
      </p:sp>
      <p:grpSp>
        <p:nvGrpSpPr>
          <p:cNvPr id="211" name="Google Shape;211;p9"/>
          <p:cNvGrpSpPr/>
          <p:nvPr/>
        </p:nvGrpSpPr>
        <p:grpSpPr>
          <a:xfrm flipH="1">
            <a:off x="-607933" y="5920401"/>
            <a:ext cx="2724167" cy="2165167"/>
            <a:chOff x="4035675" y="1303525"/>
            <a:chExt cx="2043125" cy="1623875"/>
          </a:xfrm>
        </p:grpSpPr>
        <p:sp>
          <p:nvSpPr>
            <p:cNvPr id="212" name="Google Shape;212;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6" name="Google Shape;216;p9"/>
          <p:cNvGrpSpPr/>
          <p:nvPr/>
        </p:nvGrpSpPr>
        <p:grpSpPr>
          <a:xfrm flipH="1">
            <a:off x="10236101" y="-968667"/>
            <a:ext cx="3267167" cy="3140400"/>
            <a:chOff x="3628425" y="1303525"/>
            <a:chExt cx="2450375" cy="2355300"/>
          </a:xfrm>
        </p:grpSpPr>
        <p:sp>
          <p:nvSpPr>
            <p:cNvPr id="217" name="Google Shape;217;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9"/>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9"/>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33734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9C3AEAF3-27F4-467A-AF42-FA7B3E7A2D07}"/>
              </a:ext>
            </a:extLst>
          </p:cNvPr>
          <p:cNvGrpSpPr/>
          <p:nvPr userDrawn="1"/>
        </p:nvGrpSpPr>
        <p:grpSpPr>
          <a:xfrm>
            <a:off x="684452" y="1287863"/>
            <a:ext cx="3710568" cy="275466"/>
            <a:chOff x="1469042" y="1073970"/>
            <a:chExt cx="8924131" cy="3300801"/>
          </a:xfrm>
        </p:grpSpPr>
        <p:sp>
          <p:nvSpPr>
            <p:cNvPr id="12" name="标题 1">
              <a:extLst>
                <a:ext uri="{FF2B5EF4-FFF2-40B4-BE49-F238E27FC236}">
                  <a16:creationId xmlns:a16="http://schemas.microsoft.com/office/drawing/2014/main" id="{B693998D-6250-4CE6-8AE1-3262C69B8C3F}"/>
                </a:ext>
              </a:extLst>
            </p:cNvPr>
            <p:cNvSpPr txBox="1">
              <a:spLocks/>
            </p:cNvSpPr>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                              </a:t>
              </a:r>
              <a:br>
                <a:rPr kumimoji="0" lang="zh-CN" altLang="en-US" sz="1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
              </a: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endPar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感谢您下载平台上提供的</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作品，为了您和熊猫办公以及原创作者的利益，请勿复制、传播、销售，否则将承担法律责任！熊猫办公将对作品进行维权，按照传播下载次数进行十倍的索取赔偿！</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
              </a:r>
              <a:b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
              </a: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1.</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在熊猫办公出售的</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模板是免版税类（</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RF</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Royalty-Free</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）正版受</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中国人民共和国著作法</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和</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世界版权公约</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的保护，作品的所有权、版权和著作权归熊猫办公所有，您下载的是</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模板素材的使用权。</a:t>
              </a: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2.</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不得将熊猫办公的</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模板、</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素材，本身用于再出售，或者出租、出借、转让、分销、发布或者作为礼物供他人使用，不得转授权、出卖、转让本协议或者本协议中的权利。</a:t>
              </a: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endParaRPr kumimoji="0" lang="zh-CN" altLang="en-US" sz="100" b="0" i="0" u="none" strike="noStrike" kern="1200" cap="none" spc="120" normalizeH="0" baseline="0" noProof="0" dirty="0">
                <a:ln>
                  <a:noFill/>
                </a:ln>
                <a:solidFill>
                  <a:prstClr val="white"/>
                </a:solidFill>
                <a:effectLst/>
                <a:uLnTx/>
                <a:uFillTx/>
                <a:latin typeface="字魂107号-萌趣欢乐体" panose="020F0302020204030204"/>
                <a:cs typeface="+mj-cs"/>
              </a:endParaRPr>
            </a:p>
          </p:txBody>
        </p:sp>
        <p:sp>
          <p:nvSpPr>
            <p:cNvPr id="13" name="矩形 12">
              <a:extLst>
                <a:ext uri="{FF2B5EF4-FFF2-40B4-BE49-F238E27FC236}">
                  <a16:creationId xmlns:a16="http://schemas.microsoft.com/office/drawing/2014/main" id="{A5C467B7-187A-4594-AB6C-70DC1FCEFEC6}"/>
                </a:ext>
              </a:extLst>
            </p:cNvPr>
            <p:cNvSpPr/>
            <p:nvPr/>
          </p:nvSpPr>
          <p:spPr>
            <a:xfrm>
              <a:off x="4834812" y="1280107"/>
              <a:ext cx="2192590" cy="1290790"/>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rPr>
                <a:t>  版权声明</a:t>
              </a:r>
              <a:endParaRPr kumimoji="0" lang="zh-CN" altLang="en-US" sz="100" b="0" i="0" u="none" strike="noStrike" kern="1200" cap="none" spc="0" normalizeH="0" baseline="0" noProof="0" dirty="0">
                <a:ln>
                  <a:noFill/>
                </a:ln>
                <a:solidFill>
                  <a:prstClr val="white"/>
                </a:solidFill>
                <a:effectLst/>
                <a:uLnTx/>
                <a:uFillTx/>
                <a:latin typeface="字魂107号-萌趣欢乐体" panose="020F0502020204030204"/>
                <a:cs typeface="+mn-cs"/>
              </a:endParaRPr>
            </a:p>
          </p:txBody>
        </p:sp>
      </p:grpSp>
    </p:spTree>
    <p:extLst>
      <p:ext uri="{BB962C8B-B14F-4D97-AF65-F5344CB8AC3E}">
        <p14:creationId xmlns:p14="http://schemas.microsoft.com/office/powerpoint/2010/main" val="409720837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73A3B8-7F1E-4C2C-94BA-9E7AD4BCEA4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936C068-6CCB-4A2A-833D-A3DAA3BD3B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A757F-4074-443D-BBBE-B68519F75834}"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2026/2/5</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4" name="页脚占位符 3">
            <a:extLst>
              <a:ext uri="{FF2B5EF4-FFF2-40B4-BE49-F238E27FC236}">
                <a16:creationId xmlns:a16="http://schemas.microsoft.com/office/drawing/2014/main" id="{36BEAC29-DCAF-4A41-9C70-B43E77F232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5" name="灯片编号占位符 4">
            <a:extLst>
              <a:ext uri="{FF2B5EF4-FFF2-40B4-BE49-F238E27FC236}">
                <a16:creationId xmlns:a16="http://schemas.microsoft.com/office/drawing/2014/main" id="{AAD094C0-04CE-44C5-8BBD-5641B21C96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C88B-2F56-4409-9E6F-B09B1B5A46EC}" type="slidenum">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8" name="矩形 7">
            <a:extLst>
              <a:ext uri="{FF2B5EF4-FFF2-40B4-BE49-F238E27FC236}">
                <a16:creationId xmlns:a16="http://schemas.microsoft.com/office/drawing/2014/main" id="{07C6766B-9F8C-413B-A44A-01432263D920}"/>
              </a:ext>
            </a:extLst>
          </p:cNvPr>
          <p:cNvSpPr/>
          <p:nvPr/>
        </p:nvSpPr>
        <p:spPr>
          <a:xfrm>
            <a:off x="3510708" y="2408664"/>
            <a:ext cx="1055782" cy="707886"/>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rPr>
              <a:t>  版权声明</a:t>
            </a:r>
            <a:endParaRPr kumimoji="0" lang="zh-CN" altLang="en-US" sz="2000" b="0" i="0" u="none" strike="noStrike" kern="1200" cap="none" spc="0" normalizeH="0" baseline="0" noProof="0" dirty="0">
              <a:ln>
                <a:noFill/>
              </a:ln>
              <a:solidFill>
                <a:prstClr val="white"/>
              </a:solidFill>
              <a:effectLst/>
              <a:uLnTx/>
              <a:uFillTx/>
              <a:latin typeface="字魂107号-萌趣欢乐体" panose="020F0502020204030204"/>
              <a:cs typeface="+mn-cs"/>
            </a:endParaRPr>
          </a:p>
        </p:txBody>
      </p:sp>
      <p:grpSp>
        <p:nvGrpSpPr>
          <p:cNvPr id="9" name="组合 8">
            <a:extLst>
              <a:ext uri="{FF2B5EF4-FFF2-40B4-BE49-F238E27FC236}">
                <a16:creationId xmlns:a16="http://schemas.microsoft.com/office/drawing/2014/main" id="{F27CB772-D10E-49DA-9719-849A371E3054}"/>
              </a:ext>
            </a:extLst>
          </p:cNvPr>
          <p:cNvGrpSpPr/>
          <p:nvPr userDrawn="1"/>
        </p:nvGrpSpPr>
        <p:grpSpPr>
          <a:xfrm>
            <a:off x="2209800" y="2841084"/>
            <a:ext cx="3710568" cy="275466"/>
            <a:chOff x="1469042" y="1073970"/>
            <a:chExt cx="8924131" cy="3300801"/>
          </a:xfrm>
        </p:grpSpPr>
        <p:sp>
          <p:nvSpPr>
            <p:cNvPr id="10" name="标题 1">
              <a:extLst>
                <a:ext uri="{FF2B5EF4-FFF2-40B4-BE49-F238E27FC236}">
                  <a16:creationId xmlns:a16="http://schemas.microsoft.com/office/drawing/2014/main" id="{8153D0E5-54A9-4B4F-A430-679275F173B2}"/>
                </a:ext>
              </a:extLst>
            </p:cNvPr>
            <p:cNvSpPr txBox="1">
              <a:spLocks/>
            </p:cNvSpPr>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                              </a:t>
              </a:r>
              <a:br>
                <a:rPr kumimoji="0" lang="zh-CN" altLang="en-US" sz="1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
              </a: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endPar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感谢您下载平台上提供的</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作品，为了您和熊猫办公以及原创作者的利益，请勿复制、传播、销售，否则将承担法律责任！熊猫办公将对作品进行维权，按照传播下载次数进行十倍的索取赔偿！</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
              </a:r>
              <a:b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
              </a: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1.</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在熊猫办公出售的</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模板是免版税类（</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RF</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Royalty-Free</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）正版受</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中国人民共和国著作法</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和</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世界版权公约</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的保护，作品的所有权、版权和著作权归熊猫办公所有，您下载的是</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模板素材的使用权。</a:t>
              </a: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2.</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不得将熊猫办公的</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模板、</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素材，本身用于再出售，或者出租、出借、转让、分销、发布或者作为礼物供他人使用，不得转授权、出卖、转让本协议或者本协议中的权利。</a:t>
              </a: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endParaRPr kumimoji="0" lang="zh-CN" altLang="en-US" sz="100" b="0" i="0" u="none" strike="noStrike" kern="1200" cap="none" spc="120" normalizeH="0" baseline="0" noProof="0" dirty="0">
                <a:ln>
                  <a:noFill/>
                </a:ln>
                <a:solidFill>
                  <a:prstClr val="white"/>
                </a:solidFill>
                <a:effectLst/>
                <a:uLnTx/>
                <a:uFillTx/>
                <a:latin typeface="字魂107号-萌趣欢乐体" panose="020F0302020204030204"/>
                <a:cs typeface="+mj-cs"/>
              </a:endParaRPr>
            </a:p>
          </p:txBody>
        </p:sp>
        <p:sp>
          <p:nvSpPr>
            <p:cNvPr id="11" name="矩形 10">
              <a:extLst>
                <a:ext uri="{FF2B5EF4-FFF2-40B4-BE49-F238E27FC236}">
                  <a16:creationId xmlns:a16="http://schemas.microsoft.com/office/drawing/2014/main" id="{06F9DE8B-B4F4-4E07-ABDB-9208DBD28B4A}"/>
                </a:ext>
              </a:extLst>
            </p:cNvPr>
            <p:cNvSpPr/>
            <p:nvPr/>
          </p:nvSpPr>
          <p:spPr>
            <a:xfrm>
              <a:off x="4834812" y="1280107"/>
              <a:ext cx="2192590" cy="1290790"/>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rPr>
                <a:t>  版权声明</a:t>
              </a:r>
              <a:endParaRPr kumimoji="0" lang="zh-CN" altLang="en-US" sz="100" b="0" i="0" u="none" strike="noStrike" kern="1200" cap="none" spc="0" normalizeH="0" baseline="0" noProof="0" dirty="0">
                <a:ln>
                  <a:noFill/>
                </a:ln>
                <a:solidFill>
                  <a:prstClr val="white"/>
                </a:solidFill>
                <a:effectLst/>
                <a:uLnTx/>
                <a:uFillTx/>
                <a:latin typeface="字魂107号-萌趣欢乐体" panose="020F0502020204030204"/>
                <a:cs typeface="+mn-cs"/>
              </a:endParaRPr>
            </a:p>
          </p:txBody>
        </p:sp>
      </p:grpSp>
    </p:spTree>
    <p:extLst>
      <p:ext uri="{BB962C8B-B14F-4D97-AF65-F5344CB8AC3E}">
        <p14:creationId xmlns:p14="http://schemas.microsoft.com/office/powerpoint/2010/main" val="32108428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6FC2264-B604-4505-BFB1-B69ABF1283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A757F-4074-443D-BBBE-B68519F75834}"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2026/2/5</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3" name="页脚占位符 2">
            <a:extLst>
              <a:ext uri="{FF2B5EF4-FFF2-40B4-BE49-F238E27FC236}">
                <a16:creationId xmlns:a16="http://schemas.microsoft.com/office/drawing/2014/main" id="{7BE20086-C0BF-4FA3-9932-5E2F3D6148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4" name="灯片编号占位符 3">
            <a:extLst>
              <a:ext uri="{FF2B5EF4-FFF2-40B4-BE49-F238E27FC236}">
                <a16:creationId xmlns:a16="http://schemas.microsoft.com/office/drawing/2014/main" id="{110FC46A-9EEC-4C9C-818C-94D300EDE6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C88B-2F56-4409-9E6F-B09B1B5A46EC}" type="slidenum">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Tree>
    <p:extLst>
      <p:ext uri="{BB962C8B-B14F-4D97-AF65-F5344CB8AC3E}">
        <p14:creationId xmlns:p14="http://schemas.microsoft.com/office/powerpoint/2010/main" val="226776068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85A8E8-F316-4D66-B4EA-85588AFE523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2F5ECFF-CACE-4A4B-A473-D61DB84F56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C094ADD-5214-403B-B6EB-E5513124A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C73E393-DA18-4385-A5D4-6977E4084E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A757F-4074-443D-BBBE-B68519F75834}"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2026/2/5</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6" name="页脚占位符 5">
            <a:extLst>
              <a:ext uri="{FF2B5EF4-FFF2-40B4-BE49-F238E27FC236}">
                <a16:creationId xmlns:a16="http://schemas.microsoft.com/office/drawing/2014/main" id="{E8BA74E4-D87D-41EE-AA76-CB61D07BD0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7" name="灯片编号占位符 6">
            <a:extLst>
              <a:ext uri="{FF2B5EF4-FFF2-40B4-BE49-F238E27FC236}">
                <a16:creationId xmlns:a16="http://schemas.microsoft.com/office/drawing/2014/main" id="{5C8DBAE2-8A7A-4775-807C-50EC856FD9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C88B-2F56-4409-9E6F-B09B1B5A46EC}" type="slidenum">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Tree>
    <p:extLst>
      <p:ext uri="{BB962C8B-B14F-4D97-AF65-F5344CB8AC3E}">
        <p14:creationId xmlns:p14="http://schemas.microsoft.com/office/powerpoint/2010/main" val="153085405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996E92-7FEC-46B4-837C-20CE93D4A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D173D85-D27A-4994-BB43-9B9A6F1B99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7EFB03F-0EE8-4D4C-9DAE-6710061D2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9051401-1CE9-4BA6-95D4-FE4770D6163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A757F-4074-443D-BBBE-B68519F75834}"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2026/2/5</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6" name="页脚占位符 5">
            <a:extLst>
              <a:ext uri="{FF2B5EF4-FFF2-40B4-BE49-F238E27FC236}">
                <a16:creationId xmlns:a16="http://schemas.microsoft.com/office/drawing/2014/main" id="{2489CFBB-B564-4292-89B5-96A955D3EF2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7" name="灯片编号占位符 6">
            <a:extLst>
              <a:ext uri="{FF2B5EF4-FFF2-40B4-BE49-F238E27FC236}">
                <a16:creationId xmlns:a16="http://schemas.microsoft.com/office/drawing/2014/main" id="{2F53A4D0-0CE0-49EF-ACFF-7C3D4A0BA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C88B-2F56-4409-9E6F-B09B1B5A46EC}" type="slidenum">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Tree>
    <p:extLst>
      <p:ext uri="{BB962C8B-B14F-4D97-AF65-F5344CB8AC3E}">
        <p14:creationId xmlns:p14="http://schemas.microsoft.com/office/powerpoint/2010/main" val="350257623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495B4-2DD9-47A9-812E-F8C280199F7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DC47F77-1EC9-49E1-8887-CC86ABF0003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F5F7101-A2C0-4FB9-9148-FC6E299D433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A757F-4074-443D-BBBE-B68519F75834}"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2026/2/5</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5" name="页脚占位符 4">
            <a:extLst>
              <a:ext uri="{FF2B5EF4-FFF2-40B4-BE49-F238E27FC236}">
                <a16:creationId xmlns:a16="http://schemas.microsoft.com/office/drawing/2014/main" id="{988A9AA3-79D4-4554-9E6C-047577FDF9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6" name="灯片编号占位符 5">
            <a:extLst>
              <a:ext uri="{FF2B5EF4-FFF2-40B4-BE49-F238E27FC236}">
                <a16:creationId xmlns:a16="http://schemas.microsoft.com/office/drawing/2014/main" id="{9645FB2F-5AB6-488C-8964-A912F734C7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C88B-2F56-4409-9E6F-B09B1B5A46EC}" type="slidenum">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Tree>
    <p:extLst>
      <p:ext uri="{BB962C8B-B14F-4D97-AF65-F5344CB8AC3E}">
        <p14:creationId xmlns:p14="http://schemas.microsoft.com/office/powerpoint/2010/main" val="15443168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172348B-9BC8-46F8-B0DE-21FF577A4FF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368218D-09F0-4632-8C92-13CFB59A599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9DEE740-4032-42FB-A9C2-7F78F11B05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A757F-4074-443D-BBBE-B68519F75834}"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2026/2/5</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5" name="页脚占位符 4">
            <a:extLst>
              <a:ext uri="{FF2B5EF4-FFF2-40B4-BE49-F238E27FC236}">
                <a16:creationId xmlns:a16="http://schemas.microsoft.com/office/drawing/2014/main" id="{55AE2FCF-F25B-41F6-9F5B-3D161C6DB0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6" name="灯片编号占位符 5">
            <a:extLst>
              <a:ext uri="{FF2B5EF4-FFF2-40B4-BE49-F238E27FC236}">
                <a16:creationId xmlns:a16="http://schemas.microsoft.com/office/drawing/2014/main" id="{8D9F313D-D8AF-4582-A4F8-BBA233974E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C88B-2F56-4409-9E6F-B09B1B5A46EC}" type="slidenum">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Tree>
    <p:extLst>
      <p:ext uri="{BB962C8B-B14F-4D97-AF65-F5344CB8AC3E}">
        <p14:creationId xmlns:p14="http://schemas.microsoft.com/office/powerpoint/2010/main" val="348406985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23"/>
        <p:cNvGrpSpPr/>
        <p:nvPr/>
      </p:nvGrpSpPr>
      <p:grpSpPr>
        <a:xfrm>
          <a:off x="0" y="0"/>
          <a:ext cx="0" cy="0"/>
          <a:chOff x="0" y="0"/>
          <a:chExt cx="0" cy="0"/>
        </a:xfrm>
      </p:grpSpPr>
      <p:sp>
        <p:nvSpPr>
          <p:cNvPr id="224" name="Google Shape;224;p10"/>
          <p:cNvSpPr txBox="1">
            <a:spLocks noGrp="1"/>
          </p:cNvSpPr>
          <p:nvPr>
            <p:ph type="ctrTitle"/>
          </p:nvPr>
        </p:nvSpPr>
        <p:spPr>
          <a:xfrm flipH="1">
            <a:off x="6045200" y="1896267"/>
            <a:ext cx="5186800" cy="168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40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25" name="Google Shape;225;p10"/>
          <p:cNvSpPr txBox="1">
            <a:spLocks noGrp="1"/>
          </p:cNvSpPr>
          <p:nvPr>
            <p:ph type="subTitle" idx="1"/>
          </p:nvPr>
        </p:nvSpPr>
        <p:spPr>
          <a:xfrm flipH="1">
            <a:off x="7223967" y="3840533"/>
            <a:ext cx="3942000" cy="116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26" name="Google Shape;226;p10"/>
          <p:cNvGrpSpPr/>
          <p:nvPr/>
        </p:nvGrpSpPr>
        <p:grpSpPr>
          <a:xfrm>
            <a:off x="11232015" y="290572"/>
            <a:ext cx="1319512" cy="1707989"/>
            <a:chOff x="683750" y="2772725"/>
            <a:chExt cx="1200575" cy="1622125"/>
          </a:xfrm>
        </p:grpSpPr>
        <p:sp>
          <p:nvSpPr>
            <p:cNvPr id="227" name="Google Shape;227;p10"/>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10"/>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7302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picture">
  <p:cSld name="Big picture">
    <p:spTree>
      <p:nvGrpSpPr>
        <p:cNvPr id="1" name="Shape 229"/>
        <p:cNvGrpSpPr/>
        <p:nvPr/>
      </p:nvGrpSpPr>
      <p:grpSpPr>
        <a:xfrm>
          <a:off x="0" y="0"/>
          <a:ext cx="0" cy="0"/>
          <a:chOff x="0" y="0"/>
          <a:chExt cx="0" cy="0"/>
        </a:xfrm>
      </p:grpSpPr>
      <p:sp>
        <p:nvSpPr>
          <p:cNvPr id="230" name="Google Shape;230;p11"/>
          <p:cNvSpPr txBox="1">
            <a:spLocks noGrp="1"/>
          </p:cNvSpPr>
          <p:nvPr>
            <p:ph type="title"/>
          </p:nvPr>
        </p:nvSpPr>
        <p:spPr>
          <a:xfrm>
            <a:off x="2954200" y="364300"/>
            <a:ext cx="6283600" cy="157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000">
                <a:solidFill>
                  <a:schemeClr val="dk1"/>
                </a:solidFill>
              </a:defRPr>
            </a:lvl1pPr>
            <a:lvl2pPr lvl="1" algn="ctr" rtl="0">
              <a:spcBef>
                <a:spcPts val="0"/>
              </a:spcBef>
              <a:spcAft>
                <a:spcPts val="0"/>
              </a:spcAft>
              <a:buNone/>
              <a:defRPr sz="4000">
                <a:solidFill>
                  <a:schemeClr val="dk1"/>
                </a:solidFill>
              </a:defRPr>
            </a:lvl2pPr>
            <a:lvl3pPr lvl="2" algn="ctr" rtl="0">
              <a:spcBef>
                <a:spcPts val="0"/>
              </a:spcBef>
              <a:spcAft>
                <a:spcPts val="0"/>
              </a:spcAft>
              <a:buNone/>
              <a:defRPr sz="4000">
                <a:solidFill>
                  <a:schemeClr val="dk1"/>
                </a:solidFill>
              </a:defRPr>
            </a:lvl3pPr>
            <a:lvl4pPr lvl="3" algn="ctr" rtl="0">
              <a:spcBef>
                <a:spcPts val="0"/>
              </a:spcBef>
              <a:spcAft>
                <a:spcPts val="0"/>
              </a:spcAft>
              <a:buNone/>
              <a:defRPr sz="4000">
                <a:solidFill>
                  <a:schemeClr val="dk1"/>
                </a:solidFill>
              </a:defRPr>
            </a:lvl4pPr>
            <a:lvl5pPr lvl="4" algn="ctr" rtl="0">
              <a:spcBef>
                <a:spcPts val="0"/>
              </a:spcBef>
              <a:spcAft>
                <a:spcPts val="0"/>
              </a:spcAft>
              <a:buNone/>
              <a:defRPr sz="4000">
                <a:solidFill>
                  <a:schemeClr val="dk1"/>
                </a:solidFill>
              </a:defRPr>
            </a:lvl5pPr>
            <a:lvl6pPr lvl="5" algn="ctr" rtl="0">
              <a:spcBef>
                <a:spcPts val="0"/>
              </a:spcBef>
              <a:spcAft>
                <a:spcPts val="0"/>
              </a:spcAft>
              <a:buNone/>
              <a:defRPr sz="4000">
                <a:solidFill>
                  <a:schemeClr val="dk1"/>
                </a:solidFill>
              </a:defRPr>
            </a:lvl6pPr>
            <a:lvl7pPr lvl="6" algn="ctr" rtl="0">
              <a:spcBef>
                <a:spcPts val="0"/>
              </a:spcBef>
              <a:spcAft>
                <a:spcPts val="0"/>
              </a:spcAft>
              <a:buNone/>
              <a:defRPr sz="4000">
                <a:solidFill>
                  <a:schemeClr val="dk1"/>
                </a:solidFill>
              </a:defRPr>
            </a:lvl7pPr>
            <a:lvl8pPr lvl="7" algn="ctr" rtl="0">
              <a:spcBef>
                <a:spcPts val="0"/>
              </a:spcBef>
              <a:spcAft>
                <a:spcPts val="0"/>
              </a:spcAft>
              <a:buNone/>
              <a:defRPr sz="4000">
                <a:solidFill>
                  <a:schemeClr val="dk1"/>
                </a:solidFill>
              </a:defRPr>
            </a:lvl8pPr>
            <a:lvl9pPr lvl="8" algn="ctr" rtl="0">
              <a:spcBef>
                <a:spcPts val="0"/>
              </a:spcBef>
              <a:spcAft>
                <a:spcPts val="0"/>
              </a:spcAft>
              <a:buNone/>
              <a:defRPr sz="4000">
                <a:solidFill>
                  <a:schemeClr val="dk1"/>
                </a:solidFill>
              </a:defRPr>
            </a:lvl9pPr>
          </a:lstStyle>
          <a:p>
            <a:endParaRPr/>
          </a:p>
        </p:txBody>
      </p:sp>
      <p:grpSp>
        <p:nvGrpSpPr>
          <p:cNvPr id="231" name="Google Shape;231;p11"/>
          <p:cNvGrpSpPr/>
          <p:nvPr/>
        </p:nvGrpSpPr>
        <p:grpSpPr>
          <a:xfrm>
            <a:off x="-693285" y="290572"/>
            <a:ext cx="1319512" cy="1707989"/>
            <a:chOff x="683750" y="2772725"/>
            <a:chExt cx="1200575" cy="1622125"/>
          </a:xfrm>
        </p:grpSpPr>
        <p:sp>
          <p:nvSpPr>
            <p:cNvPr id="232" name="Google Shape;232;p1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1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4" name="Google Shape;234;p11"/>
          <p:cNvGrpSpPr/>
          <p:nvPr/>
        </p:nvGrpSpPr>
        <p:grpSpPr>
          <a:xfrm flipH="1">
            <a:off x="-76933" y="5488900"/>
            <a:ext cx="5540000" cy="2169733"/>
            <a:chOff x="1526875" y="2765275"/>
            <a:chExt cx="4155000" cy="1627300"/>
          </a:xfrm>
        </p:grpSpPr>
        <p:sp>
          <p:nvSpPr>
            <p:cNvPr id="235" name="Google Shape;235;p1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1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1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1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1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1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1" name="Google Shape;241;p11"/>
          <p:cNvGrpSpPr/>
          <p:nvPr/>
        </p:nvGrpSpPr>
        <p:grpSpPr>
          <a:xfrm>
            <a:off x="11397115" y="1077972"/>
            <a:ext cx="1319512" cy="1707989"/>
            <a:chOff x="683750" y="2772725"/>
            <a:chExt cx="1200575" cy="1622125"/>
          </a:xfrm>
        </p:grpSpPr>
        <p:sp>
          <p:nvSpPr>
            <p:cNvPr id="242" name="Google Shape;242;p1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1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6767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95"/>
        <p:cNvGrpSpPr/>
        <p:nvPr/>
      </p:nvGrpSpPr>
      <p:grpSpPr>
        <a:xfrm>
          <a:off x="0" y="0"/>
          <a:ext cx="0" cy="0"/>
          <a:chOff x="0" y="0"/>
          <a:chExt cx="0" cy="0"/>
        </a:xfrm>
      </p:grpSpPr>
      <p:sp>
        <p:nvSpPr>
          <p:cNvPr id="296" name="Google Shape;296;p13"/>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297" name="Google Shape;297;p13"/>
          <p:cNvGrpSpPr/>
          <p:nvPr/>
        </p:nvGrpSpPr>
        <p:grpSpPr>
          <a:xfrm>
            <a:off x="-1171400" y="5113001"/>
            <a:ext cx="9480000" cy="3138100"/>
            <a:chOff x="-878550" y="3834750"/>
            <a:chExt cx="7110000" cy="2353575"/>
          </a:xfrm>
        </p:grpSpPr>
        <p:grpSp>
          <p:nvGrpSpPr>
            <p:cNvPr id="298" name="Google Shape;298;p13"/>
            <p:cNvGrpSpPr/>
            <p:nvPr/>
          </p:nvGrpSpPr>
          <p:grpSpPr>
            <a:xfrm>
              <a:off x="-878550" y="3834750"/>
              <a:ext cx="7110000" cy="2353575"/>
              <a:chOff x="257575" y="2041275"/>
              <a:chExt cx="7110000" cy="2353575"/>
            </a:xfrm>
          </p:grpSpPr>
          <p:sp>
            <p:nvSpPr>
              <p:cNvPr id="299" name="Google Shape;299;p1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1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1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1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1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1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1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1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1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1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1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1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13"/>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13"/>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13" name="Google Shape;313;p13"/>
            <p:cNvSpPr/>
            <p:nvPr/>
          </p:nvSpPr>
          <p:spPr>
            <a:xfrm>
              <a:off x="3340313" y="4560475"/>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13"/>
            <p:cNvSpPr/>
            <p:nvPr/>
          </p:nvSpPr>
          <p:spPr>
            <a:xfrm>
              <a:off x="4188325" y="4560475"/>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220453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55"/>
        <p:cNvGrpSpPr/>
        <p:nvPr/>
      </p:nvGrpSpPr>
      <p:grpSpPr>
        <a:xfrm>
          <a:off x="0" y="0"/>
          <a:ext cx="0" cy="0"/>
          <a:chOff x="0" y="0"/>
          <a:chExt cx="0" cy="0"/>
        </a:xfrm>
      </p:grpSpPr>
      <p:sp>
        <p:nvSpPr>
          <p:cNvPr id="356" name="Google Shape;356;p16"/>
          <p:cNvSpPr txBox="1">
            <a:spLocks noGrp="1"/>
          </p:cNvSpPr>
          <p:nvPr>
            <p:ph type="ctrTitle"/>
          </p:nvPr>
        </p:nvSpPr>
        <p:spPr>
          <a:xfrm flipH="1">
            <a:off x="1397749" y="4190259"/>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357" name="Google Shape;357;p16"/>
          <p:cNvSpPr txBox="1">
            <a:spLocks noGrp="1"/>
          </p:cNvSpPr>
          <p:nvPr>
            <p:ph type="subTitle" idx="1"/>
          </p:nvPr>
        </p:nvSpPr>
        <p:spPr>
          <a:xfrm flipH="1">
            <a:off x="1102549" y="3009584"/>
            <a:ext cx="26712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358" name="Google Shape;358;p16"/>
          <p:cNvSpPr txBox="1">
            <a:spLocks noGrp="1"/>
          </p:cNvSpPr>
          <p:nvPr>
            <p:ph type="ctrTitle" idx="2"/>
          </p:nvPr>
        </p:nvSpPr>
        <p:spPr>
          <a:xfrm flipH="1">
            <a:off x="5060869" y="4190259"/>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a:solidFill>
                  <a:schemeClr val="accent3"/>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359" name="Google Shape;359;p16"/>
          <p:cNvSpPr txBox="1">
            <a:spLocks noGrp="1"/>
          </p:cNvSpPr>
          <p:nvPr>
            <p:ph type="subTitle" idx="3"/>
          </p:nvPr>
        </p:nvSpPr>
        <p:spPr>
          <a:xfrm flipH="1">
            <a:off x="4680469" y="3009584"/>
            <a:ext cx="2841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360" name="Google Shape;360;p16"/>
          <p:cNvSpPr txBox="1">
            <a:spLocks noGrp="1"/>
          </p:cNvSpPr>
          <p:nvPr>
            <p:ph type="ctrTitle" idx="4"/>
          </p:nvPr>
        </p:nvSpPr>
        <p:spPr>
          <a:xfrm flipH="1">
            <a:off x="8730369" y="4190259"/>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361" name="Google Shape;361;p16"/>
          <p:cNvSpPr txBox="1">
            <a:spLocks noGrp="1"/>
          </p:cNvSpPr>
          <p:nvPr>
            <p:ph type="subTitle" idx="5"/>
          </p:nvPr>
        </p:nvSpPr>
        <p:spPr>
          <a:xfrm flipH="1">
            <a:off x="8349969" y="3009584"/>
            <a:ext cx="2841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362" name="Google Shape;362;p16"/>
          <p:cNvSpPr txBox="1">
            <a:spLocks noGrp="1"/>
          </p:cNvSpPr>
          <p:nvPr>
            <p:ph type="title" idx="6"/>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363" name="Google Shape;363;p16"/>
          <p:cNvGrpSpPr/>
          <p:nvPr/>
        </p:nvGrpSpPr>
        <p:grpSpPr>
          <a:xfrm>
            <a:off x="-1036451" y="5257331"/>
            <a:ext cx="3049883" cy="2436675"/>
            <a:chOff x="3450663" y="-567051"/>
            <a:chExt cx="1890580" cy="1510461"/>
          </a:xfrm>
        </p:grpSpPr>
        <p:sp>
          <p:nvSpPr>
            <p:cNvPr id="364" name="Google Shape;364;p16"/>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16"/>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16"/>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16"/>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8" name="Google Shape;368;p16"/>
          <p:cNvGrpSpPr/>
          <p:nvPr/>
        </p:nvGrpSpPr>
        <p:grpSpPr>
          <a:xfrm>
            <a:off x="9562500" y="-1001634"/>
            <a:ext cx="1626000" cy="2162067"/>
            <a:chOff x="7171875" y="-751225"/>
            <a:chExt cx="1219500" cy="1621550"/>
          </a:xfrm>
        </p:grpSpPr>
        <p:sp>
          <p:nvSpPr>
            <p:cNvPr id="369" name="Google Shape;369;p1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1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42957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mall numbers">
  <p:cSld name="Small numbers">
    <p:spTree>
      <p:nvGrpSpPr>
        <p:cNvPr id="1" name="Shape 443"/>
        <p:cNvGrpSpPr/>
        <p:nvPr/>
      </p:nvGrpSpPr>
      <p:grpSpPr>
        <a:xfrm>
          <a:off x="0" y="0"/>
          <a:ext cx="0" cy="0"/>
          <a:chOff x="0" y="0"/>
          <a:chExt cx="0" cy="0"/>
        </a:xfrm>
      </p:grpSpPr>
      <p:sp>
        <p:nvSpPr>
          <p:cNvPr id="444" name="Google Shape;444;p20"/>
          <p:cNvSpPr txBox="1">
            <a:spLocks noGrp="1"/>
          </p:cNvSpPr>
          <p:nvPr>
            <p:ph type="title" hasCustomPrompt="1"/>
          </p:nvPr>
        </p:nvSpPr>
        <p:spPr>
          <a:xfrm>
            <a:off x="3038000" y="2473408"/>
            <a:ext cx="6116000" cy="12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8000"/>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445" name="Google Shape;445;p20"/>
          <p:cNvSpPr txBox="1">
            <a:spLocks noGrp="1"/>
          </p:cNvSpPr>
          <p:nvPr>
            <p:ph type="subTitle" idx="1"/>
          </p:nvPr>
        </p:nvSpPr>
        <p:spPr>
          <a:xfrm flipH="1">
            <a:off x="3666200" y="3491703"/>
            <a:ext cx="4859600" cy="7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446" name="Google Shape;446;p20"/>
          <p:cNvSpPr txBox="1">
            <a:spLocks noGrp="1"/>
          </p:cNvSpPr>
          <p:nvPr>
            <p:ph type="title" idx="2" hasCustomPrompt="1"/>
          </p:nvPr>
        </p:nvSpPr>
        <p:spPr>
          <a:xfrm>
            <a:off x="3038000" y="596220"/>
            <a:ext cx="6116000" cy="12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8000">
                <a:solidFill>
                  <a:schemeClr val="accent3"/>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447" name="Google Shape;447;p20"/>
          <p:cNvSpPr txBox="1">
            <a:spLocks noGrp="1"/>
          </p:cNvSpPr>
          <p:nvPr>
            <p:ph type="subTitle" idx="3"/>
          </p:nvPr>
        </p:nvSpPr>
        <p:spPr>
          <a:xfrm flipH="1">
            <a:off x="3666200" y="1607813"/>
            <a:ext cx="4859600" cy="65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448" name="Google Shape;448;p20"/>
          <p:cNvSpPr txBox="1">
            <a:spLocks noGrp="1"/>
          </p:cNvSpPr>
          <p:nvPr>
            <p:ph type="title" idx="4" hasCustomPrompt="1"/>
          </p:nvPr>
        </p:nvSpPr>
        <p:spPr>
          <a:xfrm>
            <a:off x="3038000" y="4384872"/>
            <a:ext cx="6116000" cy="12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8000">
                <a:solidFill>
                  <a:schemeClr val="accent3"/>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449" name="Google Shape;449;p20"/>
          <p:cNvSpPr txBox="1">
            <a:spLocks noGrp="1"/>
          </p:cNvSpPr>
          <p:nvPr>
            <p:ph type="subTitle" idx="5"/>
          </p:nvPr>
        </p:nvSpPr>
        <p:spPr>
          <a:xfrm flipH="1">
            <a:off x="3994200" y="5399773"/>
            <a:ext cx="4203600" cy="7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450" name="Google Shape;450;p20"/>
          <p:cNvGrpSpPr/>
          <p:nvPr/>
        </p:nvGrpSpPr>
        <p:grpSpPr>
          <a:xfrm flipH="1">
            <a:off x="-654533" y="4471967"/>
            <a:ext cx="4416567" cy="3142700"/>
            <a:chOff x="2785850" y="1303525"/>
            <a:chExt cx="3312425" cy="2357025"/>
          </a:xfrm>
        </p:grpSpPr>
        <p:sp>
          <p:nvSpPr>
            <p:cNvPr id="451" name="Google Shape;451;p20"/>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20"/>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20"/>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20"/>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20"/>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20"/>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20"/>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8" name="Google Shape;458;p20"/>
          <p:cNvGrpSpPr/>
          <p:nvPr/>
        </p:nvGrpSpPr>
        <p:grpSpPr>
          <a:xfrm>
            <a:off x="7848034" y="-931050"/>
            <a:ext cx="3861367" cy="2162067"/>
            <a:chOff x="4452075" y="1301825"/>
            <a:chExt cx="2896025" cy="1621550"/>
          </a:xfrm>
        </p:grpSpPr>
        <p:sp>
          <p:nvSpPr>
            <p:cNvPr id="459" name="Google Shape;459;p20"/>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20"/>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20"/>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20"/>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20"/>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4" name="Google Shape;464;p20"/>
          <p:cNvGrpSpPr/>
          <p:nvPr/>
        </p:nvGrpSpPr>
        <p:grpSpPr>
          <a:xfrm>
            <a:off x="568167" y="-928782"/>
            <a:ext cx="2168967" cy="3135833"/>
            <a:chOff x="4878800" y="1303525"/>
            <a:chExt cx="1626725" cy="2351875"/>
          </a:xfrm>
        </p:grpSpPr>
        <p:sp>
          <p:nvSpPr>
            <p:cNvPr id="465" name="Google Shape;465;p20"/>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20"/>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20"/>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20"/>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9" name="Google Shape;469;p20"/>
          <p:cNvGrpSpPr/>
          <p:nvPr/>
        </p:nvGrpSpPr>
        <p:grpSpPr>
          <a:xfrm flipH="1">
            <a:off x="9866000" y="3983118"/>
            <a:ext cx="3293133" cy="3138100"/>
            <a:chOff x="-354000" y="2968288"/>
            <a:chExt cx="2469850" cy="2353575"/>
          </a:xfrm>
        </p:grpSpPr>
        <p:sp>
          <p:nvSpPr>
            <p:cNvPr id="470" name="Google Shape;470;p20"/>
            <p:cNvSpPr/>
            <p:nvPr/>
          </p:nvSpPr>
          <p:spPr>
            <a:xfrm>
              <a:off x="53250" y="2970013"/>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20"/>
            <p:cNvSpPr/>
            <p:nvPr/>
          </p:nvSpPr>
          <p:spPr>
            <a:xfrm>
              <a:off x="896375" y="2968288"/>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20"/>
            <p:cNvSpPr/>
            <p:nvPr/>
          </p:nvSpPr>
          <p:spPr>
            <a:xfrm>
              <a:off x="-354000" y="3701463"/>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20"/>
            <p:cNvSpPr/>
            <p:nvPr/>
          </p:nvSpPr>
          <p:spPr>
            <a:xfrm>
              <a:off x="72725" y="4430038"/>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474;p20"/>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475;p20"/>
            <p:cNvSpPr/>
            <p:nvPr/>
          </p:nvSpPr>
          <p:spPr>
            <a:xfrm>
              <a:off x="915275" y="4428313"/>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476;p20"/>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47178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96"/>
        <p:cNvGrpSpPr/>
        <p:nvPr/>
      </p:nvGrpSpPr>
      <p:grpSpPr>
        <a:xfrm>
          <a:off x="0" y="0"/>
          <a:ext cx="0" cy="0"/>
          <a:chOff x="0" y="0"/>
          <a:chExt cx="0" cy="0"/>
        </a:xfrm>
      </p:grpSpPr>
      <p:grpSp>
        <p:nvGrpSpPr>
          <p:cNvPr id="597" name="Google Shape;597;p23"/>
          <p:cNvGrpSpPr/>
          <p:nvPr/>
        </p:nvGrpSpPr>
        <p:grpSpPr>
          <a:xfrm>
            <a:off x="7080601" y="-931049"/>
            <a:ext cx="9479967" cy="4124033"/>
            <a:chOff x="238125" y="1301825"/>
            <a:chExt cx="7109975" cy="3093025"/>
          </a:xfrm>
        </p:grpSpPr>
        <p:sp>
          <p:nvSpPr>
            <p:cNvPr id="598" name="Google Shape;598;p23"/>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23"/>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2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2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2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2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2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2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2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2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2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2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2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2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2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2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2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2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2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2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2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2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2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2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2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2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24" name="Google Shape;624;p23"/>
          <p:cNvGrpSpPr/>
          <p:nvPr/>
        </p:nvGrpSpPr>
        <p:grpSpPr>
          <a:xfrm>
            <a:off x="7123401" y="2981718"/>
            <a:ext cx="9479967" cy="4124033"/>
            <a:chOff x="238125" y="1301825"/>
            <a:chExt cx="7109975" cy="3093025"/>
          </a:xfrm>
        </p:grpSpPr>
        <p:sp>
          <p:nvSpPr>
            <p:cNvPr id="625" name="Google Shape;625;p23"/>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23"/>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23"/>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2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2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2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2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2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2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2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2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2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2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2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2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2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2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2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2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2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2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2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2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2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2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2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51" name="Google Shape;651;p23"/>
          <p:cNvGrpSpPr/>
          <p:nvPr/>
        </p:nvGrpSpPr>
        <p:grpSpPr>
          <a:xfrm>
            <a:off x="-475721" y="4713429"/>
            <a:ext cx="1530333" cy="1980723"/>
            <a:chOff x="683750" y="2772725"/>
            <a:chExt cx="1200575" cy="1622125"/>
          </a:xfrm>
        </p:grpSpPr>
        <p:sp>
          <p:nvSpPr>
            <p:cNvPr id="652" name="Google Shape;652;p2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2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54" name="Google Shape;654;p23"/>
          <p:cNvSpPr txBox="1">
            <a:spLocks noGrp="1"/>
          </p:cNvSpPr>
          <p:nvPr>
            <p:ph type="ctrTitle"/>
          </p:nvPr>
        </p:nvSpPr>
        <p:spPr>
          <a:xfrm flipH="1">
            <a:off x="1456833" y="3039333"/>
            <a:ext cx="4981600" cy="908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667"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655" name="Google Shape;655;p23"/>
          <p:cNvSpPr txBox="1">
            <a:spLocks noGrp="1"/>
          </p:cNvSpPr>
          <p:nvPr>
            <p:ph type="subTitle" idx="1"/>
          </p:nvPr>
        </p:nvSpPr>
        <p:spPr>
          <a:xfrm flipH="1">
            <a:off x="1456833" y="1043267"/>
            <a:ext cx="4981600" cy="177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65640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3.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D58C9C4D-6EC5-A1D0-2A06-A95983D5FBA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1pPr>
            <a:lvl2pPr lvl="1">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2pPr>
            <a:lvl3pPr lvl="2">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3pPr>
            <a:lvl4pPr lvl="3">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4pPr>
            <a:lvl5pPr lvl="4">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5pPr>
            <a:lvl6pPr lvl="5">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6pPr>
            <a:lvl7pPr lvl="6">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7pPr>
            <a:lvl8pPr lvl="7">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8pPr>
            <a:lvl9pPr lvl="8">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3pPr>
            <a:lvl4pPr marL="1828800" lvl="3"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4pPr>
            <a:lvl5pPr marL="2286000" lvl="4"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5pPr>
            <a:lvl6pPr marL="2743200" lvl="5"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6pPr>
            <a:lvl7pPr marL="3200400" lvl="6"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7pPr>
            <a:lvl8pPr marL="3657600" lvl="7"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8pPr>
            <a:lvl9pPr marL="4114800" lvl="8" indent="-304800">
              <a:lnSpc>
                <a:spcPct val="115000"/>
              </a:lnSpc>
              <a:spcBef>
                <a:spcPts val="1600"/>
              </a:spcBef>
              <a:spcAft>
                <a:spcPts val="1600"/>
              </a:spcAft>
              <a:buClr>
                <a:schemeClr val="dk1"/>
              </a:buClr>
              <a:buSzPts val="1200"/>
              <a:buFont typeface="Nunito"/>
              <a:buChar char="■"/>
              <a:defRPr sz="1200">
                <a:solidFill>
                  <a:schemeClr val="dk1"/>
                </a:solidFill>
                <a:latin typeface="Nunito"/>
                <a:ea typeface="Nunito"/>
                <a:cs typeface="Nunito"/>
                <a:sym typeface="Nunito"/>
              </a:defRPr>
            </a:lvl9pPr>
          </a:lstStyle>
          <a:p>
            <a:endParaRPr/>
          </a:p>
        </p:txBody>
      </p:sp>
      <p:pic>
        <p:nvPicPr>
          <p:cNvPr id="4" name="Picture 3" descr="A round pink label with white text and a black background&#10;&#10;Description automatically generated">
            <a:extLst>
              <a:ext uri="{FF2B5EF4-FFF2-40B4-BE49-F238E27FC236}">
                <a16:creationId xmlns:a16="http://schemas.microsoft.com/office/drawing/2014/main" id="{94CBFCF3-2984-B8ED-0BAC-0F8A2EF56C5D}"/>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20079" y="123709"/>
            <a:ext cx="1360535" cy="1360535"/>
          </a:xfrm>
          <a:prstGeom prst="rect">
            <a:avLst/>
          </a:prstGeom>
        </p:spPr>
      </p:pic>
    </p:spTree>
    <p:extLst>
      <p:ext uri="{BB962C8B-B14F-4D97-AF65-F5344CB8AC3E}">
        <p14:creationId xmlns:p14="http://schemas.microsoft.com/office/powerpoint/2010/main" val="4267776495"/>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8" r:id="rId3"/>
    <p:sldLayoutId id="2147483669" r:id="rId4"/>
    <p:sldLayoutId id="2147483670" r:id="rId5"/>
    <p:sldLayoutId id="2147483672" r:id="rId6"/>
    <p:sldLayoutId id="2147483675" r:id="rId7"/>
    <p:sldLayoutId id="2147483679" r:id="rId8"/>
    <p:sldLayoutId id="2147483682" r:id="rId9"/>
    <p:sldLayoutId id="2147483685" r:id="rId10"/>
    <p:sldLayoutId id="2147483686" r:id="rId11"/>
    <p:sldLayoutId id="2147483689" r:id="rId12"/>
    <p:sldLayoutId id="2147483690" r:id="rId13"/>
    <p:sldLayoutId id="2147483691" r:id="rId14"/>
    <p:sldLayoutId id="214748369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00FF"/>
          </p15:clr>
        </p15:guide>
        <p15:guide id="2">
          <p15:clr>
            <a:srgbClr val="0000FF"/>
          </p15:clr>
        </p15:guide>
        <p15:guide id="3" pos="5760">
          <p15:clr>
            <a:srgbClr val="0000FF"/>
          </p15:clr>
        </p15:guide>
        <p15:guide id="4" pos="449">
          <p15:clr>
            <a:srgbClr val="0000FF"/>
          </p15:clr>
        </p15:guide>
        <p15:guide id="5" pos="5311">
          <p15:clr>
            <a:srgbClr val="0000FF"/>
          </p15:clr>
        </p15:guide>
        <p15:guide id="6" orient="horz" pos="1620">
          <p15:clr>
            <a:srgbClr val="0000FF"/>
          </p15:clr>
        </p15:guide>
        <p15:guide id="7" orient="horz" pos="340">
          <p15:clr>
            <a:srgbClr val="0000FF"/>
          </p15:clr>
        </p15:guide>
        <p15:guide id="8" orient="horz">
          <p15:clr>
            <a:srgbClr val="0000FF"/>
          </p15:clr>
        </p15:guide>
        <p15:guide id="9" orient="horz" pos="2903">
          <p15:clr>
            <a:srgbClr val="0000FF"/>
          </p15:clr>
        </p15:guide>
        <p15:guide id="10" orient="horz" pos="3237">
          <p15:clr>
            <a:srgbClr val="0000FF"/>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B934585-6EE0-7E0C-69CE-7F9F192A13C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5993B65D-6905-4436-B008-309F5580E8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218471-A023-4997-A3CC-A775C02785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0CE99-F86D-4D30-93D0-B7BCB2BE15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0816C23-6405-4FA7-87DB-C944DB9733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9779DC0-A053-4865-B989-7CF0C0035A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descr="A round pink label with white text and a black background&#10;&#10;Description automatically generated">
            <a:extLst>
              <a:ext uri="{FF2B5EF4-FFF2-40B4-BE49-F238E27FC236}">
                <a16:creationId xmlns:a16="http://schemas.microsoft.com/office/drawing/2014/main" id="{300B1D2C-765F-5246-335B-A7426B05413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20079" y="123709"/>
            <a:ext cx="1360535" cy="1360535"/>
          </a:xfrm>
          <a:prstGeom prst="rect">
            <a:avLst/>
          </a:prstGeom>
        </p:spPr>
      </p:pic>
    </p:spTree>
    <p:extLst>
      <p:ext uri="{BB962C8B-B14F-4D97-AF65-F5344CB8AC3E}">
        <p14:creationId xmlns:p14="http://schemas.microsoft.com/office/powerpoint/2010/main" val="235800652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B5F50C5-8BB1-9278-FD89-F94FB29E042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B48FCD3B-0D89-422F-AE7D-A37514F6F8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9F7768E-4032-4D65-BB5C-DEC7A2BCA1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2BADE5E-BEEF-4A50-99AF-8267337D9E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7FA757F-4074-443D-BBBE-B68519F75834}"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2026/2/5</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5" name="页脚占位符 4">
            <a:extLst>
              <a:ext uri="{FF2B5EF4-FFF2-40B4-BE49-F238E27FC236}">
                <a16:creationId xmlns:a16="http://schemas.microsoft.com/office/drawing/2014/main" id="{F2CAECC8-4977-4BDE-93A0-556B033968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6" name="灯片编号占位符 5">
            <a:extLst>
              <a:ext uri="{FF2B5EF4-FFF2-40B4-BE49-F238E27FC236}">
                <a16:creationId xmlns:a16="http://schemas.microsoft.com/office/drawing/2014/main" id="{BA6AABBA-9D84-4FCB-9667-D045D604AC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0EC88B-2F56-4409-9E6F-B09B1B5A46EC}" type="slidenum">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Tree>
    <p:extLst>
      <p:ext uri="{BB962C8B-B14F-4D97-AF65-F5344CB8AC3E}">
        <p14:creationId xmlns:p14="http://schemas.microsoft.com/office/powerpoint/2010/main" val="200111834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16.emf"/><Relationship Id="rId10" Type="http://schemas.microsoft.com/office/2007/relationships/hdphoto" Target="../media/hdphoto2.wdp"/><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0.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EE2E55EC-48BB-5D08-0E02-EB65D8BCE4FE}"/>
              </a:ext>
            </a:extLst>
          </p:cNvPr>
          <p:cNvSpPr/>
          <p:nvPr/>
        </p:nvSpPr>
        <p:spPr>
          <a:xfrm>
            <a:off x="0" y="0"/>
            <a:ext cx="12192000" cy="6858000"/>
          </a:xfrm>
          <a:custGeom>
            <a:avLst/>
            <a:gdLst/>
            <a:ahLst/>
            <a:cxnLst/>
            <a:rect l="l" t="t" r="r" b="b"/>
            <a:pathLst>
              <a:path w="14128902" h="10142815">
                <a:moveTo>
                  <a:pt x="0" y="0"/>
                </a:moveTo>
                <a:lnTo>
                  <a:pt x="14128902" y="0"/>
                </a:lnTo>
                <a:lnTo>
                  <a:pt x="14128902" y="10142815"/>
                </a:lnTo>
                <a:lnTo>
                  <a:pt x="0" y="10142815"/>
                </a:lnTo>
                <a:lnTo>
                  <a:pt x="0" y="0"/>
                </a:lnTo>
                <a:close/>
              </a:path>
            </a:pathLst>
          </a:custGeom>
          <a:blipFill>
            <a:blip r:embed="rId3"/>
            <a:stretch>
              <a:fillRect/>
            </a:stretch>
          </a:blipFill>
        </p:spPr>
        <p:txBody>
          <a:bodyPr/>
          <a:lstStyle/>
          <a:p>
            <a:endParaRPr lang="en-US"/>
          </a:p>
        </p:txBody>
      </p:sp>
      <p:sp>
        <p:nvSpPr>
          <p:cNvPr id="5" name="Google Shape;487;p33">
            <a:extLst>
              <a:ext uri="{FF2B5EF4-FFF2-40B4-BE49-F238E27FC236}">
                <a16:creationId xmlns:a16="http://schemas.microsoft.com/office/drawing/2014/main" id="{061A9577-C3E1-FBBE-9151-DFAC9493148F}"/>
              </a:ext>
            </a:extLst>
          </p:cNvPr>
          <p:cNvSpPr txBox="1">
            <a:spLocks/>
          </p:cNvSpPr>
          <p:nvPr/>
        </p:nvSpPr>
        <p:spPr>
          <a:xfrm>
            <a:off x="-1523578" y="85500"/>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6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Bubblegum Sans"/>
              </a:rPr>
              <a:t>Thứ</a:t>
            </a:r>
            <a:r>
              <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Bubblegum Sans"/>
              </a:rPr>
              <a:t> … </a:t>
            </a:r>
            <a:r>
              <a:rPr kumimoji="0" lang="en-US" sz="36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Bubblegum Sans"/>
              </a:rPr>
              <a:t>ngày</a:t>
            </a:r>
            <a:r>
              <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Bubblegum Sans"/>
              </a:rPr>
              <a:t> … </a:t>
            </a:r>
            <a:r>
              <a:rPr kumimoji="0" lang="en-US" sz="36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Bubblegum Sans"/>
              </a:rPr>
              <a:t>tháng</a:t>
            </a:r>
            <a:r>
              <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Bubblegum Sans"/>
              </a:rPr>
              <a:t> … </a:t>
            </a:r>
            <a:r>
              <a:rPr kumimoji="0" lang="en-US" sz="36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Bubblegum Sans"/>
              </a:rPr>
              <a:t>năm</a:t>
            </a:r>
            <a:r>
              <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Bubblegum Sans"/>
              </a:rPr>
              <a:t> ….</a:t>
            </a:r>
          </a:p>
        </p:txBody>
      </p:sp>
      <p:pic>
        <p:nvPicPr>
          <p:cNvPr id="6" name="Picture 5">
            <a:extLst>
              <a:ext uri="{FF2B5EF4-FFF2-40B4-BE49-F238E27FC236}">
                <a16:creationId xmlns:a16="http://schemas.microsoft.com/office/drawing/2014/main" id="{D5669F32-C4DA-3E75-0CC1-D9A5AEB1717C}"/>
              </a:ext>
            </a:extLst>
          </p:cNvPr>
          <p:cNvPicPr>
            <a:picLocks noChangeAspect="1"/>
          </p:cNvPicPr>
          <p:nvPr/>
        </p:nvPicPr>
        <p:blipFill>
          <a:blip r:embed="rId4"/>
          <a:srcRect b="57064"/>
          <a:stretch>
            <a:fillRect/>
          </a:stretch>
        </p:blipFill>
        <p:spPr>
          <a:xfrm>
            <a:off x="1476917" y="885718"/>
            <a:ext cx="4405723" cy="876784"/>
          </a:xfrm>
          <a:prstGeom prst="rect">
            <a:avLst/>
          </a:prstGeom>
        </p:spPr>
      </p:pic>
      <p:pic>
        <p:nvPicPr>
          <p:cNvPr id="11" name="Picture 10">
            <a:extLst>
              <a:ext uri="{FF2B5EF4-FFF2-40B4-BE49-F238E27FC236}">
                <a16:creationId xmlns:a16="http://schemas.microsoft.com/office/drawing/2014/main" id="{DA083798-5175-B13F-3904-D8E0B37BD5F1}"/>
              </a:ext>
            </a:extLst>
          </p:cNvPr>
          <p:cNvPicPr>
            <a:picLocks noChangeAspect="1"/>
          </p:cNvPicPr>
          <p:nvPr/>
        </p:nvPicPr>
        <p:blipFill>
          <a:blip r:embed="rId5"/>
          <a:stretch>
            <a:fillRect/>
          </a:stretch>
        </p:blipFill>
        <p:spPr>
          <a:xfrm>
            <a:off x="453850" y="2374271"/>
            <a:ext cx="6956139" cy="2780017"/>
          </a:xfrm>
          <a:prstGeom prst="rect">
            <a:avLst/>
          </a:prstGeom>
        </p:spPr>
      </p:pic>
      <p:pic>
        <p:nvPicPr>
          <p:cNvPr id="2" name="Picture 1" descr="Logo, company name&#10;&#10;Description automatically generated">
            <a:extLst>
              <a:ext uri="{FF2B5EF4-FFF2-40B4-BE49-F238E27FC236}">
                <a16:creationId xmlns:a16="http://schemas.microsoft.com/office/drawing/2014/main" id="{7D802A5A-D0F9-6034-99FD-D9DC45F72F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7715" y="0"/>
            <a:ext cx="1532179" cy="1585732"/>
          </a:xfrm>
          <a:prstGeom prst="rect">
            <a:avLst/>
          </a:prstGeom>
          <a:solidFill>
            <a:schemeClr val="bg1"/>
          </a:solidFill>
        </p:spPr>
      </p:pic>
      <p:pic>
        <p:nvPicPr>
          <p:cNvPr id="3" name="Picture 2" descr="Logo, company name&#10;&#10;Description automatically generated">
            <a:extLst>
              <a:ext uri="{FF2B5EF4-FFF2-40B4-BE49-F238E27FC236}">
                <a16:creationId xmlns:a16="http://schemas.microsoft.com/office/drawing/2014/main" id="{6CA27027-4D5B-EE16-2628-74EF640829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2356" y="85500"/>
            <a:ext cx="1532179" cy="1585732"/>
          </a:xfrm>
          <a:prstGeom prst="rect">
            <a:avLst/>
          </a:prstGeom>
          <a:solidFill>
            <a:schemeClr val="bg1"/>
          </a:solidFill>
        </p:spPr>
      </p:pic>
    </p:spTree>
    <p:extLst>
      <p:ext uri="{BB962C8B-B14F-4D97-AF65-F5344CB8AC3E}">
        <p14:creationId xmlns:p14="http://schemas.microsoft.com/office/powerpoint/2010/main" val="32053729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41" name="Rectangle 40"/>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EA1209AA-5EAF-9465-4626-4D7A6C8CBAAB}"/>
              </a:ext>
            </a:extLst>
          </p:cNvPr>
          <p:cNvSpPr txBox="1"/>
          <p:nvPr/>
        </p:nvSpPr>
        <p:spPr>
          <a:xfrm>
            <a:off x="485649" y="1072594"/>
            <a:ext cx="11533631" cy="4460796"/>
          </a:xfrm>
          <a:prstGeom prst="round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rPr>
              <a:t>Người ra khơi mang tâm trạng hào hứng, tiếng hát của họ hoà với gió, vang dội trong ngôi nhà biển cả:</a:t>
            </a:r>
            <a:endParaRPr kumimoji="0" lang="en-US" sz="3200" b="1"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rPr>
              <a:t>+ Lúc lên đường ra khơi: </a:t>
            </a:r>
            <a:r>
              <a:rPr kumimoji="0" lang="vi-VN" sz="3200" b="0"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rPr>
              <a:t>Người lao động ra khơi với cảm xúc phấn chấn, náo nức, đầy “năng lượng”. Câu thơ “Câu hát căng buồm cùng gió khơi” gợi cảm giác như thể cánh buồm căng phồng lướt sóng là nhờ tiếng hát rộn vang của người đi biển. Tâm trạng, tình cảm, cảm xúc của người ra khơi như ngập tràn niềm vui, niềm lạc quan, hi vọng vào những mẻ lưới trĩu nặng tôm cá</a:t>
            </a:r>
            <a:r>
              <a:rPr kumimoji="0" lang="en-US" sz="3200" b="0"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rPr>
              <a:t>.</a:t>
            </a:r>
          </a:p>
        </p:txBody>
      </p:sp>
      <p:pic>
        <p:nvPicPr>
          <p:cNvPr id="2" name="Picture 1" descr="Logo, company name&#10;&#10;Description automatically generated">
            <a:extLst>
              <a:ext uri="{FF2B5EF4-FFF2-40B4-BE49-F238E27FC236}">
                <a16:creationId xmlns:a16="http://schemas.microsoft.com/office/drawing/2014/main" id="{54B09153-0CE7-F463-C282-9AE5DAF08C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715" y="0"/>
            <a:ext cx="1532179" cy="1585732"/>
          </a:xfrm>
          <a:prstGeom prst="rect">
            <a:avLst/>
          </a:prstGeom>
          <a:solidFill>
            <a:schemeClr val="bg1"/>
          </a:solidFill>
        </p:spPr>
      </p:pic>
    </p:spTree>
    <p:extLst>
      <p:ext uri="{BB962C8B-B14F-4D97-AF65-F5344CB8AC3E}">
        <p14:creationId xmlns:p14="http://schemas.microsoft.com/office/powerpoint/2010/main" val="596443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A109419-6EA4-6559-F409-479FB000F6AC}"/>
              </a:ext>
            </a:extLst>
          </p:cNvPr>
          <p:cNvSpPr txBox="1"/>
          <p:nvPr/>
        </p:nvSpPr>
        <p:spPr>
          <a:xfrm>
            <a:off x="312929" y="208994"/>
            <a:ext cx="11533631" cy="2962513"/>
          </a:xfrm>
          <a:prstGeom prst="round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vi-VN" sz="2800" b="1" dirty="0">
                <a:solidFill>
                  <a:srgbClr val="FA3752"/>
                </a:solidFill>
                <a:latin typeface="Calibri" panose="020F0502020204030204" pitchFamily="34" charset="0"/>
                <a:cs typeface="Calibri" panose="020F0502020204030204" pitchFamily="34" charset="0"/>
              </a:rPr>
              <a:t> + Lúc buông lưới bắt cá: </a:t>
            </a:r>
            <a:r>
              <a:rPr lang="vi-VN" sz="2800" dirty="0">
                <a:solidFill>
                  <a:srgbClr val="FA3752"/>
                </a:solidFill>
                <a:latin typeface="Calibri" panose="020F0502020204030204" pitchFamily="34" charset="0"/>
                <a:cs typeface="Calibri" panose="020F0502020204030204" pitchFamily="34" charset="0"/>
              </a:rPr>
              <a:t>Tiếng hát của của người lao động vang lên như tiêu tan hết những nhọc nhằn: “Hát rằng: cá bạc Biển Đông lặng/ Cá thu Biển Đông như đoàn thoi...”, “Ta hát bài ca gọi cá vào/ Gõ thuyền đã có nhịp trăng cao...”. Lời ca, tiếng hát của người lao động như vang lên suốt hành trình, thể hiện tình yêu lao động, gợi lên không khí lao động vô cùng hào hứng, hăng say.</a:t>
            </a:r>
            <a:endParaRPr lang="en-US" sz="2800" dirty="0">
              <a:solidFill>
                <a:srgbClr val="FA3752"/>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C519CC0-0B29-DEF3-4FDD-8326E8A40D2C}"/>
              </a:ext>
            </a:extLst>
          </p:cNvPr>
          <p:cNvSpPr txBox="1"/>
          <p:nvPr/>
        </p:nvSpPr>
        <p:spPr>
          <a:xfrm>
            <a:off x="191009" y="3114754"/>
            <a:ext cx="11533631" cy="3915966"/>
          </a:xfrm>
          <a:prstGeom prst="round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vi-VN" sz="2800" b="1" dirty="0">
                <a:solidFill>
                  <a:srgbClr val="FA3752"/>
                </a:solidFill>
                <a:latin typeface="Calibri" panose="020F0502020204030204" pitchFamily="34" charset="0"/>
                <a:cs typeface="Calibri" panose="020F0502020204030204" pitchFamily="34" charset="0"/>
              </a:rPr>
              <a:t>Lúc trở về: </a:t>
            </a:r>
            <a:r>
              <a:rPr lang="vi-VN" sz="2800" dirty="0">
                <a:solidFill>
                  <a:srgbClr val="FA3752"/>
                </a:solidFill>
                <a:latin typeface="Calibri" panose="020F0502020204030204" pitchFamily="34" charset="0"/>
                <a:cs typeface="Calibri" panose="020F0502020204030204" pitchFamily="34" charset="0"/>
              </a:rPr>
              <a:t>Tiếng hát hào hứng vang lên lúc đoàn thuyền ra khơi nay lại vang lên náo nức khi trở về với thành quả bội thu: </a:t>
            </a:r>
          </a:p>
          <a:p>
            <a:pPr algn="ctr"/>
            <a:r>
              <a:rPr lang="vi-VN" sz="2800" i="1" dirty="0">
                <a:solidFill>
                  <a:srgbClr val="FA3752"/>
                </a:solidFill>
                <a:latin typeface="Calibri" panose="020F0502020204030204" pitchFamily="34" charset="0"/>
                <a:cs typeface="Calibri" panose="020F0502020204030204" pitchFamily="34" charset="0"/>
              </a:rPr>
              <a:t>Vảy bạc, đuôi vàng loé rạng đông</a:t>
            </a:r>
          </a:p>
          <a:p>
            <a:pPr algn="ctr"/>
            <a:r>
              <a:rPr lang="vi-VN" sz="2800" i="1" dirty="0">
                <a:solidFill>
                  <a:srgbClr val="FA3752"/>
                </a:solidFill>
                <a:latin typeface="Calibri" panose="020F0502020204030204" pitchFamily="34" charset="0"/>
                <a:cs typeface="Calibri" panose="020F0502020204030204" pitchFamily="34" charset="0"/>
              </a:rPr>
              <a:t> Lưới xếp buồm lên đón nắng hồng.</a:t>
            </a:r>
          </a:p>
          <a:p>
            <a:pPr algn="ctr"/>
            <a:r>
              <a:rPr lang="vi-VN" sz="2800" i="1" dirty="0">
                <a:solidFill>
                  <a:srgbClr val="FA3752"/>
                </a:solidFill>
                <a:latin typeface="Calibri" panose="020F0502020204030204" pitchFamily="34" charset="0"/>
                <a:cs typeface="Calibri" panose="020F0502020204030204" pitchFamily="34" charset="0"/>
              </a:rPr>
              <a:t> Câu hát căng buồm với gió khơi,</a:t>
            </a:r>
          </a:p>
          <a:p>
            <a:pPr algn="ctr"/>
            <a:r>
              <a:rPr lang="vi-VN" sz="2800" i="1" dirty="0">
                <a:solidFill>
                  <a:srgbClr val="FA3752"/>
                </a:solidFill>
                <a:latin typeface="Calibri" panose="020F0502020204030204" pitchFamily="34" charset="0"/>
                <a:cs typeface="Calibri" panose="020F0502020204030204" pitchFamily="34" charset="0"/>
              </a:rPr>
              <a:t> Đoàn thuyền chạy đua cùng mặt trời,</a:t>
            </a:r>
          </a:p>
          <a:p>
            <a:pPr algn="ctr"/>
            <a:r>
              <a:rPr lang="vi-VN" sz="2800" i="1" dirty="0">
                <a:solidFill>
                  <a:srgbClr val="FA3752"/>
                </a:solidFill>
                <a:latin typeface="Calibri" panose="020F0502020204030204" pitchFamily="34" charset="0"/>
                <a:cs typeface="Calibri" panose="020F0502020204030204" pitchFamily="34" charset="0"/>
              </a:rPr>
              <a:t> Mặt trời đội biển nhô màu mới,</a:t>
            </a:r>
          </a:p>
          <a:p>
            <a:pPr algn="ctr"/>
            <a:r>
              <a:rPr lang="vi-VN" sz="2800" i="1" dirty="0">
                <a:solidFill>
                  <a:srgbClr val="FA3752"/>
                </a:solidFill>
                <a:latin typeface="Calibri" panose="020F0502020204030204" pitchFamily="34" charset="0"/>
                <a:cs typeface="Calibri" panose="020F0502020204030204" pitchFamily="34" charset="0"/>
              </a:rPr>
              <a:t> Mắt cá huy hoàng muôn dặm phơi</a:t>
            </a:r>
            <a:endParaRPr lang="en-US" sz="2800" i="1" dirty="0">
              <a:solidFill>
                <a:srgbClr val="FA3752"/>
              </a:solidFill>
              <a:latin typeface="Calibri" panose="020F0502020204030204" pitchFamily="34" charset="0"/>
              <a:cs typeface="Calibri" panose="020F0502020204030204" pitchFamily="34" charset="0"/>
            </a:endParaRPr>
          </a:p>
        </p:txBody>
      </p:sp>
      <p:pic>
        <p:nvPicPr>
          <p:cNvPr id="2" name="Picture 1" descr="Logo, company name&#10;&#10;Description automatically generated">
            <a:extLst>
              <a:ext uri="{FF2B5EF4-FFF2-40B4-BE49-F238E27FC236}">
                <a16:creationId xmlns:a16="http://schemas.microsoft.com/office/drawing/2014/main" id="{0E353A98-36E4-ADEE-ED94-D1154DC5D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715" y="0"/>
            <a:ext cx="1532179" cy="1585732"/>
          </a:xfrm>
          <a:prstGeom prst="rect">
            <a:avLst/>
          </a:prstGeom>
          <a:solidFill>
            <a:schemeClr val="bg1"/>
          </a:solidFill>
        </p:spPr>
      </p:pic>
    </p:spTree>
    <p:extLst>
      <p:ext uri="{BB962C8B-B14F-4D97-AF65-F5344CB8AC3E}">
        <p14:creationId xmlns:p14="http://schemas.microsoft.com/office/powerpoint/2010/main" val="228086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8" name="Google Shape;1244;p45"/>
          <p:cNvSpPr/>
          <p:nvPr/>
        </p:nvSpPr>
        <p:spPr>
          <a:xfrm>
            <a:off x="3510063" y="192765"/>
            <a:ext cx="4683971" cy="872131"/>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 name="Google Shape;1204;p44"/>
          <p:cNvGrpSpPr/>
          <p:nvPr/>
        </p:nvGrpSpPr>
        <p:grpSpPr>
          <a:xfrm>
            <a:off x="2364725" y="192765"/>
            <a:ext cx="721283" cy="788723"/>
            <a:chOff x="2013650" y="1733325"/>
            <a:chExt cx="407750" cy="445875"/>
          </a:xfrm>
        </p:grpSpPr>
        <p:sp>
          <p:nvSpPr>
            <p:cNvPr id="21"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1" name="Rectangle 40"/>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3" name="Group 2">
            <a:extLst>
              <a:ext uri="{FF2B5EF4-FFF2-40B4-BE49-F238E27FC236}">
                <a16:creationId xmlns:a16="http://schemas.microsoft.com/office/drawing/2014/main" id="{942C2077-CDCF-42D7-B63C-F7EC444FBCE7}"/>
              </a:ext>
            </a:extLst>
          </p:cNvPr>
          <p:cNvGrpSpPr/>
          <p:nvPr/>
        </p:nvGrpSpPr>
        <p:grpSpPr>
          <a:xfrm>
            <a:off x="919372" y="2353168"/>
            <a:ext cx="10324878" cy="3915551"/>
            <a:chOff x="1113354" y="3223259"/>
            <a:chExt cx="10324878" cy="3037232"/>
          </a:xfrm>
        </p:grpSpPr>
        <p:sp>
          <p:nvSpPr>
            <p:cNvPr id="44" name="Rounded Rectangle 43"/>
            <p:cNvSpPr/>
            <p:nvPr/>
          </p:nvSpPr>
          <p:spPr>
            <a:xfrm>
              <a:off x="1146143" y="3226085"/>
              <a:ext cx="10292089" cy="3034406"/>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Arial"/>
                <a:ea typeface="+mn-ea"/>
                <a:cs typeface="+mn-cs"/>
              </a:endParaRPr>
            </a:p>
          </p:txBody>
        </p:sp>
        <p:sp>
          <p:nvSpPr>
            <p:cNvPr id="45" name="Teardrop 44"/>
            <p:cNvSpPr/>
            <p:nvPr/>
          </p:nvSpPr>
          <p:spPr>
            <a:xfrm>
              <a:off x="1113354" y="3223259"/>
              <a:ext cx="580077" cy="553998"/>
            </a:xfrm>
            <a:prstGeom prst="teardrop">
              <a:avLst/>
            </a:prstGeom>
            <a:solidFill>
              <a:srgbClr val="00B0F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0000"/>
                  </a:solidFill>
                  <a:latin typeface="Calibri" panose="020F0502020204030204" pitchFamily="34" charset="0"/>
                  <a:cs typeface="Calibri" panose="020F0502020204030204" pitchFamily="34" charset="0"/>
                  <a:sym typeface="Arial"/>
                </a:rPr>
                <a:t>3</a:t>
              </a:r>
              <a:endPar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B7416CBE-2C34-443D-ABF6-D1EA62E7CCBC}"/>
                </a:ext>
              </a:extLst>
            </p:cNvPr>
            <p:cNvSpPr txBox="1"/>
            <p:nvPr/>
          </p:nvSpPr>
          <p:spPr>
            <a:xfrm>
              <a:off x="1562836" y="3397420"/>
              <a:ext cx="9875396" cy="26499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A3752"/>
                  </a:solidFill>
                  <a:effectLst/>
                  <a:uLnTx/>
                  <a:uFillTx/>
                  <a:latin typeface="Cambria" panose="02040503050406030204" pitchFamily="18" charset="0"/>
                  <a:ea typeface="Cambria" panose="02040503050406030204" pitchFamily="18" charset="0"/>
                  <a:cs typeface="Calibri" panose="020F0502020204030204" pitchFamily="34" charset="0"/>
                </a:rPr>
                <a:t>Hình ảnh ở khổ thơ cuối có ý nghĩa: </a:t>
              </a:r>
              <a:r>
                <a:rPr kumimoji="0" lang="vi-VN" sz="3600" i="0" u="none" strike="noStrike" kern="1200" cap="none" spc="0" normalizeH="0" baseline="0" noProof="0" dirty="0">
                  <a:ln>
                    <a:noFill/>
                  </a:ln>
                  <a:solidFill>
                    <a:srgbClr val="FA3752"/>
                  </a:solidFill>
                  <a:effectLst/>
                  <a:uLnTx/>
                  <a:uFillTx/>
                  <a:latin typeface="Cambria" panose="02040503050406030204" pitchFamily="18" charset="0"/>
                  <a:ea typeface="Cambria" panose="02040503050406030204" pitchFamily="18" charset="0"/>
                  <a:cs typeface="Calibri" panose="020F0502020204030204" pitchFamily="34" charset="0"/>
                </a:rPr>
                <a:t>mở ra trong tâm trí người đọc hình ảnh rực rỡ, huy hoàng của triệu triệu mắt cá lấp lánh giữa muộn dặm biển khơi. Là sự hòa quyện giữa vẻ đẹp của thiên nhiên và vẻ đẹp khỏe khoắn, lạc quan, yêu đời của người lao động.</a:t>
              </a:r>
              <a:endParaRPr kumimoji="0" lang="en-US" sz="3600" i="0" u="none" strike="noStrike" kern="1200" cap="none" spc="0" normalizeH="0" baseline="0" noProof="0" dirty="0">
                <a:ln>
                  <a:noFill/>
                </a:ln>
                <a:solidFill>
                  <a:srgbClr val="FA3752"/>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grpSp>
        <p:nvGrpSpPr>
          <p:cNvPr id="42" name="Group 41">
            <a:extLst>
              <a:ext uri="{FF2B5EF4-FFF2-40B4-BE49-F238E27FC236}">
                <a16:creationId xmlns:a16="http://schemas.microsoft.com/office/drawing/2014/main" id="{7BD90359-E07B-42AB-9553-F92BAD991E46}"/>
              </a:ext>
            </a:extLst>
          </p:cNvPr>
          <p:cNvGrpSpPr/>
          <p:nvPr/>
        </p:nvGrpSpPr>
        <p:grpSpPr>
          <a:xfrm>
            <a:off x="846150" y="1348923"/>
            <a:ext cx="10662260" cy="707886"/>
            <a:chOff x="148609" y="1084819"/>
            <a:chExt cx="10629941" cy="470040"/>
          </a:xfrm>
        </p:grpSpPr>
        <p:sp>
          <p:nvSpPr>
            <p:cNvPr id="43" name="Rectangle 42">
              <a:extLst>
                <a:ext uri="{FF2B5EF4-FFF2-40B4-BE49-F238E27FC236}">
                  <a16:creationId xmlns:a16="http://schemas.microsoft.com/office/drawing/2014/main" id="{0CD20B3D-678A-44B3-AF16-B8B5E076166C}"/>
                </a:ext>
              </a:extLst>
            </p:cNvPr>
            <p:cNvSpPr/>
            <p:nvPr/>
          </p:nvSpPr>
          <p:spPr>
            <a:xfrm>
              <a:off x="955716" y="1084819"/>
              <a:ext cx="9822834" cy="470040"/>
            </a:xfrm>
            <a:prstGeom prst="rect">
              <a:avLst/>
            </a:prstGeom>
          </p:spPr>
          <p:txBody>
            <a:bodyPr wrap="square">
              <a:spAutoFit/>
            </a:bodyPr>
            <a:lstStyle/>
            <a:p>
              <a:pPr algn="just"/>
              <a:r>
                <a:rPr lang="vi-VN" sz="4000" b="1" dirty="0">
                  <a:solidFill>
                    <a:srgbClr val="000000"/>
                  </a:solidFill>
                  <a:latin typeface="Calibri" panose="020F0502020204030204" pitchFamily="34" charset="0"/>
                  <a:cs typeface="Calibri" panose="020F0502020204030204" pitchFamily="34" charset="0"/>
                </a:rPr>
                <a:t>Những hình ảnh ở khổ thơ cuối có ý nghĩa gì?</a:t>
              </a:r>
            </a:p>
          </p:txBody>
        </p:sp>
        <p:sp>
          <p:nvSpPr>
            <p:cNvPr id="46" name="Oval 45">
              <a:extLst>
                <a:ext uri="{FF2B5EF4-FFF2-40B4-BE49-F238E27FC236}">
                  <a16:creationId xmlns:a16="http://schemas.microsoft.com/office/drawing/2014/main" id="{F82E0C3A-0C67-441D-86B0-45442262768D}"/>
                </a:ext>
              </a:extLst>
            </p:cNvPr>
            <p:cNvSpPr/>
            <p:nvPr/>
          </p:nvSpPr>
          <p:spPr>
            <a:xfrm>
              <a:off x="148609" y="1130091"/>
              <a:ext cx="645040" cy="386767"/>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en-US" sz="3200" dirty="0">
                  <a:solidFill>
                    <a:srgbClr val="4CB9D0"/>
                  </a:solidFill>
                  <a:latin typeface="iCiel Pony" panose="02000000000000000000" pitchFamily="2" charset="0"/>
                </a:rPr>
                <a:t>3</a:t>
              </a:r>
            </a:p>
          </p:txBody>
        </p:sp>
      </p:grpSp>
      <p:pic>
        <p:nvPicPr>
          <p:cNvPr id="4" name="Picture 3">
            <a:extLst>
              <a:ext uri="{FF2B5EF4-FFF2-40B4-BE49-F238E27FC236}">
                <a16:creationId xmlns:a16="http://schemas.microsoft.com/office/drawing/2014/main" id="{8DFC182C-3F73-4302-D587-FD8D28DE9803}"/>
              </a:ext>
            </a:extLst>
          </p:cNvPr>
          <p:cNvPicPr>
            <a:picLocks noChangeAspect="1"/>
          </p:cNvPicPr>
          <p:nvPr/>
        </p:nvPicPr>
        <p:blipFill>
          <a:blip r:embed="rId3"/>
          <a:stretch>
            <a:fillRect/>
          </a:stretch>
        </p:blipFill>
        <p:spPr>
          <a:xfrm>
            <a:off x="3209309" y="244814"/>
            <a:ext cx="5407621" cy="963251"/>
          </a:xfrm>
          <a:prstGeom prst="rect">
            <a:avLst/>
          </a:prstGeom>
        </p:spPr>
      </p:pic>
      <p:pic>
        <p:nvPicPr>
          <p:cNvPr id="5" name="Picture 4" descr="Logo, company name&#10;&#10;Description automatically generated">
            <a:extLst>
              <a:ext uri="{FF2B5EF4-FFF2-40B4-BE49-F238E27FC236}">
                <a16:creationId xmlns:a16="http://schemas.microsoft.com/office/drawing/2014/main" id="{97D5B786-D57D-037A-B051-6607C550EF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715" y="0"/>
            <a:ext cx="1532179" cy="1585732"/>
          </a:xfrm>
          <a:prstGeom prst="rect">
            <a:avLst/>
          </a:prstGeom>
          <a:solidFill>
            <a:schemeClr val="bg1"/>
          </a:solidFill>
        </p:spPr>
      </p:pic>
    </p:spTree>
    <p:extLst>
      <p:ext uri="{BB962C8B-B14F-4D97-AF65-F5344CB8AC3E}">
        <p14:creationId xmlns:p14="http://schemas.microsoft.com/office/powerpoint/2010/main" val="1444403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29167E-6 3.33333E-6 L 0.47591 0.00393 " pathEditMode="relative" rAng="0" ptsTypes="AA">
                                      <p:cBhvr>
                                        <p:cTn id="6" dur="2000" fill="hold"/>
                                        <p:tgtEl>
                                          <p:spTgt spid="20"/>
                                        </p:tgtEl>
                                        <p:attrNameLst>
                                          <p:attrName>ppt_x</p:attrName>
                                          <p:attrName>ppt_y</p:attrName>
                                        </p:attrNameLst>
                                      </p:cBhvr>
                                      <p:rCtr x="23789" y="185"/>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8" name="Google Shape;1244;p45"/>
          <p:cNvSpPr/>
          <p:nvPr/>
        </p:nvSpPr>
        <p:spPr>
          <a:xfrm>
            <a:off x="3510063" y="192765"/>
            <a:ext cx="4683971" cy="872131"/>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 name="Google Shape;1204;p44"/>
          <p:cNvGrpSpPr/>
          <p:nvPr/>
        </p:nvGrpSpPr>
        <p:grpSpPr>
          <a:xfrm>
            <a:off x="2364725" y="192765"/>
            <a:ext cx="721283" cy="788723"/>
            <a:chOff x="2013650" y="1733325"/>
            <a:chExt cx="407750" cy="445875"/>
          </a:xfrm>
        </p:grpSpPr>
        <p:sp>
          <p:nvSpPr>
            <p:cNvPr id="21"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1" name="Rectangle 40"/>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3" name="Group 2">
            <a:extLst>
              <a:ext uri="{FF2B5EF4-FFF2-40B4-BE49-F238E27FC236}">
                <a16:creationId xmlns:a16="http://schemas.microsoft.com/office/drawing/2014/main" id="{942C2077-CDCF-42D7-B63C-F7EC444FBCE7}"/>
              </a:ext>
            </a:extLst>
          </p:cNvPr>
          <p:cNvGrpSpPr/>
          <p:nvPr/>
        </p:nvGrpSpPr>
        <p:grpSpPr>
          <a:xfrm>
            <a:off x="1020972" y="3039972"/>
            <a:ext cx="10434713" cy="3199850"/>
            <a:chOff x="1113354" y="3223259"/>
            <a:chExt cx="10434713" cy="3199850"/>
          </a:xfrm>
        </p:grpSpPr>
        <p:sp>
          <p:nvSpPr>
            <p:cNvPr id="44" name="Rounded Rectangle 43"/>
            <p:cNvSpPr/>
            <p:nvPr/>
          </p:nvSpPr>
          <p:spPr>
            <a:xfrm>
              <a:off x="1146143" y="3226085"/>
              <a:ext cx="10401924" cy="3197024"/>
            </a:xfrm>
            <a:prstGeom prst="roundRect">
              <a:avLst/>
            </a:prstGeom>
            <a:noFill/>
            <a:ln w="38100">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Arial"/>
                <a:ea typeface="+mn-ea"/>
                <a:cs typeface="+mn-cs"/>
              </a:endParaRPr>
            </a:p>
          </p:txBody>
        </p:sp>
        <p:sp>
          <p:nvSpPr>
            <p:cNvPr id="45" name="Teardrop 44"/>
            <p:cNvSpPr/>
            <p:nvPr/>
          </p:nvSpPr>
          <p:spPr>
            <a:xfrm>
              <a:off x="1113354" y="3223259"/>
              <a:ext cx="580077" cy="553998"/>
            </a:xfrm>
            <a:prstGeom prst="teardrop">
              <a:avLst/>
            </a:prstGeom>
            <a:solidFill>
              <a:schemeClr val="accent2">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4</a:t>
              </a:r>
              <a:endPar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B7416CBE-2C34-443D-ABF6-D1EA62E7CCBC}"/>
                </a:ext>
              </a:extLst>
            </p:cNvPr>
            <p:cNvSpPr txBox="1"/>
            <p:nvPr/>
          </p:nvSpPr>
          <p:spPr>
            <a:xfrm>
              <a:off x="1690252" y="3313087"/>
              <a:ext cx="9694865"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Bài thơ giúp em cảm nhận được vẻ đẹp của người lao động. Họ yêu lao động, hăng say lao động và luôn lạc quan trong cuộc sống...</a:t>
              </a:r>
              <a:endParaRPr kumimoji="0" lang="en-US" sz="48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grpSp>
        <p:nvGrpSpPr>
          <p:cNvPr id="38" name="Group 37">
            <a:extLst>
              <a:ext uri="{FF2B5EF4-FFF2-40B4-BE49-F238E27FC236}">
                <a16:creationId xmlns:a16="http://schemas.microsoft.com/office/drawing/2014/main" id="{39FB36E4-7647-4ABD-A7F5-4C3DCC4E0347}"/>
              </a:ext>
            </a:extLst>
          </p:cNvPr>
          <p:cNvGrpSpPr/>
          <p:nvPr/>
        </p:nvGrpSpPr>
        <p:grpSpPr>
          <a:xfrm>
            <a:off x="480509" y="1317615"/>
            <a:ext cx="11271621" cy="1323439"/>
            <a:chOff x="115101" y="1123581"/>
            <a:chExt cx="11200514" cy="878772"/>
          </a:xfrm>
        </p:grpSpPr>
        <p:sp>
          <p:nvSpPr>
            <p:cNvPr id="39" name="Rectangle 38">
              <a:extLst>
                <a:ext uri="{FF2B5EF4-FFF2-40B4-BE49-F238E27FC236}">
                  <a16:creationId xmlns:a16="http://schemas.microsoft.com/office/drawing/2014/main" id="{A8D443DB-8E46-4438-8FB1-BEE14B2F9F5C}"/>
                </a:ext>
              </a:extLst>
            </p:cNvPr>
            <p:cNvSpPr/>
            <p:nvPr/>
          </p:nvSpPr>
          <p:spPr>
            <a:xfrm>
              <a:off x="809301" y="1123581"/>
              <a:ext cx="10506314" cy="878772"/>
            </a:xfrm>
            <a:prstGeom prst="rect">
              <a:avLst/>
            </a:prstGeom>
          </p:spPr>
          <p:txBody>
            <a:bodyPr wrap="square">
              <a:spAutoFit/>
            </a:bodyPr>
            <a:lstStyle/>
            <a:p>
              <a:r>
                <a:rPr lang="vi-VN" sz="4000" b="1" dirty="0">
                  <a:solidFill>
                    <a:srgbClr val="000000"/>
                  </a:solidFill>
                  <a:latin typeface="Calibri" panose="020F0502020204030204" pitchFamily="34" charset="0"/>
                  <a:cs typeface="Calibri" panose="020F0502020204030204" pitchFamily="34" charset="0"/>
                </a:rPr>
                <a:t>Bài thơ giúp em cảm nhận được những vẻ đẹp nào của cuộc sống?</a:t>
              </a:r>
              <a:endParaRPr lang="en-US" sz="4000" b="1" dirty="0">
                <a:latin typeface="Calibri" panose="020F0502020204030204" pitchFamily="34" charset="0"/>
                <a:cs typeface="Calibri" panose="020F0502020204030204" pitchFamily="34" charset="0"/>
              </a:endParaRPr>
            </a:p>
          </p:txBody>
        </p:sp>
        <p:sp>
          <p:nvSpPr>
            <p:cNvPr id="40" name="Oval 39">
              <a:extLst>
                <a:ext uri="{FF2B5EF4-FFF2-40B4-BE49-F238E27FC236}">
                  <a16:creationId xmlns:a16="http://schemas.microsoft.com/office/drawing/2014/main" id="{F74DA845-11A4-46DF-B14A-C0CACF1E069A}"/>
                </a:ext>
              </a:extLst>
            </p:cNvPr>
            <p:cNvSpPr/>
            <p:nvPr/>
          </p:nvSpPr>
          <p:spPr>
            <a:xfrm>
              <a:off x="115101" y="1130092"/>
              <a:ext cx="610210" cy="427146"/>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solidFill>
                    <a:srgbClr val="4CB9D0"/>
                  </a:solidFill>
                  <a:latin typeface="iCiel Pony" panose="02000000000000000000" pitchFamily="2" charset="0"/>
                </a:rPr>
                <a:t>4</a:t>
              </a:r>
            </a:p>
          </p:txBody>
        </p:sp>
      </p:grpSp>
      <p:pic>
        <p:nvPicPr>
          <p:cNvPr id="4" name="Picture 3">
            <a:extLst>
              <a:ext uri="{FF2B5EF4-FFF2-40B4-BE49-F238E27FC236}">
                <a16:creationId xmlns:a16="http://schemas.microsoft.com/office/drawing/2014/main" id="{B2C0D44D-2FCC-BA29-077C-77FE73767743}"/>
              </a:ext>
            </a:extLst>
          </p:cNvPr>
          <p:cNvPicPr>
            <a:picLocks noChangeAspect="1"/>
          </p:cNvPicPr>
          <p:nvPr/>
        </p:nvPicPr>
        <p:blipFill>
          <a:blip r:embed="rId3"/>
          <a:stretch>
            <a:fillRect/>
          </a:stretch>
        </p:blipFill>
        <p:spPr>
          <a:xfrm>
            <a:off x="3219469" y="265134"/>
            <a:ext cx="5407621" cy="963251"/>
          </a:xfrm>
          <a:prstGeom prst="rect">
            <a:avLst/>
          </a:prstGeom>
        </p:spPr>
      </p:pic>
      <p:pic>
        <p:nvPicPr>
          <p:cNvPr id="5" name="Picture 4" descr="Logo, company name&#10;&#10;Description automatically generated">
            <a:extLst>
              <a:ext uri="{FF2B5EF4-FFF2-40B4-BE49-F238E27FC236}">
                <a16:creationId xmlns:a16="http://schemas.microsoft.com/office/drawing/2014/main" id="{83AA05E9-060B-134E-DC3A-9F88BCEEEE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715" y="0"/>
            <a:ext cx="1532179" cy="1585732"/>
          </a:xfrm>
          <a:prstGeom prst="rect">
            <a:avLst/>
          </a:prstGeom>
          <a:solidFill>
            <a:schemeClr val="bg1"/>
          </a:solidFill>
        </p:spPr>
      </p:pic>
    </p:spTree>
    <p:extLst>
      <p:ext uri="{BB962C8B-B14F-4D97-AF65-F5344CB8AC3E}">
        <p14:creationId xmlns:p14="http://schemas.microsoft.com/office/powerpoint/2010/main" val="31282531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29167E-6 3.33333E-6 L 0.47591 0.00393 " pathEditMode="relative" rAng="0" ptsTypes="AA">
                                      <p:cBhvr>
                                        <p:cTn id="6" dur="2000" fill="hold"/>
                                        <p:tgtEl>
                                          <p:spTgt spid="20"/>
                                        </p:tgtEl>
                                        <p:attrNameLst>
                                          <p:attrName>ppt_x</p:attrName>
                                          <p:attrName>ppt_y</p:attrName>
                                        </p:attrNameLst>
                                      </p:cBhvr>
                                      <p:rCtr x="23789" y="185"/>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sp>
        <p:nvSpPr>
          <p:cNvPr id="1330" name="Google Shape;1330;p47"/>
          <p:cNvSpPr/>
          <p:nvPr/>
        </p:nvSpPr>
        <p:spPr>
          <a:xfrm>
            <a:off x="7282452" y="5727837"/>
            <a:ext cx="3681567" cy="3437367"/>
          </a:xfrm>
          <a:custGeom>
            <a:avLst/>
            <a:gdLst/>
            <a:ahLst/>
            <a:cxnLst/>
            <a:rect l="l" t="t" r="r" b="b"/>
            <a:pathLst>
              <a:path w="110447" h="103121" extrusionOk="0">
                <a:moveTo>
                  <a:pt x="0" y="29207"/>
                </a:moveTo>
                <a:cubicBezTo>
                  <a:pt x="4147" y="34184"/>
                  <a:pt x="14248" y="33475"/>
                  <a:pt x="19431" y="29588"/>
                </a:cubicBezTo>
                <a:cubicBezTo>
                  <a:pt x="26772" y="24083"/>
                  <a:pt x="32370" y="16390"/>
                  <a:pt x="40005" y="11300"/>
                </a:cubicBezTo>
                <a:cubicBezTo>
                  <a:pt x="58185" y="-820"/>
                  <a:pt x="90087" y="-5674"/>
                  <a:pt x="105537" y="9776"/>
                </a:cubicBezTo>
                <a:cubicBezTo>
                  <a:pt x="110489" y="14728"/>
                  <a:pt x="112760" y="26660"/>
                  <a:pt x="107061" y="30731"/>
                </a:cubicBezTo>
                <a:cubicBezTo>
                  <a:pt x="93066" y="40727"/>
                  <a:pt x="69999" y="35695"/>
                  <a:pt x="58674" y="48638"/>
                </a:cubicBezTo>
                <a:cubicBezTo>
                  <a:pt x="50186" y="58339"/>
                  <a:pt x="50459" y="75005"/>
                  <a:pt x="54864" y="87119"/>
                </a:cubicBezTo>
                <a:cubicBezTo>
                  <a:pt x="57055" y="93144"/>
                  <a:pt x="62665" y="97387"/>
                  <a:pt x="65532" y="103121"/>
                </a:cubicBezTo>
              </a:path>
            </a:pathLst>
          </a:custGeom>
          <a:noFill/>
          <a:ln w="19050" cap="flat" cmpd="sng">
            <a:solidFill>
              <a:schemeClr val="dk1"/>
            </a:solidFill>
            <a:prstDash val="dot"/>
            <a:round/>
            <a:headEnd type="none" w="med" len="med"/>
            <a:tailEnd type="none" w="med" len="med"/>
          </a:ln>
        </p:spPr>
        <p:txBody>
          <a:bodyPr/>
          <a:lstStyle/>
          <a:p>
            <a:endParaRPr lang="en-US"/>
          </a:p>
        </p:txBody>
      </p:sp>
      <p:grpSp>
        <p:nvGrpSpPr>
          <p:cNvPr id="91" name="Google Shape;1762;p47"/>
          <p:cNvGrpSpPr/>
          <p:nvPr/>
        </p:nvGrpSpPr>
        <p:grpSpPr>
          <a:xfrm rot="18648294" flipH="1">
            <a:off x="10943601" y="2545626"/>
            <a:ext cx="1069549" cy="716789"/>
            <a:chOff x="238125" y="461875"/>
            <a:chExt cx="7107950" cy="4763600"/>
          </a:xfrm>
        </p:grpSpPr>
        <p:sp>
          <p:nvSpPr>
            <p:cNvPr id="92" name="Google Shape;1763;p47"/>
            <p:cNvSpPr/>
            <p:nvPr/>
          </p:nvSpPr>
          <p:spPr>
            <a:xfrm>
              <a:off x="238125" y="461875"/>
              <a:ext cx="7107950" cy="4763600"/>
            </a:xfrm>
            <a:custGeom>
              <a:avLst/>
              <a:gdLst/>
              <a:ahLst/>
              <a:cxnLst/>
              <a:rect l="l" t="t" r="r" b="b"/>
              <a:pathLst>
                <a:path w="284318" h="190544" extrusionOk="0">
                  <a:moveTo>
                    <a:pt x="99177" y="121534"/>
                  </a:moveTo>
                  <a:lnTo>
                    <a:pt x="99177" y="122091"/>
                  </a:lnTo>
                  <a:lnTo>
                    <a:pt x="98620" y="122091"/>
                  </a:lnTo>
                  <a:lnTo>
                    <a:pt x="99177" y="121534"/>
                  </a:lnTo>
                  <a:close/>
                  <a:moveTo>
                    <a:pt x="184981" y="123922"/>
                  </a:moveTo>
                  <a:lnTo>
                    <a:pt x="185618" y="124559"/>
                  </a:lnTo>
                  <a:lnTo>
                    <a:pt x="184981" y="124559"/>
                  </a:lnTo>
                  <a:lnTo>
                    <a:pt x="184981" y="123922"/>
                  </a:lnTo>
                  <a:close/>
                  <a:moveTo>
                    <a:pt x="111853" y="1"/>
                  </a:moveTo>
                  <a:cubicBezTo>
                    <a:pt x="107866" y="1"/>
                    <a:pt x="103863" y="1513"/>
                    <a:pt x="100769" y="4528"/>
                  </a:cubicBezTo>
                  <a:lnTo>
                    <a:pt x="100689" y="4687"/>
                  </a:lnTo>
                  <a:cubicBezTo>
                    <a:pt x="94560" y="10816"/>
                    <a:pt x="94640" y="20686"/>
                    <a:pt x="100689" y="26735"/>
                  </a:cubicBezTo>
                  <a:lnTo>
                    <a:pt x="110877" y="36924"/>
                  </a:lnTo>
                  <a:lnTo>
                    <a:pt x="110877" y="39630"/>
                  </a:lnTo>
                  <a:cubicBezTo>
                    <a:pt x="103475" y="44724"/>
                    <a:pt x="99097" y="53081"/>
                    <a:pt x="99097" y="62076"/>
                  </a:cubicBezTo>
                  <a:cubicBezTo>
                    <a:pt x="99097" y="63031"/>
                    <a:pt x="99097" y="63986"/>
                    <a:pt x="99256" y="64941"/>
                  </a:cubicBezTo>
                  <a:lnTo>
                    <a:pt x="99256" y="69399"/>
                  </a:lnTo>
                  <a:lnTo>
                    <a:pt x="37808" y="69399"/>
                  </a:lnTo>
                  <a:cubicBezTo>
                    <a:pt x="16954" y="69399"/>
                    <a:pt x="0" y="86273"/>
                    <a:pt x="0" y="107207"/>
                  </a:cubicBezTo>
                  <a:cubicBezTo>
                    <a:pt x="0" y="128140"/>
                    <a:pt x="16954" y="145015"/>
                    <a:pt x="37808" y="145015"/>
                  </a:cubicBezTo>
                  <a:lnTo>
                    <a:pt x="59458" y="145015"/>
                  </a:lnTo>
                  <a:cubicBezTo>
                    <a:pt x="59721" y="145023"/>
                    <a:pt x="59984" y="145027"/>
                    <a:pt x="60247" y="145027"/>
                  </a:cubicBezTo>
                  <a:cubicBezTo>
                    <a:pt x="62530" y="145027"/>
                    <a:pt x="64807" y="144727"/>
                    <a:pt x="67020" y="144298"/>
                  </a:cubicBezTo>
                  <a:lnTo>
                    <a:pt x="67020" y="144298"/>
                  </a:lnTo>
                  <a:lnTo>
                    <a:pt x="57468" y="153850"/>
                  </a:lnTo>
                  <a:cubicBezTo>
                    <a:pt x="52772" y="158546"/>
                    <a:pt x="52772" y="166108"/>
                    <a:pt x="57468" y="170804"/>
                  </a:cubicBezTo>
                  <a:lnTo>
                    <a:pt x="62722" y="176057"/>
                  </a:lnTo>
                  <a:cubicBezTo>
                    <a:pt x="65070" y="178405"/>
                    <a:pt x="68134" y="179579"/>
                    <a:pt x="71189" y="179579"/>
                  </a:cubicBezTo>
                  <a:cubicBezTo>
                    <a:pt x="74243" y="179579"/>
                    <a:pt x="77288" y="178405"/>
                    <a:pt x="79596" y="176057"/>
                  </a:cubicBezTo>
                  <a:lnTo>
                    <a:pt x="99973" y="155760"/>
                  </a:lnTo>
                  <a:cubicBezTo>
                    <a:pt x="101007" y="161252"/>
                    <a:pt x="103157" y="166506"/>
                    <a:pt x="106261" y="171122"/>
                  </a:cubicBezTo>
                  <a:lnTo>
                    <a:pt x="106500" y="171600"/>
                  </a:lnTo>
                  <a:cubicBezTo>
                    <a:pt x="114459" y="183460"/>
                    <a:pt x="127831" y="190544"/>
                    <a:pt x="142079" y="190544"/>
                  </a:cubicBezTo>
                  <a:cubicBezTo>
                    <a:pt x="156327" y="190544"/>
                    <a:pt x="169699" y="183460"/>
                    <a:pt x="177659" y="171600"/>
                  </a:cubicBezTo>
                  <a:lnTo>
                    <a:pt x="177977" y="171122"/>
                  </a:lnTo>
                  <a:cubicBezTo>
                    <a:pt x="180683" y="167063"/>
                    <a:pt x="182673" y="162446"/>
                    <a:pt x="183787" y="157671"/>
                  </a:cubicBezTo>
                  <a:lnTo>
                    <a:pt x="204642" y="178525"/>
                  </a:lnTo>
                  <a:cubicBezTo>
                    <a:pt x="206950" y="180873"/>
                    <a:pt x="210014" y="182047"/>
                    <a:pt x="213079" y="182047"/>
                  </a:cubicBezTo>
                  <a:cubicBezTo>
                    <a:pt x="216143" y="182047"/>
                    <a:pt x="219208" y="180873"/>
                    <a:pt x="221516" y="178525"/>
                  </a:cubicBezTo>
                  <a:lnTo>
                    <a:pt x="226849" y="173192"/>
                  </a:lnTo>
                  <a:cubicBezTo>
                    <a:pt x="231545" y="168575"/>
                    <a:pt x="231545" y="161014"/>
                    <a:pt x="226849" y="156317"/>
                  </a:cubicBezTo>
                  <a:lnTo>
                    <a:pt x="217297" y="146766"/>
                  </a:lnTo>
                  <a:lnTo>
                    <a:pt x="217297" y="146766"/>
                  </a:lnTo>
                  <a:cubicBezTo>
                    <a:pt x="219765" y="147323"/>
                    <a:pt x="222312" y="147562"/>
                    <a:pt x="224859" y="147562"/>
                  </a:cubicBezTo>
                  <a:lnTo>
                    <a:pt x="246430" y="147562"/>
                  </a:lnTo>
                  <a:cubicBezTo>
                    <a:pt x="267363" y="147562"/>
                    <a:pt x="284317" y="130608"/>
                    <a:pt x="284317" y="109674"/>
                  </a:cubicBezTo>
                  <a:cubicBezTo>
                    <a:pt x="284317" y="88820"/>
                    <a:pt x="267363" y="71866"/>
                    <a:pt x="246430" y="71866"/>
                  </a:cubicBezTo>
                  <a:lnTo>
                    <a:pt x="246430" y="71787"/>
                  </a:lnTo>
                  <a:lnTo>
                    <a:pt x="184981" y="71787"/>
                  </a:lnTo>
                  <a:lnTo>
                    <a:pt x="184981" y="62155"/>
                  </a:lnTo>
                  <a:lnTo>
                    <a:pt x="184981" y="61280"/>
                  </a:lnTo>
                  <a:cubicBezTo>
                    <a:pt x="184743" y="52604"/>
                    <a:pt x="180365" y="44644"/>
                    <a:pt x="173281" y="39630"/>
                  </a:cubicBezTo>
                  <a:lnTo>
                    <a:pt x="173281" y="36924"/>
                  </a:lnTo>
                  <a:lnTo>
                    <a:pt x="183469" y="26735"/>
                  </a:lnTo>
                  <a:cubicBezTo>
                    <a:pt x="189518" y="20606"/>
                    <a:pt x="189518" y="10736"/>
                    <a:pt x="183469" y="4608"/>
                  </a:cubicBezTo>
                  <a:cubicBezTo>
                    <a:pt x="180405" y="1543"/>
                    <a:pt x="176385" y="11"/>
                    <a:pt x="172365" y="11"/>
                  </a:cubicBezTo>
                  <a:cubicBezTo>
                    <a:pt x="168346" y="11"/>
                    <a:pt x="164326" y="1543"/>
                    <a:pt x="161262" y="4608"/>
                  </a:cubicBezTo>
                  <a:lnTo>
                    <a:pt x="145342" y="20447"/>
                  </a:lnTo>
                  <a:cubicBezTo>
                    <a:pt x="143591" y="22198"/>
                    <a:pt x="142397" y="24507"/>
                    <a:pt x="141999" y="26974"/>
                  </a:cubicBezTo>
                  <a:cubicBezTo>
                    <a:pt x="141601" y="24507"/>
                    <a:pt x="140487" y="22198"/>
                    <a:pt x="138736" y="20447"/>
                  </a:cubicBezTo>
                  <a:lnTo>
                    <a:pt x="122896" y="4608"/>
                  </a:lnTo>
                  <a:cubicBezTo>
                    <a:pt x="119862" y="1533"/>
                    <a:pt x="115866" y="1"/>
                    <a:pt x="111853" y="1"/>
                  </a:cubicBezTo>
                  <a:close/>
                </a:path>
              </a:pathLst>
            </a:custGeom>
            <a:solidFill>
              <a:srgbClr val="FFFFFF"/>
            </a:solidFill>
            <a:ln>
              <a:noFill/>
            </a:ln>
            <a:effectLst>
              <a:outerShdw blurRad="57150" dist="19050" dir="5400000" algn="bl" rotWithShape="0">
                <a:srgbClr val="000000">
                  <a:alpha val="58999"/>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764;p47"/>
            <p:cNvSpPr/>
            <p:nvPr/>
          </p:nvSpPr>
          <p:spPr>
            <a:xfrm>
              <a:off x="3143375" y="4574750"/>
              <a:ext cx="1293450" cy="350250"/>
            </a:xfrm>
            <a:custGeom>
              <a:avLst/>
              <a:gdLst/>
              <a:ahLst/>
              <a:cxnLst/>
              <a:rect l="l" t="t" r="r" b="b"/>
              <a:pathLst>
                <a:path w="51738" h="14010" extrusionOk="0">
                  <a:moveTo>
                    <a:pt x="0" y="1"/>
                  </a:moveTo>
                  <a:cubicBezTo>
                    <a:pt x="5731" y="8756"/>
                    <a:pt x="15442" y="14010"/>
                    <a:pt x="25869" y="14010"/>
                  </a:cubicBezTo>
                  <a:cubicBezTo>
                    <a:pt x="36296" y="14010"/>
                    <a:pt x="46007" y="8756"/>
                    <a:pt x="51738" y="1"/>
                  </a:cubicBezTo>
                  <a:close/>
                </a:path>
              </a:pathLst>
            </a:custGeom>
            <a:solidFill>
              <a:srgbClr val="DB69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765;p47"/>
            <p:cNvSpPr/>
            <p:nvPr/>
          </p:nvSpPr>
          <p:spPr>
            <a:xfrm>
              <a:off x="3016025" y="3635525"/>
              <a:ext cx="1548150" cy="469650"/>
            </a:xfrm>
            <a:custGeom>
              <a:avLst/>
              <a:gdLst/>
              <a:ahLst/>
              <a:cxnLst/>
              <a:rect l="l" t="t" r="r" b="b"/>
              <a:pathLst>
                <a:path w="61926" h="18786" extrusionOk="0">
                  <a:moveTo>
                    <a:pt x="0" y="1"/>
                  </a:moveTo>
                  <a:lnTo>
                    <a:pt x="0" y="7164"/>
                  </a:lnTo>
                  <a:lnTo>
                    <a:pt x="0" y="14646"/>
                  </a:lnTo>
                  <a:lnTo>
                    <a:pt x="0" y="18785"/>
                  </a:lnTo>
                  <a:lnTo>
                    <a:pt x="61926" y="18785"/>
                  </a:lnTo>
                  <a:lnTo>
                    <a:pt x="61926" y="17034"/>
                  </a:lnTo>
                  <a:lnTo>
                    <a:pt x="61926" y="9552"/>
                  </a:lnTo>
                  <a:lnTo>
                    <a:pt x="61926" y="1"/>
                  </a:lnTo>
                  <a:close/>
                </a:path>
              </a:pathLst>
            </a:custGeom>
            <a:solidFill>
              <a:srgbClr val="DB69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766;p47"/>
            <p:cNvSpPr/>
            <p:nvPr/>
          </p:nvSpPr>
          <p:spPr>
            <a:xfrm>
              <a:off x="3016025" y="2696300"/>
              <a:ext cx="1548150" cy="469625"/>
            </a:xfrm>
            <a:custGeom>
              <a:avLst/>
              <a:gdLst/>
              <a:ahLst/>
              <a:cxnLst/>
              <a:rect l="l" t="t" r="r" b="b"/>
              <a:pathLst>
                <a:path w="61926" h="18785" extrusionOk="0">
                  <a:moveTo>
                    <a:pt x="0" y="0"/>
                  </a:moveTo>
                  <a:lnTo>
                    <a:pt x="0" y="4458"/>
                  </a:lnTo>
                  <a:lnTo>
                    <a:pt x="0" y="18785"/>
                  </a:lnTo>
                  <a:lnTo>
                    <a:pt x="61926" y="18785"/>
                  </a:lnTo>
                  <a:lnTo>
                    <a:pt x="61926" y="6845"/>
                  </a:lnTo>
                  <a:lnTo>
                    <a:pt x="61926" y="0"/>
                  </a:lnTo>
                  <a:close/>
                </a:path>
              </a:pathLst>
            </a:custGeom>
            <a:solidFill>
              <a:srgbClr val="DB69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767;p47"/>
            <p:cNvSpPr/>
            <p:nvPr/>
          </p:nvSpPr>
          <p:spPr>
            <a:xfrm>
              <a:off x="4564150" y="3874325"/>
              <a:ext cx="1134275" cy="837750"/>
            </a:xfrm>
            <a:custGeom>
              <a:avLst/>
              <a:gdLst/>
              <a:ahLst/>
              <a:cxnLst/>
              <a:rect l="l" t="t" r="r" b="b"/>
              <a:pathLst>
                <a:path w="45371" h="33510" extrusionOk="0">
                  <a:moveTo>
                    <a:pt x="1" y="0"/>
                  </a:moveTo>
                  <a:lnTo>
                    <a:pt x="1" y="7482"/>
                  </a:lnTo>
                  <a:lnTo>
                    <a:pt x="14010" y="7482"/>
                  </a:lnTo>
                  <a:lnTo>
                    <a:pt x="40038" y="33510"/>
                  </a:lnTo>
                  <a:lnTo>
                    <a:pt x="45371" y="28257"/>
                  </a:lnTo>
                  <a:lnTo>
                    <a:pt x="17114" y="0"/>
                  </a:lnTo>
                  <a:close/>
                </a:path>
              </a:pathLst>
            </a:custGeom>
            <a:solidFill>
              <a:srgbClr val="4F3B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768;p47"/>
            <p:cNvSpPr/>
            <p:nvPr/>
          </p:nvSpPr>
          <p:spPr>
            <a:xfrm>
              <a:off x="1885750" y="3814625"/>
              <a:ext cx="1130300" cy="837775"/>
            </a:xfrm>
            <a:custGeom>
              <a:avLst/>
              <a:gdLst/>
              <a:ahLst/>
              <a:cxnLst/>
              <a:rect l="l" t="t" r="r" b="b"/>
              <a:pathLst>
                <a:path w="45212" h="33511" extrusionOk="0">
                  <a:moveTo>
                    <a:pt x="28178" y="0"/>
                  </a:moveTo>
                  <a:lnTo>
                    <a:pt x="1" y="28257"/>
                  </a:lnTo>
                  <a:lnTo>
                    <a:pt x="5254" y="33510"/>
                  </a:lnTo>
                  <a:lnTo>
                    <a:pt x="31282" y="7482"/>
                  </a:lnTo>
                  <a:lnTo>
                    <a:pt x="45211" y="7482"/>
                  </a:lnTo>
                  <a:lnTo>
                    <a:pt x="45211" y="0"/>
                  </a:lnTo>
                  <a:close/>
                </a:path>
              </a:pathLst>
            </a:custGeom>
            <a:solidFill>
              <a:srgbClr val="4F3B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769;p47"/>
            <p:cNvSpPr/>
            <p:nvPr/>
          </p:nvSpPr>
          <p:spPr>
            <a:xfrm>
              <a:off x="3016025" y="4107125"/>
              <a:ext cx="1548150" cy="467650"/>
            </a:xfrm>
            <a:custGeom>
              <a:avLst/>
              <a:gdLst/>
              <a:ahLst/>
              <a:cxnLst/>
              <a:rect l="l" t="t" r="r" b="b"/>
              <a:pathLst>
                <a:path w="61926" h="18706" extrusionOk="0">
                  <a:moveTo>
                    <a:pt x="0" y="1"/>
                  </a:moveTo>
                  <a:lnTo>
                    <a:pt x="0" y="1831"/>
                  </a:lnTo>
                  <a:cubicBezTo>
                    <a:pt x="0" y="7801"/>
                    <a:pt x="1751" y="13691"/>
                    <a:pt x="5094" y="18706"/>
                  </a:cubicBezTo>
                  <a:lnTo>
                    <a:pt x="56911" y="18706"/>
                  </a:lnTo>
                  <a:cubicBezTo>
                    <a:pt x="60175" y="13691"/>
                    <a:pt x="61926" y="7801"/>
                    <a:pt x="61926" y="1831"/>
                  </a:cubicBezTo>
                  <a:lnTo>
                    <a:pt x="61926" y="1"/>
                  </a:lnTo>
                  <a:close/>
                </a:path>
              </a:pathLst>
            </a:custGeom>
            <a:solidFill>
              <a:srgbClr val="4F3B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770;p47"/>
            <p:cNvSpPr/>
            <p:nvPr/>
          </p:nvSpPr>
          <p:spPr>
            <a:xfrm>
              <a:off x="3016025" y="3165900"/>
              <a:ext cx="1548150" cy="469650"/>
            </a:xfrm>
            <a:custGeom>
              <a:avLst/>
              <a:gdLst/>
              <a:ahLst/>
              <a:cxnLst/>
              <a:rect l="l" t="t" r="r" b="b"/>
              <a:pathLst>
                <a:path w="61926" h="18786" extrusionOk="0">
                  <a:moveTo>
                    <a:pt x="0" y="1"/>
                  </a:moveTo>
                  <a:lnTo>
                    <a:pt x="0" y="18786"/>
                  </a:lnTo>
                  <a:lnTo>
                    <a:pt x="61926" y="18786"/>
                  </a:lnTo>
                  <a:lnTo>
                    <a:pt x="61926" y="1"/>
                  </a:lnTo>
                  <a:close/>
                </a:path>
              </a:pathLst>
            </a:custGeom>
            <a:solidFill>
              <a:srgbClr val="4F3B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771;p47"/>
            <p:cNvSpPr/>
            <p:nvPr/>
          </p:nvSpPr>
          <p:spPr>
            <a:xfrm>
              <a:off x="3018000" y="2015750"/>
              <a:ext cx="1546175" cy="680575"/>
            </a:xfrm>
            <a:custGeom>
              <a:avLst/>
              <a:gdLst/>
              <a:ahLst/>
              <a:cxnLst/>
              <a:rect l="l" t="t" r="r" b="b"/>
              <a:pathLst>
                <a:path w="61847" h="27223" extrusionOk="0">
                  <a:moveTo>
                    <a:pt x="30884" y="0"/>
                  </a:moveTo>
                  <a:cubicBezTo>
                    <a:pt x="30804" y="8119"/>
                    <a:pt x="24516" y="14885"/>
                    <a:pt x="16318" y="15362"/>
                  </a:cubicBezTo>
                  <a:cubicBezTo>
                    <a:pt x="15962" y="15387"/>
                    <a:pt x="15608" y="15399"/>
                    <a:pt x="15256" y="15399"/>
                  </a:cubicBezTo>
                  <a:cubicBezTo>
                    <a:pt x="7583" y="15399"/>
                    <a:pt x="990" y="9677"/>
                    <a:pt x="1" y="1990"/>
                  </a:cubicBezTo>
                  <a:lnTo>
                    <a:pt x="1" y="27222"/>
                  </a:lnTo>
                  <a:lnTo>
                    <a:pt x="61847" y="27222"/>
                  </a:lnTo>
                  <a:lnTo>
                    <a:pt x="61847" y="0"/>
                  </a:lnTo>
                  <a:cubicBezTo>
                    <a:pt x="61847" y="8517"/>
                    <a:pt x="54922" y="15522"/>
                    <a:pt x="46405" y="15522"/>
                  </a:cubicBezTo>
                  <a:cubicBezTo>
                    <a:pt x="37809" y="15522"/>
                    <a:pt x="30884" y="8517"/>
                    <a:pt x="30884" y="0"/>
                  </a:cubicBezTo>
                  <a:close/>
                </a:path>
              </a:pathLst>
            </a:custGeom>
            <a:solidFill>
              <a:srgbClr val="4F3B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772;p47"/>
            <p:cNvSpPr/>
            <p:nvPr/>
          </p:nvSpPr>
          <p:spPr>
            <a:xfrm>
              <a:off x="536600" y="2495325"/>
              <a:ext cx="2479450" cy="1293450"/>
            </a:xfrm>
            <a:custGeom>
              <a:avLst/>
              <a:gdLst/>
              <a:ahLst/>
              <a:cxnLst/>
              <a:rect l="l" t="t" r="r" b="b"/>
              <a:pathLst>
                <a:path w="99178" h="51738" extrusionOk="0">
                  <a:moveTo>
                    <a:pt x="25869" y="0"/>
                  </a:moveTo>
                  <a:cubicBezTo>
                    <a:pt x="11621" y="0"/>
                    <a:pt x="0" y="11541"/>
                    <a:pt x="0" y="25869"/>
                  </a:cubicBezTo>
                  <a:cubicBezTo>
                    <a:pt x="0" y="40116"/>
                    <a:pt x="11621" y="51737"/>
                    <a:pt x="25869" y="51737"/>
                  </a:cubicBezTo>
                  <a:lnTo>
                    <a:pt x="47440" y="51737"/>
                  </a:lnTo>
                  <a:cubicBezTo>
                    <a:pt x="54046" y="51737"/>
                    <a:pt x="60414" y="49190"/>
                    <a:pt x="65269" y="44653"/>
                  </a:cubicBezTo>
                  <a:lnTo>
                    <a:pt x="99177" y="12497"/>
                  </a:lnTo>
                  <a:lnTo>
                    <a:pt x="99177" y="0"/>
                  </a:lnTo>
                  <a:close/>
                </a:path>
              </a:pathLst>
            </a:custGeom>
            <a:solidFill>
              <a:srgbClr val="35A8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773;p47"/>
            <p:cNvSpPr/>
            <p:nvPr/>
          </p:nvSpPr>
          <p:spPr>
            <a:xfrm>
              <a:off x="4564150" y="2555000"/>
              <a:ext cx="2481450" cy="1295450"/>
            </a:xfrm>
            <a:custGeom>
              <a:avLst/>
              <a:gdLst/>
              <a:ahLst/>
              <a:cxnLst/>
              <a:rect l="l" t="t" r="r" b="b"/>
              <a:pathLst>
                <a:path w="99258" h="51818" extrusionOk="0">
                  <a:moveTo>
                    <a:pt x="1" y="1"/>
                  </a:moveTo>
                  <a:lnTo>
                    <a:pt x="1" y="12418"/>
                  </a:lnTo>
                  <a:lnTo>
                    <a:pt x="33988" y="44734"/>
                  </a:lnTo>
                  <a:cubicBezTo>
                    <a:pt x="38764" y="49271"/>
                    <a:pt x="45212" y="51818"/>
                    <a:pt x="51818" y="51818"/>
                  </a:cubicBezTo>
                  <a:lnTo>
                    <a:pt x="73389" y="51818"/>
                  </a:lnTo>
                  <a:cubicBezTo>
                    <a:pt x="87716" y="51818"/>
                    <a:pt x="99257" y="40197"/>
                    <a:pt x="99257" y="25949"/>
                  </a:cubicBezTo>
                  <a:cubicBezTo>
                    <a:pt x="99257" y="11622"/>
                    <a:pt x="87716" y="1"/>
                    <a:pt x="73389" y="1"/>
                  </a:cubicBezTo>
                  <a:close/>
                </a:path>
              </a:pathLst>
            </a:custGeom>
            <a:solidFill>
              <a:srgbClr val="35A8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774;p47"/>
            <p:cNvSpPr/>
            <p:nvPr/>
          </p:nvSpPr>
          <p:spPr>
            <a:xfrm>
              <a:off x="3788100" y="1629200"/>
              <a:ext cx="776075" cy="774600"/>
            </a:xfrm>
            <a:custGeom>
              <a:avLst/>
              <a:gdLst/>
              <a:ahLst/>
              <a:cxnLst/>
              <a:rect l="l" t="t" r="r" b="b"/>
              <a:pathLst>
                <a:path w="31043" h="30984" extrusionOk="0">
                  <a:moveTo>
                    <a:pt x="15532" y="1"/>
                  </a:moveTo>
                  <a:cubicBezTo>
                    <a:pt x="14288" y="1"/>
                    <a:pt x="13054" y="140"/>
                    <a:pt x="11860" y="419"/>
                  </a:cubicBezTo>
                  <a:cubicBezTo>
                    <a:pt x="5015" y="2170"/>
                    <a:pt x="160" y="8219"/>
                    <a:pt x="0" y="15303"/>
                  </a:cubicBezTo>
                  <a:cubicBezTo>
                    <a:pt x="0" y="15383"/>
                    <a:pt x="0" y="15462"/>
                    <a:pt x="0" y="15542"/>
                  </a:cubicBezTo>
                  <a:cubicBezTo>
                    <a:pt x="0" y="24059"/>
                    <a:pt x="7005" y="30984"/>
                    <a:pt x="15522" y="30984"/>
                  </a:cubicBezTo>
                  <a:cubicBezTo>
                    <a:pt x="24118" y="30984"/>
                    <a:pt x="31043" y="24059"/>
                    <a:pt x="31043" y="15542"/>
                  </a:cubicBezTo>
                  <a:cubicBezTo>
                    <a:pt x="31043" y="15462"/>
                    <a:pt x="31043" y="15383"/>
                    <a:pt x="31043" y="15303"/>
                  </a:cubicBezTo>
                  <a:cubicBezTo>
                    <a:pt x="30963" y="8219"/>
                    <a:pt x="26108" y="2170"/>
                    <a:pt x="19263" y="419"/>
                  </a:cubicBezTo>
                  <a:cubicBezTo>
                    <a:pt x="18029" y="140"/>
                    <a:pt x="16775" y="1"/>
                    <a:pt x="15532" y="1"/>
                  </a:cubicBezTo>
                  <a:close/>
                </a:path>
              </a:pathLst>
            </a:custGeom>
            <a:solidFill>
              <a:srgbClr val="ECECE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775;p47"/>
            <p:cNvSpPr/>
            <p:nvPr/>
          </p:nvSpPr>
          <p:spPr>
            <a:xfrm>
              <a:off x="3014025" y="1627725"/>
              <a:ext cx="776100" cy="776075"/>
            </a:xfrm>
            <a:custGeom>
              <a:avLst/>
              <a:gdLst/>
              <a:ahLst/>
              <a:cxnLst/>
              <a:rect l="l" t="t" r="r" b="b"/>
              <a:pathLst>
                <a:path w="31044" h="31043" extrusionOk="0">
                  <a:moveTo>
                    <a:pt x="15512" y="0"/>
                  </a:moveTo>
                  <a:cubicBezTo>
                    <a:pt x="14268" y="0"/>
                    <a:pt x="13015" y="159"/>
                    <a:pt x="11781" y="478"/>
                  </a:cubicBezTo>
                  <a:cubicBezTo>
                    <a:pt x="4856" y="2149"/>
                    <a:pt x="1" y="8358"/>
                    <a:pt x="1" y="15521"/>
                  </a:cubicBezTo>
                  <a:cubicBezTo>
                    <a:pt x="1" y="16158"/>
                    <a:pt x="1" y="16875"/>
                    <a:pt x="160" y="17511"/>
                  </a:cubicBezTo>
                  <a:cubicBezTo>
                    <a:pt x="1115" y="25232"/>
                    <a:pt x="7721" y="31043"/>
                    <a:pt x="15522" y="31043"/>
                  </a:cubicBezTo>
                  <a:cubicBezTo>
                    <a:pt x="24039" y="31043"/>
                    <a:pt x="30963" y="24118"/>
                    <a:pt x="31043" y="15601"/>
                  </a:cubicBezTo>
                  <a:cubicBezTo>
                    <a:pt x="31043" y="15521"/>
                    <a:pt x="31043" y="15442"/>
                    <a:pt x="31043" y="15362"/>
                  </a:cubicBezTo>
                  <a:cubicBezTo>
                    <a:pt x="30963" y="8278"/>
                    <a:pt x="26108" y="2149"/>
                    <a:pt x="19183" y="478"/>
                  </a:cubicBezTo>
                  <a:cubicBezTo>
                    <a:pt x="17989" y="159"/>
                    <a:pt x="16756" y="0"/>
                    <a:pt x="15512" y="0"/>
                  </a:cubicBezTo>
                  <a:close/>
                </a:path>
              </a:pathLst>
            </a:custGeom>
            <a:solidFill>
              <a:srgbClr val="ECECE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776;p47"/>
            <p:cNvSpPr/>
            <p:nvPr/>
          </p:nvSpPr>
          <p:spPr>
            <a:xfrm>
              <a:off x="4082600" y="758300"/>
              <a:ext cx="595950" cy="881375"/>
            </a:xfrm>
            <a:custGeom>
              <a:avLst/>
              <a:gdLst/>
              <a:ahLst/>
              <a:cxnLst/>
              <a:rect l="l" t="t" r="r" b="b"/>
              <a:pathLst>
                <a:path w="23838" h="35255" extrusionOk="0">
                  <a:moveTo>
                    <a:pt x="18460" y="0"/>
                  </a:moveTo>
                  <a:cubicBezTo>
                    <a:pt x="17578" y="0"/>
                    <a:pt x="16659" y="350"/>
                    <a:pt x="15840" y="1188"/>
                  </a:cubicBezTo>
                  <a:lnTo>
                    <a:pt x="1" y="17027"/>
                  </a:lnTo>
                  <a:lnTo>
                    <a:pt x="1" y="34777"/>
                  </a:lnTo>
                  <a:cubicBezTo>
                    <a:pt x="1" y="34936"/>
                    <a:pt x="1" y="35096"/>
                    <a:pt x="1" y="35175"/>
                  </a:cubicBezTo>
                  <a:cubicBezTo>
                    <a:pt x="1234" y="34897"/>
                    <a:pt x="2488" y="34757"/>
                    <a:pt x="3732" y="34757"/>
                  </a:cubicBezTo>
                  <a:cubicBezTo>
                    <a:pt x="4975" y="34757"/>
                    <a:pt x="6209" y="34897"/>
                    <a:pt x="7403" y="35175"/>
                  </a:cubicBezTo>
                  <a:lnTo>
                    <a:pt x="7483" y="35255"/>
                  </a:lnTo>
                  <a:cubicBezTo>
                    <a:pt x="7483" y="35096"/>
                    <a:pt x="7483" y="34936"/>
                    <a:pt x="7483" y="34777"/>
                  </a:cubicBezTo>
                  <a:lnTo>
                    <a:pt x="7483" y="20132"/>
                  </a:lnTo>
                  <a:lnTo>
                    <a:pt x="21094" y="6441"/>
                  </a:lnTo>
                  <a:cubicBezTo>
                    <a:pt x="23838" y="3758"/>
                    <a:pt x="21349" y="0"/>
                    <a:pt x="18460" y="0"/>
                  </a:cubicBezTo>
                  <a:close/>
                </a:path>
              </a:pathLst>
            </a:custGeom>
            <a:solidFill>
              <a:srgbClr val="4F3B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777;p47"/>
            <p:cNvSpPr/>
            <p:nvPr/>
          </p:nvSpPr>
          <p:spPr>
            <a:xfrm>
              <a:off x="2930450" y="761125"/>
              <a:ext cx="563175" cy="878550"/>
            </a:xfrm>
            <a:custGeom>
              <a:avLst/>
              <a:gdLst/>
              <a:ahLst/>
              <a:cxnLst/>
              <a:rect l="l" t="t" r="r" b="b"/>
              <a:pathLst>
                <a:path w="22527" h="35142" extrusionOk="0">
                  <a:moveTo>
                    <a:pt x="4060" y="0"/>
                  </a:moveTo>
                  <a:cubicBezTo>
                    <a:pt x="3105" y="0"/>
                    <a:pt x="2150" y="358"/>
                    <a:pt x="1433" y="1075"/>
                  </a:cubicBezTo>
                  <a:cubicBezTo>
                    <a:pt x="1" y="2507"/>
                    <a:pt x="1" y="4895"/>
                    <a:pt x="1433" y="6328"/>
                  </a:cubicBezTo>
                  <a:lnTo>
                    <a:pt x="15124" y="20019"/>
                  </a:lnTo>
                  <a:lnTo>
                    <a:pt x="15124" y="34664"/>
                  </a:lnTo>
                  <a:cubicBezTo>
                    <a:pt x="15044" y="34823"/>
                    <a:pt x="15044" y="34983"/>
                    <a:pt x="15124" y="35142"/>
                  </a:cubicBezTo>
                  <a:cubicBezTo>
                    <a:pt x="16318" y="34823"/>
                    <a:pt x="17551" y="34664"/>
                    <a:pt x="18795" y="34664"/>
                  </a:cubicBezTo>
                  <a:cubicBezTo>
                    <a:pt x="20039" y="34664"/>
                    <a:pt x="21292" y="34823"/>
                    <a:pt x="22526" y="35142"/>
                  </a:cubicBezTo>
                  <a:cubicBezTo>
                    <a:pt x="22526" y="34983"/>
                    <a:pt x="22526" y="34823"/>
                    <a:pt x="22526" y="34664"/>
                  </a:cubicBezTo>
                  <a:lnTo>
                    <a:pt x="22526" y="16914"/>
                  </a:lnTo>
                  <a:lnTo>
                    <a:pt x="6687" y="1075"/>
                  </a:lnTo>
                  <a:cubicBezTo>
                    <a:pt x="5970" y="358"/>
                    <a:pt x="5015" y="0"/>
                    <a:pt x="4060" y="0"/>
                  </a:cubicBezTo>
                  <a:close/>
                </a:path>
              </a:pathLst>
            </a:custGeom>
            <a:solidFill>
              <a:srgbClr val="4F3B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0" name="TextBox 119"/>
          <p:cNvSpPr txBox="1"/>
          <p:nvPr/>
        </p:nvSpPr>
        <p:spPr>
          <a:xfrm>
            <a:off x="306856" y="2117491"/>
            <a:ext cx="10781558" cy="3521753"/>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lnSpc>
                <a:spcPct val="150000"/>
              </a:lnSpc>
              <a:spcBef>
                <a:spcPts val="1200"/>
              </a:spcBef>
              <a:spcAft>
                <a:spcPts val="1200"/>
              </a:spcAft>
              <a:defRPr/>
            </a:pPr>
            <a:endParaRPr kumimoji="0" lang="en-US" sz="4400" b="1" i="0" u="none" strike="noStrike" kern="1200" cap="none" spc="0" normalizeH="0" baseline="0" noProof="0" dirty="0">
              <a:ln>
                <a:noFill/>
              </a:ln>
              <a:solidFill>
                <a:srgbClr val="703316"/>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4F53538-E57F-4C85-BF50-674566097C90}"/>
              </a:ext>
            </a:extLst>
          </p:cNvPr>
          <p:cNvSpPr txBox="1"/>
          <p:nvPr/>
        </p:nvSpPr>
        <p:spPr>
          <a:xfrm>
            <a:off x="476640" y="2098930"/>
            <a:ext cx="10317484" cy="3416320"/>
          </a:xfrm>
          <a:prstGeom prst="rect">
            <a:avLst/>
          </a:prstGeom>
          <a:noFill/>
        </p:spPr>
        <p:txBody>
          <a:bodyPr wrap="square" rtlCol="0">
            <a:spAutoFit/>
          </a:bodyPr>
          <a:lstStyle/>
          <a:p>
            <a:pPr algn="just"/>
            <a:r>
              <a:rPr lang="en-US" sz="3600" b="1" dirty="0">
                <a:latin typeface="Calibri" panose="020F0502020204030204" pitchFamily="34" charset="0"/>
                <a:cs typeface="Calibri" panose="020F0502020204030204" pitchFamily="34" charset="0"/>
              </a:rPr>
              <a:t>   </a:t>
            </a:r>
            <a:r>
              <a:rPr lang="vi-VN" sz="3600" b="1" dirty="0">
                <a:latin typeface="Calibri" panose="020F0502020204030204" pitchFamily="34" charset="0"/>
                <a:cs typeface="Calibri" panose="020F0502020204030204" pitchFamily="34" charset="0"/>
              </a:rPr>
              <a:t>Niềm vui của người lao động hoà với cảm xúc trước khung cảnh huy hoàng của biển cả, xua tan những gian lao, nhọc nhằn, vất vả. Nhận biết được tác dụng của những từ ngữ giàu sức gợi tả, những hình ảnh so sánh, nhân hoá trong việc ca ngợi vẻ đẹp của những con người yêu lao động.</a:t>
            </a:r>
            <a:endParaRPr lang="en-US" sz="3600" b="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C71F553-A21C-4174-B224-07D3B05F7180}"/>
              </a:ext>
            </a:extLst>
          </p:cNvPr>
          <p:cNvPicPr>
            <a:picLocks noChangeAspect="1"/>
          </p:cNvPicPr>
          <p:nvPr/>
        </p:nvPicPr>
        <p:blipFill>
          <a:blip r:embed="rId3"/>
          <a:stretch>
            <a:fillRect/>
          </a:stretch>
        </p:blipFill>
        <p:spPr>
          <a:xfrm>
            <a:off x="2598560" y="545987"/>
            <a:ext cx="6462320" cy="1121761"/>
          </a:xfrm>
          <a:prstGeom prst="rect">
            <a:avLst/>
          </a:prstGeom>
        </p:spPr>
      </p:pic>
      <p:pic>
        <p:nvPicPr>
          <p:cNvPr id="4" name="Picture 3" descr="Logo, company name&#10;&#10;Description automatically generated">
            <a:extLst>
              <a:ext uri="{FF2B5EF4-FFF2-40B4-BE49-F238E27FC236}">
                <a16:creationId xmlns:a16="http://schemas.microsoft.com/office/drawing/2014/main" id="{1F35D715-3A06-0A29-C9C4-3BF9D51BEA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715" y="0"/>
            <a:ext cx="1532179" cy="1585732"/>
          </a:xfrm>
          <a:prstGeom prst="rect">
            <a:avLst/>
          </a:prstGeom>
          <a:solidFill>
            <a:schemeClr val="bg1"/>
          </a:solidFill>
        </p:spPr>
      </p:pic>
    </p:spTree>
    <p:extLst>
      <p:ext uri="{BB962C8B-B14F-4D97-AF65-F5344CB8AC3E}">
        <p14:creationId xmlns:p14="http://schemas.microsoft.com/office/powerpoint/2010/main" val="35228066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p:cTn id="7" dur="500" fill="hold"/>
                                        <p:tgtEl>
                                          <p:spTgt spid="120"/>
                                        </p:tgtEl>
                                        <p:attrNameLst>
                                          <p:attrName>ppt_w</p:attrName>
                                        </p:attrNameLst>
                                      </p:cBhvr>
                                      <p:tavLst>
                                        <p:tav tm="0">
                                          <p:val>
                                            <p:fltVal val="0"/>
                                          </p:val>
                                        </p:tav>
                                        <p:tav tm="100000">
                                          <p:val>
                                            <p:strVal val="#ppt_w"/>
                                          </p:val>
                                        </p:tav>
                                      </p:tavLst>
                                    </p:anim>
                                    <p:anim calcmode="lin" valueType="num">
                                      <p:cBhvr>
                                        <p:cTn id="8" dur="500" fill="hold"/>
                                        <p:tgtEl>
                                          <p:spTgt spid="120"/>
                                        </p:tgtEl>
                                        <p:attrNameLst>
                                          <p:attrName>ppt_h</p:attrName>
                                        </p:attrNameLst>
                                      </p:cBhvr>
                                      <p:tavLst>
                                        <p:tav tm="0">
                                          <p:val>
                                            <p:fltVal val="0"/>
                                          </p:val>
                                        </p:tav>
                                        <p:tav tm="100000">
                                          <p:val>
                                            <p:strVal val="#ppt_h"/>
                                          </p:val>
                                        </p:tav>
                                      </p:tavLst>
                                    </p:anim>
                                    <p:animEffect transition="in" filter="fade">
                                      <p:cBhvr>
                                        <p:cTn id="9" dur="500"/>
                                        <p:tgtEl>
                                          <p:spTgt spid="120"/>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grpSp>
        <p:nvGrpSpPr>
          <p:cNvPr id="29" name="Group 28"/>
          <p:cNvGrpSpPr/>
          <p:nvPr/>
        </p:nvGrpSpPr>
        <p:grpSpPr>
          <a:xfrm>
            <a:off x="7945119" y="444625"/>
            <a:ext cx="4033521" cy="2999615"/>
            <a:chOff x="2442281" y="800017"/>
            <a:chExt cx="2943177" cy="2440364"/>
          </a:xfrm>
        </p:grpSpPr>
        <p:sp>
          <p:nvSpPr>
            <p:cNvPr id="30" name="Cloud 29">
              <a:extLst>
                <a:ext uri="{FF2B5EF4-FFF2-40B4-BE49-F238E27FC236}">
                  <a16:creationId xmlns:a16="http://schemas.microsoft.com/office/drawing/2014/main" id="{DB402F56-D1AA-4B4C-A9F3-5A1A473A263F}"/>
                </a:ext>
              </a:extLst>
            </p:cNvPr>
            <p:cNvSpPr/>
            <p:nvPr/>
          </p:nvSpPr>
          <p:spPr>
            <a:xfrm rot="554997">
              <a:off x="2442281" y="800017"/>
              <a:ext cx="2943177" cy="2440364"/>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8F2BA4D9-C279-446E-ABE4-F0153E208B8F}"/>
                </a:ext>
              </a:extLst>
            </p:cNvPr>
            <p:cNvSpPr txBox="1"/>
            <p:nvPr/>
          </p:nvSpPr>
          <p:spPr>
            <a:xfrm>
              <a:off x="3193405" y="2156390"/>
              <a:ext cx="1440928" cy="694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A500"/>
                  </a:solidFill>
                  <a:effectLst/>
                  <a:uLnTx/>
                  <a:uFillTx/>
                  <a:latin typeface="iCiel Cadena" panose="02000503000000020004" pitchFamily="50" charset="0"/>
                  <a:ea typeface="+mn-ea"/>
                  <a:cs typeface="+mn-cs"/>
                </a:rPr>
                <a:t>THẢO LUẬN</a:t>
              </a:r>
              <a:br>
                <a:rPr kumimoji="0" lang="en-US" sz="3200" b="0" i="0" u="none" strike="noStrike" kern="1200" cap="none" spc="0" normalizeH="0" baseline="0" noProof="0" dirty="0">
                  <a:ln>
                    <a:noFill/>
                  </a:ln>
                  <a:solidFill>
                    <a:srgbClr val="FFA500"/>
                  </a:solidFill>
                  <a:effectLst/>
                  <a:uLnTx/>
                  <a:uFillTx/>
                  <a:latin typeface="iCiel Cadena" panose="02000503000000020004" pitchFamily="50" charset="0"/>
                  <a:ea typeface="+mn-ea"/>
                  <a:cs typeface="+mn-cs"/>
                </a:rPr>
              </a:br>
              <a:r>
                <a:rPr kumimoji="0" lang="en-US" sz="3200" b="0" i="0" u="none" strike="noStrike" kern="1200" cap="none" spc="0" normalizeH="0" baseline="0" noProof="0" dirty="0">
                  <a:ln>
                    <a:noFill/>
                  </a:ln>
                  <a:solidFill>
                    <a:srgbClr val="FFA500"/>
                  </a:solidFill>
                  <a:effectLst/>
                  <a:uLnTx/>
                  <a:uFillTx/>
                  <a:latin typeface="iCiel Cadena" panose="02000503000000020004" pitchFamily="50" charset="0"/>
                  <a:ea typeface="+mn-ea"/>
                  <a:cs typeface="+mn-cs"/>
                </a:rPr>
                <a:t>NHÓM ĐÔI</a:t>
              </a:r>
            </a:p>
          </p:txBody>
        </p:sp>
        <p:pic>
          <p:nvPicPr>
            <p:cNvPr id="32" name="Picture 31"/>
            <p:cNvPicPr>
              <a:picLocks noChangeAspect="1"/>
            </p:cNvPicPr>
            <p:nvPr/>
          </p:nvPicPr>
          <p:blipFill>
            <a:blip r:embed="rId3">
              <a:extLst>
                <a:ext uri="{BEBA8EAE-BF5A-486C-A8C5-ECC9F3942E4B}">
                  <a14:imgProps xmlns:a14="http://schemas.microsoft.com/office/drawing/2010/main">
                    <a14:imgLayer r:embed="rId4">
                      <a14:imgEffect>
                        <a14:backgroundRemoval t="10000" b="100000" l="0" r="93770">
                          <a14:foregroundMark x1="30511" y1="45800" x2="11022" y2="55600"/>
                          <a14:foregroundMark x1="29872" y1="83200" x2="33387" y2="85400"/>
                          <a14:foregroundMark x1="37540" y1="76600" x2="44728" y2="82200"/>
                          <a14:foregroundMark x1="44728" y1="82200" x2="44728" y2="82200"/>
                          <a14:foregroundMark x1="28594" y1="86200" x2="29712" y2="92600"/>
                          <a14:foregroundMark x1="64696" y1="52400" x2="65335" y2="60400"/>
                          <a14:foregroundMark x1="67252" y1="72400" x2="64537" y2="83400"/>
                          <a14:foregroundMark x1="58307" y1="73400" x2="55911" y2="82000"/>
                          <a14:foregroundMark x1="71086" y1="72200" x2="72204" y2="80200"/>
                          <a14:foregroundMark x1="75399" y1="76400" x2="78275" y2="90600"/>
                          <a14:backgroundMark x1="36422" y1="12800" x2="34824" y2="28400"/>
                          <a14:backgroundMark x1="42013" y1="27000" x2="45687" y2="38400"/>
                          <a14:backgroundMark x1="48722" y1="40400" x2="49840" y2="48400"/>
                          <a14:backgroundMark x1="50639" y1="50000" x2="48722" y2="59200"/>
                          <a14:backgroundMark x1="47923" y1="65800" x2="48882" y2="80200"/>
                          <a14:backgroundMark x1="16773" y1="74800" x2="24121" y2="77000"/>
                          <a14:backgroundMark x1="23003" y1="16000" x2="30831" y2="22200"/>
                          <a14:backgroundMark x1="24760" y1="23400" x2="19489" y2="29400"/>
                          <a14:backgroundMark x1="48722" y1="60000" x2="50639" y2="73200"/>
                          <a14:backgroundMark x1="52556" y1="66600" x2="54473" y2="74400"/>
                          <a14:backgroundMark x1="50160" y1="81600" x2="49361" y2="93200"/>
                          <a14:backgroundMark x1="20607" y1="77400" x2="21885" y2="84000"/>
                          <a14:backgroundMark x1="23802" y1="73800" x2="27476" y2="75400"/>
                          <a14:backgroundMark x1="77316" y1="66800" x2="89457" y2="67200"/>
                        </a14:backgroundRemoval>
                      </a14:imgEffect>
                    </a14:imgLayer>
                  </a14:imgProps>
                </a:ext>
              </a:extLst>
            </a:blip>
            <a:stretch>
              <a:fillRect/>
            </a:stretch>
          </p:blipFill>
          <p:spPr>
            <a:xfrm>
              <a:off x="3041493" y="816711"/>
              <a:ext cx="1744754" cy="1393574"/>
            </a:xfrm>
            <a:prstGeom prst="rect">
              <a:avLst/>
            </a:prstGeom>
          </p:spPr>
        </p:pic>
      </p:grpSp>
      <p:grpSp>
        <p:nvGrpSpPr>
          <p:cNvPr id="2" name="Group 1"/>
          <p:cNvGrpSpPr/>
          <p:nvPr/>
        </p:nvGrpSpPr>
        <p:grpSpPr>
          <a:xfrm>
            <a:off x="538480" y="2115801"/>
            <a:ext cx="8382000" cy="3832526"/>
            <a:chOff x="1411713" y="3207165"/>
            <a:chExt cx="6965221" cy="3832526"/>
          </a:xfrm>
        </p:grpSpPr>
        <p:pic>
          <p:nvPicPr>
            <p:cNvPr id="34" name="图片 9">
              <a:extLst>
                <a:ext uri="{FF2B5EF4-FFF2-40B4-BE49-F238E27FC236}">
                  <a16:creationId xmlns:a16="http://schemas.microsoft.com/office/drawing/2014/main" id="{077C3EBB-A636-4150-8305-FA7C7600C62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522" t="15577" r="7573" b="51923"/>
            <a:stretch/>
          </p:blipFill>
          <p:spPr>
            <a:xfrm rot="10800000" flipH="1">
              <a:off x="1411713" y="3207165"/>
              <a:ext cx="6965221" cy="3832526"/>
            </a:xfrm>
            <a:prstGeom prst="rect">
              <a:avLst/>
            </a:prstGeom>
          </p:spPr>
        </p:pic>
        <p:sp>
          <p:nvSpPr>
            <p:cNvPr id="13" name="Speech Bubble: Rectangle with Corners Rounded 4">
              <a:extLst>
                <a:ext uri="{FF2B5EF4-FFF2-40B4-BE49-F238E27FC236}">
                  <a16:creationId xmlns:a16="http://schemas.microsoft.com/office/drawing/2014/main" id="{F05EBE59-6458-40F2-9EFF-212C108A6CD2}"/>
                </a:ext>
              </a:extLst>
            </p:cNvPr>
            <p:cNvSpPr/>
            <p:nvPr/>
          </p:nvSpPr>
          <p:spPr>
            <a:xfrm rot="10800000" flipV="1">
              <a:off x="2112284" y="4200848"/>
              <a:ext cx="5678089" cy="2438400"/>
            </a:xfrm>
            <a:prstGeom prst="wedgeRoundRectCallout">
              <a:avLst>
                <a:gd name="adj1" fmla="val -48505"/>
                <a:gd name="adj2" fmla="val 62979"/>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666666">
                      <a:lumMod val="50000"/>
                    </a:srgbClr>
                  </a:solidFill>
                  <a:effectLst/>
                  <a:uLnTx/>
                  <a:uFillTx/>
                  <a:latin typeface="Cambria" panose="02040503050406030204" pitchFamily="18" charset="0"/>
                  <a:ea typeface="Cambria" panose="02040503050406030204" pitchFamily="18" charset="0"/>
                </a:rPr>
                <a:t>Trao đổi với bạn những điều em biết về cuộc sống, công việc của người dân miền biển.</a:t>
              </a:r>
              <a:endParaRPr kumimoji="0" lang="en-US" sz="3600" b="0" i="0" u="none" strike="noStrike" kern="1200" cap="none" spc="0" normalizeH="0" baseline="0" noProof="0" dirty="0">
                <a:ln>
                  <a:noFill/>
                </a:ln>
                <a:solidFill>
                  <a:srgbClr val="666666">
                    <a:lumMod val="50000"/>
                  </a:srgbClr>
                </a:solidFill>
                <a:effectLst/>
                <a:uLnTx/>
                <a:uFillTx/>
                <a:latin typeface="Cambria" panose="02040503050406030204" pitchFamily="18" charset="0"/>
                <a:ea typeface="Cambria" panose="02040503050406030204" pitchFamily="18" charset="0"/>
              </a:endParaRPr>
            </a:p>
          </p:txBody>
        </p:sp>
      </p:grpSp>
      <p:pic>
        <p:nvPicPr>
          <p:cNvPr id="3" name="Picture 2" descr="Logo, company name&#10;&#10;Description automatically generated">
            <a:extLst>
              <a:ext uri="{FF2B5EF4-FFF2-40B4-BE49-F238E27FC236}">
                <a16:creationId xmlns:a16="http://schemas.microsoft.com/office/drawing/2014/main" id="{21B9B900-D31E-FAC4-C93D-49CA6C3E29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7715" y="0"/>
            <a:ext cx="1532179" cy="1585732"/>
          </a:xfrm>
          <a:prstGeom prst="rect">
            <a:avLst/>
          </a:prstGeom>
          <a:solidFill>
            <a:schemeClr val="bg1"/>
          </a:solidFill>
        </p:spPr>
      </p:pic>
    </p:spTree>
    <p:extLst>
      <p:ext uri="{BB962C8B-B14F-4D97-AF65-F5344CB8AC3E}">
        <p14:creationId xmlns:p14="http://schemas.microsoft.com/office/powerpoint/2010/main" val="23190700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448606-E8B5-96A9-AC8F-1D3809F9E7B8}"/>
              </a:ext>
            </a:extLst>
          </p:cNvPr>
          <p:cNvPicPr>
            <a:picLocks noChangeAspect="1"/>
          </p:cNvPicPr>
          <p:nvPr/>
        </p:nvPicPr>
        <p:blipFill>
          <a:blip r:embed="rId2"/>
          <a:stretch>
            <a:fillRect/>
          </a:stretch>
        </p:blipFill>
        <p:spPr>
          <a:xfrm>
            <a:off x="762634" y="239077"/>
            <a:ext cx="10535285" cy="30443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24B996AF-28C9-700F-481B-A5244AD6224A}"/>
              </a:ext>
            </a:extLst>
          </p:cNvPr>
          <p:cNvSpPr txBox="1"/>
          <p:nvPr/>
        </p:nvSpPr>
        <p:spPr>
          <a:xfrm>
            <a:off x="873760" y="3647440"/>
            <a:ext cx="11003280" cy="3046988"/>
          </a:xfrm>
          <a:prstGeom prst="rect">
            <a:avLst/>
          </a:prstGeom>
          <a:noFill/>
        </p:spPr>
        <p:txBody>
          <a:bodyPr wrap="square" rtlCol="0">
            <a:spAutoFit/>
          </a:bodyPr>
          <a:lstStyle/>
          <a:p>
            <a:pPr algn="just"/>
            <a:r>
              <a:rPr lang="vi-VN" sz="3200" dirty="0">
                <a:solidFill>
                  <a:srgbClr val="FA3752"/>
                </a:solidFill>
                <a:latin typeface="Cambria" panose="02040503050406030204" pitchFamily="18" charset="0"/>
                <a:ea typeface="Cambria" panose="02040503050406030204" pitchFamily="18" charset="0"/>
              </a:rPr>
              <a:t> </a:t>
            </a:r>
            <a:r>
              <a:rPr lang="en-US" sz="3200" dirty="0">
                <a:solidFill>
                  <a:srgbClr val="FA3752"/>
                </a:solidFill>
                <a:latin typeface="Cambria" panose="02040503050406030204" pitchFamily="18" charset="0"/>
                <a:ea typeface="Cambria" panose="02040503050406030204" pitchFamily="18" charset="0"/>
              </a:rPr>
              <a:t>N</a:t>
            </a:r>
            <a:r>
              <a:rPr lang="vi-VN" sz="3200" dirty="0">
                <a:solidFill>
                  <a:srgbClr val="FA3752"/>
                </a:solidFill>
                <a:latin typeface="Cambria" panose="02040503050406030204" pitchFamily="18" charset="0"/>
                <a:ea typeface="Cambria" panose="02040503050406030204" pitchFamily="18" charset="0"/>
              </a:rPr>
              <a:t>gười dân miền biển phải sống bám biển, nhờ vào biển để làm kinh tế. Họ có thể nuôi trồng thuỷ hải sản, đánh bắt thuỷ hải sản; làm muối biển; làm khô cá, khô mực,… Cuộc sống của họ vất vả và nguy hiểm. Những chuyến ra khơi luôn rình rập: có thể có một mẻ cá bội thu hay không? thời tiết có thực sự thuận lợi cho chuyến đi này không?</a:t>
            </a:r>
            <a:endParaRPr lang="en-US" sz="3200" dirty="0">
              <a:solidFill>
                <a:srgbClr val="FA3752"/>
              </a:solidFill>
              <a:latin typeface="Cambria" panose="02040503050406030204" pitchFamily="18" charset="0"/>
              <a:ea typeface="Cambria" panose="02040503050406030204" pitchFamily="18" charset="0"/>
            </a:endParaRPr>
          </a:p>
        </p:txBody>
      </p:sp>
      <p:pic>
        <p:nvPicPr>
          <p:cNvPr id="2" name="Picture 1" descr="Logo, company name&#10;&#10;Description automatically generated">
            <a:extLst>
              <a:ext uri="{FF2B5EF4-FFF2-40B4-BE49-F238E27FC236}">
                <a16:creationId xmlns:a16="http://schemas.microsoft.com/office/drawing/2014/main" id="{30C16608-D7AC-8505-6E65-992F7D78A9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715" y="0"/>
            <a:ext cx="1532179" cy="1585732"/>
          </a:xfrm>
          <a:prstGeom prst="rect">
            <a:avLst/>
          </a:prstGeom>
          <a:solidFill>
            <a:schemeClr val="bg1"/>
          </a:solidFill>
        </p:spPr>
      </p:pic>
    </p:spTree>
    <p:extLst>
      <p:ext uri="{BB962C8B-B14F-4D97-AF65-F5344CB8AC3E}">
        <p14:creationId xmlns:p14="http://schemas.microsoft.com/office/powerpoint/2010/main" val="271207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89"/>
        <p:cNvGrpSpPr/>
        <p:nvPr/>
      </p:nvGrpSpPr>
      <p:grpSpPr>
        <a:xfrm>
          <a:off x="0" y="0"/>
          <a:ext cx="0" cy="0"/>
          <a:chOff x="0" y="0"/>
          <a:chExt cx="0" cy="0"/>
        </a:xfrm>
      </p:grpSpPr>
      <p:sp>
        <p:nvSpPr>
          <p:cNvPr id="1092" name="Google Shape;1092;p38"/>
          <p:cNvSpPr/>
          <p:nvPr/>
        </p:nvSpPr>
        <p:spPr>
          <a:xfrm>
            <a:off x="9682599" y="5605341"/>
            <a:ext cx="928255" cy="1011448"/>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3" name="Google Shape;1093;p38"/>
          <p:cNvSpPr/>
          <p:nvPr/>
        </p:nvSpPr>
        <p:spPr>
          <a:xfrm>
            <a:off x="1839332" y="180327"/>
            <a:ext cx="7696200" cy="202156"/>
          </a:xfrm>
          <a:custGeom>
            <a:avLst/>
            <a:gdLst/>
            <a:ahLst/>
            <a:cxnLst/>
            <a:rect l="l" t="t" r="r" b="b"/>
            <a:pathLst>
              <a:path w="230886" h="12757" extrusionOk="0">
                <a:moveTo>
                  <a:pt x="0" y="4486"/>
                </a:moveTo>
                <a:cubicBezTo>
                  <a:pt x="9481" y="16338"/>
                  <a:pt x="30852" y="13204"/>
                  <a:pt x="45339" y="8677"/>
                </a:cubicBezTo>
                <a:cubicBezTo>
                  <a:pt x="62278" y="3383"/>
                  <a:pt x="80209" y="-886"/>
                  <a:pt x="97917" y="295"/>
                </a:cubicBezTo>
                <a:cubicBezTo>
                  <a:pt x="106178" y="846"/>
                  <a:pt x="116190" y="2434"/>
                  <a:pt x="121158" y="9058"/>
                </a:cubicBezTo>
                <a:cubicBezTo>
                  <a:pt x="121786" y="9896"/>
                  <a:pt x="121179" y="12847"/>
                  <a:pt x="121920" y="12106"/>
                </a:cubicBezTo>
                <a:cubicBezTo>
                  <a:pt x="133437" y="589"/>
                  <a:pt x="154717" y="5864"/>
                  <a:pt x="170688" y="9058"/>
                </a:cubicBezTo>
                <a:cubicBezTo>
                  <a:pt x="190453" y="13011"/>
                  <a:pt x="212858" y="12357"/>
                  <a:pt x="230886" y="3343"/>
                </a:cubicBezTo>
              </a:path>
            </a:pathLst>
          </a:custGeom>
          <a:noFill/>
          <a:ln w="19050" cap="flat" cmpd="sng">
            <a:solidFill>
              <a:schemeClr val="dk1"/>
            </a:solidFill>
            <a:prstDash val="dot"/>
            <a:round/>
            <a:headEnd type="none" w="med" len="med"/>
            <a:tailEnd type="none" w="med" len="med"/>
          </a:ln>
        </p:spPr>
        <p:txBody>
          <a:bodyPr/>
          <a:lstStyle/>
          <a:p>
            <a:endParaRPr lang="en-US"/>
          </a:p>
        </p:txBody>
      </p:sp>
      <p:grpSp>
        <p:nvGrpSpPr>
          <p:cNvPr id="8" name="Group 7">
            <a:extLst>
              <a:ext uri="{FF2B5EF4-FFF2-40B4-BE49-F238E27FC236}">
                <a16:creationId xmlns:a16="http://schemas.microsoft.com/office/drawing/2014/main" id="{B66A1350-57F1-4734-B5E1-F9C790A33EED}"/>
              </a:ext>
            </a:extLst>
          </p:cNvPr>
          <p:cNvGrpSpPr/>
          <p:nvPr/>
        </p:nvGrpSpPr>
        <p:grpSpPr>
          <a:xfrm>
            <a:off x="6623659" y="704027"/>
            <a:ext cx="5334000" cy="5588036"/>
            <a:chOff x="2057400" y="762000"/>
            <a:chExt cx="4419600" cy="4630087"/>
          </a:xfrm>
        </p:grpSpPr>
        <p:grpSp>
          <p:nvGrpSpPr>
            <p:cNvPr id="9" name="Group 8">
              <a:extLst>
                <a:ext uri="{FF2B5EF4-FFF2-40B4-BE49-F238E27FC236}">
                  <a16:creationId xmlns:a16="http://schemas.microsoft.com/office/drawing/2014/main" id="{8D3A599F-3F82-46A3-BFC6-271024D40184}"/>
                </a:ext>
              </a:extLst>
            </p:cNvPr>
            <p:cNvGrpSpPr/>
            <p:nvPr/>
          </p:nvGrpSpPr>
          <p:grpSpPr>
            <a:xfrm>
              <a:off x="3352800" y="762000"/>
              <a:ext cx="1828800" cy="1564105"/>
              <a:chOff x="5667022" y="3062111"/>
              <a:chExt cx="857956" cy="733778"/>
            </a:xfrm>
          </p:grpSpPr>
          <p:pic>
            <p:nvPicPr>
              <p:cNvPr id="28" name="Picture 27">
                <a:extLst>
                  <a:ext uri="{FF2B5EF4-FFF2-40B4-BE49-F238E27FC236}">
                    <a16:creationId xmlns:a16="http://schemas.microsoft.com/office/drawing/2014/main" id="{B34AC122-00B9-4D08-A074-0BE43ECF9E70}"/>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9" name="Picture 28">
                <a:extLst>
                  <a:ext uri="{FF2B5EF4-FFF2-40B4-BE49-F238E27FC236}">
                    <a16:creationId xmlns:a16="http://schemas.microsoft.com/office/drawing/2014/main" id="{4977D57F-6EE3-4114-A5CB-41B81AA80D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0" name="Group 9">
              <a:extLst>
                <a:ext uri="{FF2B5EF4-FFF2-40B4-BE49-F238E27FC236}">
                  <a16:creationId xmlns:a16="http://schemas.microsoft.com/office/drawing/2014/main" id="{00812C19-F435-458D-8307-D3159EC0E112}"/>
                </a:ext>
              </a:extLst>
            </p:cNvPr>
            <p:cNvGrpSpPr/>
            <p:nvPr/>
          </p:nvGrpSpPr>
          <p:grpSpPr>
            <a:xfrm>
              <a:off x="3352800" y="2286000"/>
              <a:ext cx="1828800" cy="1564105"/>
              <a:chOff x="5667022" y="3062111"/>
              <a:chExt cx="857956" cy="733778"/>
            </a:xfrm>
          </p:grpSpPr>
          <p:pic>
            <p:nvPicPr>
              <p:cNvPr id="26" name="Picture 25">
                <a:extLst>
                  <a:ext uri="{FF2B5EF4-FFF2-40B4-BE49-F238E27FC236}">
                    <a16:creationId xmlns:a16="http://schemas.microsoft.com/office/drawing/2014/main" id="{E1A0C1B6-8051-4202-B1B1-A9805EC38A85}"/>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7" name="Picture 26">
                <a:extLst>
                  <a:ext uri="{FF2B5EF4-FFF2-40B4-BE49-F238E27FC236}">
                    <a16:creationId xmlns:a16="http://schemas.microsoft.com/office/drawing/2014/main" id="{14F09F24-AD64-4ED0-AB81-F4D51F448EA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1" name="Group 10">
              <a:extLst>
                <a:ext uri="{FF2B5EF4-FFF2-40B4-BE49-F238E27FC236}">
                  <a16:creationId xmlns:a16="http://schemas.microsoft.com/office/drawing/2014/main" id="{BCEE5F81-A63F-4C1D-A6CA-7CB0726797C7}"/>
                </a:ext>
              </a:extLst>
            </p:cNvPr>
            <p:cNvGrpSpPr/>
            <p:nvPr/>
          </p:nvGrpSpPr>
          <p:grpSpPr>
            <a:xfrm>
              <a:off x="3352800" y="3827982"/>
              <a:ext cx="1828800" cy="1564105"/>
              <a:chOff x="5667022" y="3062111"/>
              <a:chExt cx="857956" cy="733778"/>
            </a:xfrm>
          </p:grpSpPr>
          <p:pic>
            <p:nvPicPr>
              <p:cNvPr id="24" name="Picture 23">
                <a:extLst>
                  <a:ext uri="{FF2B5EF4-FFF2-40B4-BE49-F238E27FC236}">
                    <a16:creationId xmlns:a16="http://schemas.microsoft.com/office/drawing/2014/main" id="{EE4E8C4F-4E26-4645-B7ED-E34F490A8274}"/>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5" name="Picture 24">
                <a:extLst>
                  <a:ext uri="{FF2B5EF4-FFF2-40B4-BE49-F238E27FC236}">
                    <a16:creationId xmlns:a16="http://schemas.microsoft.com/office/drawing/2014/main" id="{F840B86B-3BE5-4315-AE31-B9F10A75FD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2" name="Group 11">
              <a:extLst>
                <a:ext uri="{FF2B5EF4-FFF2-40B4-BE49-F238E27FC236}">
                  <a16:creationId xmlns:a16="http://schemas.microsoft.com/office/drawing/2014/main" id="{D183E8B3-C0BF-4607-95B1-94A3E02BE959}"/>
                </a:ext>
              </a:extLst>
            </p:cNvPr>
            <p:cNvGrpSpPr/>
            <p:nvPr/>
          </p:nvGrpSpPr>
          <p:grpSpPr>
            <a:xfrm>
              <a:off x="2057400" y="3048000"/>
              <a:ext cx="1828800" cy="1564105"/>
              <a:chOff x="5667022" y="3062111"/>
              <a:chExt cx="857956" cy="733778"/>
            </a:xfrm>
          </p:grpSpPr>
          <p:pic>
            <p:nvPicPr>
              <p:cNvPr id="22" name="Picture 21">
                <a:extLst>
                  <a:ext uri="{FF2B5EF4-FFF2-40B4-BE49-F238E27FC236}">
                    <a16:creationId xmlns:a16="http://schemas.microsoft.com/office/drawing/2014/main" id="{97B057A3-A3AC-4B3C-A84A-E094FF2FDE0E}"/>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3" name="Picture 22">
                <a:extLst>
                  <a:ext uri="{FF2B5EF4-FFF2-40B4-BE49-F238E27FC236}">
                    <a16:creationId xmlns:a16="http://schemas.microsoft.com/office/drawing/2014/main" id="{66F78093-B79D-4B7B-BB78-E4D101BD38C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3" name="Group 12">
              <a:extLst>
                <a:ext uri="{FF2B5EF4-FFF2-40B4-BE49-F238E27FC236}">
                  <a16:creationId xmlns:a16="http://schemas.microsoft.com/office/drawing/2014/main" id="{6DDC8C78-2C5D-4AD6-B6A8-AE4E6DEBF07A}"/>
                </a:ext>
              </a:extLst>
            </p:cNvPr>
            <p:cNvGrpSpPr/>
            <p:nvPr/>
          </p:nvGrpSpPr>
          <p:grpSpPr>
            <a:xfrm>
              <a:off x="2057400" y="1532991"/>
              <a:ext cx="1828800" cy="1564105"/>
              <a:chOff x="5667022" y="3062111"/>
              <a:chExt cx="857956" cy="733778"/>
            </a:xfrm>
          </p:grpSpPr>
          <p:pic>
            <p:nvPicPr>
              <p:cNvPr id="20" name="Picture 19">
                <a:extLst>
                  <a:ext uri="{FF2B5EF4-FFF2-40B4-BE49-F238E27FC236}">
                    <a16:creationId xmlns:a16="http://schemas.microsoft.com/office/drawing/2014/main" id="{A8974B18-A020-42E5-A28A-169723542835}"/>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1" name="Picture 20">
                <a:extLst>
                  <a:ext uri="{FF2B5EF4-FFF2-40B4-BE49-F238E27FC236}">
                    <a16:creationId xmlns:a16="http://schemas.microsoft.com/office/drawing/2014/main" id="{A8404F4B-F952-4623-8B02-92BE5310BF8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4" name="Group 13">
              <a:extLst>
                <a:ext uri="{FF2B5EF4-FFF2-40B4-BE49-F238E27FC236}">
                  <a16:creationId xmlns:a16="http://schemas.microsoft.com/office/drawing/2014/main" id="{82D6454E-C383-4A72-BC6E-2480B30FB72C}"/>
                </a:ext>
              </a:extLst>
            </p:cNvPr>
            <p:cNvGrpSpPr/>
            <p:nvPr/>
          </p:nvGrpSpPr>
          <p:grpSpPr>
            <a:xfrm>
              <a:off x="4648200" y="1532991"/>
              <a:ext cx="1828800" cy="1564105"/>
              <a:chOff x="5667022" y="3062111"/>
              <a:chExt cx="857956" cy="733778"/>
            </a:xfrm>
          </p:grpSpPr>
          <p:pic>
            <p:nvPicPr>
              <p:cNvPr id="18" name="Picture 17">
                <a:extLst>
                  <a:ext uri="{FF2B5EF4-FFF2-40B4-BE49-F238E27FC236}">
                    <a16:creationId xmlns:a16="http://schemas.microsoft.com/office/drawing/2014/main" id="{F9CEAE52-F9D3-4389-92B6-7CABE2472757}"/>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19" name="Picture 18">
                <a:extLst>
                  <a:ext uri="{FF2B5EF4-FFF2-40B4-BE49-F238E27FC236}">
                    <a16:creationId xmlns:a16="http://schemas.microsoft.com/office/drawing/2014/main" id="{F9082007-AB0A-4D63-B974-08D294E748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5" name="Group 14">
              <a:extLst>
                <a:ext uri="{FF2B5EF4-FFF2-40B4-BE49-F238E27FC236}">
                  <a16:creationId xmlns:a16="http://schemas.microsoft.com/office/drawing/2014/main" id="{FC53058C-DC5E-4991-A9A8-B52055DD5B53}"/>
                </a:ext>
              </a:extLst>
            </p:cNvPr>
            <p:cNvGrpSpPr/>
            <p:nvPr/>
          </p:nvGrpSpPr>
          <p:grpSpPr>
            <a:xfrm>
              <a:off x="4648200" y="3027945"/>
              <a:ext cx="1828800" cy="1564105"/>
              <a:chOff x="5667022" y="3062111"/>
              <a:chExt cx="857956" cy="733778"/>
            </a:xfrm>
          </p:grpSpPr>
          <p:pic>
            <p:nvPicPr>
              <p:cNvPr id="16" name="Picture 15">
                <a:extLst>
                  <a:ext uri="{FF2B5EF4-FFF2-40B4-BE49-F238E27FC236}">
                    <a16:creationId xmlns:a16="http://schemas.microsoft.com/office/drawing/2014/main" id="{49B99442-8E8F-44BF-83BC-067066394801}"/>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17" name="Picture 16">
                <a:extLst>
                  <a:ext uri="{FF2B5EF4-FFF2-40B4-BE49-F238E27FC236}">
                    <a16:creationId xmlns:a16="http://schemas.microsoft.com/office/drawing/2014/main" id="{39A46407-7A22-4503-A4B4-0CD663B696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pic>
        <p:nvPicPr>
          <p:cNvPr id="30" name="Picture 29">
            <a:extLst>
              <a:ext uri="{FF2B5EF4-FFF2-40B4-BE49-F238E27FC236}">
                <a16:creationId xmlns:a16="http://schemas.microsoft.com/office/drawing/2014/main" id="{CDEC23E3-2B04-475B-A672-5BBFAA83E081}"/>
              </a:ext>
            </a:extLst>
          </p:cNvPr>
          <p:cNvPicPr>
            <a:picLocks noChangeAspect="1"/>
          </p:cNvPicPr>
          <p:nvPr/>
        </p:nvPicPr>
        <p:blipFill>
          <a:blip r:embed="rId5"/>
          <a:stretch>
            <a:fillRect/>
          </a:stretch>
        </p:blipFill>
        <p:spPr>
          <a:xfrm>
            <a:off x="6634789" y="3966966"/>
            <a:ext cx="5167489" cy="3494775"/>
          </a:xfrm>
          <a:prstGeom prst="rect">
            <a:avLst/>
          </a:prstGeom>
        </p:spPr>
      </p:pic>
      <p:pic>
        <p:nvPicPr>
          <p:cNvPr id="31" name="Graphic 82">
            <a:hlinkClick r:id="" action="ppaction://noaction"/>
            <a:extLst>
              <a:ext uri="{FF2B5EF4-FFF2-40B4-BE49-F238E27FC236}">
                <a16:creationId xmlns:a16="http://schemas.microsoft.com/office/drawing/2014/main" id="{C0A518A4-38B1-4CFC-8081-34A6B102ACED}"/>
              </a:ext>
            </a:extLst>
          </p:cNvPr>
          <p:cNvPicPr>
            <a:picLocks noChangeAspect="1"/>
          </p:cNvPicPr>
          <p:nvPr/>
        </p:nvPicPr>
        <p:blipFill>
          <a:blip r:embed="rId6"/>
          <a:stretch>
            <a:fillRect/>
          </a:stretch>
        </p:blipFill>
        <p:spPr>
          <a:xfrm flipH="1">
            <a:off x="10589898" y="2464272"/>
            <a:ext cx="1899714" cy="1747846"/>
          </a:xfrm>
          <a:prstGeom prst="rect">
            <a:avLst/>
          </a:prstGeom>
        </p:spPr>
      </p:pic>
      <p:pic>
        <p:nvPicPr>
          <p:cNvPr id="32" name="Picture 31">
            <a:extLst>
              <a:ext uri="{FF2B5EF4-FFF2-40B4-BE49-F238E27FC236}">
                <a16:creationId xmlns:a16="http://schemas.microsoft.com/office/drawing/2014/main" id="{79138142-250F-4A27-AF80-CF35AA46C3B5}"/>
              </a:ext>
            </a:extLst>
          </p:cNvPr>
          <p:cNvPicPr>
            <a:picLocks noChangeAspect="1"/>
          </p:cNvPicPr>
          <p:nvPr/>
        </p:nvPicPr>
        <p:blipFill>
          <a:blip r:embed="rId7"/>
          <a:stretch>
            <a:fillRect/>
          </a:stretch>
        </p:blipFill>
        <p:spPr>
          <a:xfrm>
            <a:off x="160111" y="704027"/>
            <a:ext cx="1282951" cy="1392919"/>
          </a:xfrm>
          <a:prstGeom prst="rect">
            <a:avLst/>
          </a:prstGeom>
        </p:spPr>
      </p:pic>
      <p:pic>
        <p:nvPicPr>
          <p:cNvPr id="36" name="Picture 35">
            <a:extLst>
              <a:ext uri="{FF2B5EF4-FFF2-40B4-BE49-F238E27FC236}">
                <a16:creationId xmlns:a16="http://schemas.microsoft.com/office/drawing/2014/main" id="{C3ACC900-7594-45FD-8994-08AA10F0103C}"/>
              </a:ext>
            </a:extLst>
          </p:cNvPr>
          <p:cNvPicPr>
            <a:picLocks noChangeAspect="1"/>
          </p:cNvPicPr>
          <p:nvPr/>
        </p:nvPicPr>
        <p:blipFill>
          <a:blip r:embed="rId8"/>
          <a:stretch>
            <a:fillRect/>
          </a:stretch>
        </p:blipFill>
        <p:spPr>
          <a:xfrm>
            <a:off x="-325855" y="1398074"/>
            <a:ext cx="7415083" cy="3631749"/>
          </a:xfrm>
          <a:prstGeom prst="rect">
            <a:avLst/>
          </a:prstGeom>
        </p:spPr>
      </p:pic>
      <p:pic>
        <p:nvPicPr>
          <p:cNvPr id="33" name="Picture 2" descr="Hình ảnh Diều Màu Diều đẹp Tay Diều Vẽ Diều PNG , Thả Diều, Túi Màu, đồ  Chơi Diều PNG miễn phí tải tập tin PSDComment và Vector">
            <a:extLst>
              <a:ext uri="{FF2B5EF4-FFF2-40B4-BE49-F238E27FC236}">
                <a16:creationId xmlns:a16="http://schemas.microsoft.com/office/drawing/2014/main" id="{7236B106-E20B-4825-9345-39C15982B897}"/>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foregroundMark x1="74063" y1="26875" x2="81563" y2="29688"/>
                      </a14:backgroundRemoval>
                    </a14:imgEffect>
                  </a14:imgLayer>
                </a14:imgProps>
              </a:ext>
              <a:ext uri="{28A0092B-C50C-407E-A947-70E740481C1C}">
                <a14:useLocalDpi xmlns:a14="http://schemas.microsoft.com/office/drawing/2010/main" val="0"/>
              </a:ext>
            </a:extLst>
          </a:blip>
          <a:srcRect/>
          <a:stretch>
            <a:fillRect/>
          </a:stretch>
        </p:blipFill>
        <p:spPr bwMode="auto">
          <a:xfrm rot="16403182">
            <a:off x="4960884" y="-261954"/>
            <a:ext cx="6096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Logo, company name&#10;&#10;Description automatically generated">
            <a:extLst>
              <a:ext uri="{FF2B5EF4-FFF2-40B4-BE49-F238E27FC236}">
                <a16:creationId xmlns:a16="http://schemas.microsoft.com/office/drawing/2014/main" id="{4C8BAA9E-4873-4508-692A-61A3EB7F4B7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17715" y="0"/>
            <a:ext cx="1532179" cy="1585732"/>
          </a:xfrm>
          <a:prstGeom prst="rect">
            <a:avLst/>
          </a:prstGeom>
          <a:solidFill>
            <a:schemeClr val="bg1"/>
          </a:solidFill>
        </p:spPr>
      </p:pic>
    </p:spTree>
    <p:extLst>
      <p:ext uri="{BB962C8B-B14F-4D97-AF65-F5344CB8AC3E}">
        <p14:creationId xmlns:p14="http://schemas.microsoft.com/office/powerpoint/2010/main" val="6937744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9"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0-#ppt_w/2"/>
                                          </p:val>
                                        </p:tav>
                                        <p:tav tm="100000">
                                          <p:val>
                                            <p:strVal val="#ppt_x"/>
                                          </p:val>
                                        </p:tav>
                                      </p:tavLst>
                                    </p:anim>
                                    <p:anim calcmode="lin" valueType="num">
                                      <p:cBhvr additive="base">
                                        <p:cTn id="19" dur="500" fill="hold"/>
                                        <p:tgtEl>
                                          <p:spTgt spid="32"/>
                                        </p:tgtEl>
                                        <p:attrNameLst>
                                          <p:attrName>ppt_y</p:attrName>
                                        </p:attrNameLst>
                                      </p:cBhvr>
                                      <p:tavLst>
                                        <p:tav tm="0">
                                          <p:val>
                                            <p:strVal val="0-#ppt_h/2"/>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7"/>
        <p:cNvGrpSpPr/>
        <p:nvPr/>
      </p:nvGrpSpPr>
      <p:grpSpPr>
        <a:xfrm>
          <a:off x="0" y="0"/>
          <a:ext cx="0" cy="0"/>
          <a:chOff x="0" y="0"/>
          <a:chExt cx="0" cy="0"/>
        </a:xfrm>
      </p:grpSpPr>
      <p:sp>
        <p:nvSpPr>
          <p:cNvPr id="7" name="TextBox 6">
            <a:extLst>
              <a:ext uri="{FF2B5EF4-FFF2-40B4-BE49-F238E27FC236}">
                <a16:creationId xmlns:a16="http://schemas.microsoft.com/office/drawing/2014/main" id="{EA368E21-218A-4A03-83BE-069CA1E4855A}"/>
              </a:ext>
            </a:extLst>
          </p:cNvPr>
          <p:cNvSpPr txBox="1"/>
          <p:nvPr/>
        </p:nvSpPr>
        <p:spPr>
          <a:xfrm>
            <a:off x="2631304" y="123290"/>
            <a:ext cx="6929392" cy="122586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chemeClr val="accent3">
                    <a:lumMod val="50000"/>
                  </a:schemeClr>
                </a:solidFill>
                <a:effectLst>
                  <a:outerShdw dist="50800" dir="3600000" algn="t" rotWithShape="0">
                    <a:srgbClr val="FFFFFF"/>
                  </a:outerShdw>
                </a:effectLst>
                <a:uLnTx/>
                <a:uFillTx/>
                <a:latin typeface="Cambria" panose="02040503050406030204" pitchFamily="18" charset="0"/>
                <a:ea typeface="Cambria" panose="02040503050406030204" pitchFamily="18" charset="0"/>
              </a:rPr>
              <a:t>Luyện đọc từ khó</a:t>
            </a:r>
            <a:endParaRPr kumimoji="0" lang="en-US" sz="6600" b="0" i="0" u="none" strike="noStrike" kern="1200" cap="none" spc="0" normalizeH="0" baseline="0" noProof="0" dirty="0">
              <a:ln>
                <a:noFill/>
              </a:ln>
              <a:solidFill>
                <a:schemeClr val="accent3">
                  <a:lumMod val="50000"/>
                </a:schemeClr>
              </a:solidFill>
              <a:effectLst>
                <a:outerShdw dist="50800" dir="3600000" algn="t" rotWithShape="0">
                  <a:srgbClr val="FFFFFF"/>
                </a:outerShdw>
              </a:effectLst>
              <a:uLnTx/>
              <a:uFillTx/>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a16="http://schemas.microsoft.com/office/drawing/2014/main" id="{1DC6313C-E080-4F35-9B66-8E307F361054}"/>
              </a:ext>
            </a:extLst>
          </p:cNvPr>
          <p:cNvGrpSpPr/>
          <p:nvPr/>
        </p:nvGrpSpPr>
        <p:grpSpPr>
          <a:xfrm>
            <a:off x="640080" y="1544369"/>
            <a:ext cx="5327491" cy="1916130"/>
            <a:chOff x="3492525" y="2470935"/>
            <a:chExt cx="4519605" cy="1916130"/>
          </a:xfrm>
        </p:grpSpPr>
        <p:sp>
          <p:nvSpPr>
            <p:cNvPr id="11" name="Rectangle: Rounded Corners 10">
              <a:extLst>
                <a:ext uri="{FF2B5EF4-FFF2-40B4-BE49-F238E27FC236}">
                  <a16:creationId xmlns:a16="http://schemas.microsoft.com/office/drawing/2014/main" id="{19B7CEAC-B38E-4CE2-9B25-442D6D5C6237}"/>
                </a:ext>
              </a:extLst>
            </p:cNvPr>
            <p:cNvSpPr/>
            <p:nvPr/>
          </p:nvSpPr>
          <p:spPr>
            <a:xfrm>
              <a:off x="3492525" y="2842698"/>
              <a:ext cx="3432258"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Cambria" panose="02040503050406030204" pitchFamily="18" charset="0"/>
                <a:ea typeface="Cambria" panose="02040503050406030204" pitchFamily="18" charset="0"/>
              </a:endParaRPr>
            </a:p>
          </p:txBody>
        </p:sp>
        <p:pic>
          <p:nvPicPr>
            <p:cNvPr id="1026" name="Picture 2" descr="Con Ong Hình ảnh PNG | Vector Và Các Tập Tin PSD | Tải Về ...">
              <a:extLst>
                <a:ext uri="{FF2B5EF4-FFF2-40B4-BE49-F238E27FC236}">
                  <a16:creationId xmlns:a16="http://schemas.microsoft.com/office/drawing/2014/main" id="{1CAEB8D8-79D3-4362-96F5-3C481B58304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2470935"/>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0A3FB6B-7333-45D0-8BE5-1FFE608308B9}"/>
                </a:ext>
              </a:extLst>
            </p:cNvPr>
            <p:cNvSpPr txBox="1"/>
            <p:nvPr/>
          </p:nvSpPr>
          <p:spPr>
            <a:xfrm>
              <a:off x="3630434" y="3013501"/>
              <a:ext cx="2873107" cy="769441"/>
            </a:xfrm>
            <a:prstGeom prst="rect">
              <a:avLst/>
            </a:prstGeom>
            <a:noFill/>
          </p:spPr>
          <p:txBody>
            <a:bodyPr wrap="square" rtlCol="0">
              <a:spAutoFit/>
            </a:bodyPr>
            <a:lstStyle/>
            <a:p>
              <a:r>
                <a:rPr lang="en-US" sz="4400" b="1" i="1" dirty="0" err="1">
                  <a:effectLst/>
                  <a:latin typeface="Cambria" panose="02040503050406030204" pitchFamily="18" charset="0"/>
                  <a:ea typeface="Cambria" panose="02040503050406030204" pitchFamily="18" charset="0"/>
                </a:rPr>
                <a:t>như</a:t>
              </a:r>
              <a:r>
                <a:rPr lang="en-US" sz="4400" b="1" i="1" dirty="0">
                  <a:effectLst/>
                  <a:latin typeface="Cambria" panose="02040503050406030204" pitchFamily="18" charset="0"/>
                  <a:ea typeface="Cambria" panose="02040503050406030204" pitchFamily="18" charset="0"/>
                </a:rPr>
                <a:t> </a:t>
              </a:r>
              <a:r>
                <a:rPr lang="en-US" sz="4400" b="1" i="1" dirty="0" err="1">
                  <a:effectLst/>
                  <a:latin typeface="Cambria" panose="02040503050406030204" pitchFamily="18" charset="0"/>
                  <a:ea typeface="Cambria" panose="02040503050406030204" pitchFamily="18" charset="0"/>
                </a:rPr>
                <a:t>hòn</a:t>
              </a:r>
              <a:r>
                <a:rPr lang="en-US" sz="4400" b="1" i="1" dirty="0">
                  <a:effectLst/>
                  <a:latin typeface="Cambria" panose="02040503050406030204" pitchFamily="18" charset="0"/>
                  <a:ea typeface="Cambria" panose="02040503050406030204" pitchFamily="18" charset="0"/>
                </a:rPr>
                <a:t> </a:t>
              </a:r>
              <a:r>
                <a:rPr lang="en-US" sz="4400" b="1" i="1" dirty="0" err="1">
                  <a:effectLst/>
                  <a:latin typeface="Cambria" panose="02040503050406030204" pitchFamily="18" charset="0"/>
                  <a:ea typeface="Cambria" panose="02040503050406030204" pitchFamily="18" charset="0"/>
                </a:rPr>
                <a:t>lửa</a:t>
              </a:r>
              <a:endParaRPr lang="en-US" sz="9600" b="1" dirty="0">
                <a:solidFill>
                  <a:srgbClr val="00B050"/>
                </a:solidFill>
                <a:latin typeface="Cambria" panose="02040503050406030204" pitchFamily="18" charset="0"/>
                <a:ea typeface="Cambria" panose="02040503050406030204" pitchFamily="18" charset="0"/>
              </a:endParaRPr>
            </a:p>
          </p:txBody>
        </p:sp>
      </p:grpSp>
      <p:grpSp>
        <p:nvGrpSpPr>
          <p:cNvPr id="15" name="Group 14">
            <a:extLst>
              <a:ext uri="{FF2B5EF4-FFF2-40B4-BE49-F238E27FC236}">
                <a16:creationId xmlns:a16="http://schemas.microsoft.com/office/drawing/2014/main" id="{724D7199-BB83-4EF8-B27B-A19603CA421B}"/>
              </a:ext>
            </a:extLst>
          </p:cNvPr>
          <p:cNvGrpSpPr/>
          <p:nvPr/>
        </p:nvGrpSpPr>
        <p:grpSpPr>
          <a:xfrm>
            <a:off x="5672189" y="1544369"/>
            <a:ext cx="5798451" cy="1916130"/>
            <a:chOff x="2435830" y="2391310"/>
            <a:chExt cx="5798451" cy="1916130"/>
          </a:xfrm>
        </p:grpSpPr>
        <p:sp>
          <p:nvSpPr>
            <p:cNvPr id="16" name="Rectangle: Rounded Corners 15">
              <a:extLst>
                <a:ext uri="{FF2B5EF4-FFF2-40B4-BE49-F238E27FC236}">
                  <a16:creationId xmlns:a16="http://schemas.microsoft.com/office/drawing/2014/main" id="{F8058CB3-C0B2-4590-A502-D7FC1840FF12}"/>
                </a:ext>
              </a:extLst>
            </p:cNvPr>
            <p:cNvSpPr/>
            <p:nvPr/>
          </p:nvSpPr>
          <p:spPr>
            <a:xfrm>
              <a:off x="3595955" y="2842698"/>
              <a:ext cx="4506245"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Cambria" panose="02040503050406030204" pitchFamily="18" charset="0"/>
                <a:ea typeface="Cambria" panose="02040503050406030204" pitchFamily="18" charset="0"/>
              </a:endParaRPr>
            </a:p>
          </p:txBody>
        </p:sp>
        <p:pic>
          <p:nvPicPr>
            <p:cNvPr id="17" name="Picture 2" descr="Con Ong Hình ảnh PNG | Vector Và Các Tập Tin PSD | Tải Về ...">
              <a:extLst>
                <a:ext uri="{FF2B5EF4-FFF2-40B4-BE49-F238E27FC236}">
                  <a16:creationId xmlns:a16="http://schemas.microsoft.com/office/drawing/2014/main" id="{F1B74673-6E9C-4571-BEC6-AE1CE348BC0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435830" y="2391310"/>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F3F9B1C-E475-4F4E-8FEB-F25948AF3B3E}"/>
                </a:ext>
              </a:extLst>
            </p:cNvPr>
            <p:cNvSpPr txBox="1"/>
            <p:nvPr/>
          </p:nvSpPr>
          <p:spPr>
            <a:xfrm>
              <a:off x="4167883" y="3040133"/>
              <a:ext cx="4066398" cy="646331"/>
            </a:xfrm>
            <a:prstGeom prst="rect">
              <a:avLst/>
            </a:prstGeom>
            <a:noFill/>
          </p:spPr>
          <p:txBody>
            <a:bodyPr wrap="square" rtlCol="0">
              <a:spAutoFit/>
            </a:bodyPr>
            <a:lstStyle/>
            <a:p>
              <a:r>
                <a:rPr lang="en-US" sz="3600" b="1" i="1" dirty="0" err="1">
                  <a:solidFill>
                    <a:srgbClr val="7030A0"/>
                  </a:solidFill>
                  <a:effectLst/>
                  <a:latin typeface="Cambria" panose="02040503050406030204" pitchFamily="18" charset="0"/>
                  <a:ea typeface="Cambria" panose="02040503050406030204" pitchFamily="18" charset="0"/>
                </a:rPr>
                <a:t>muôn</a:t>
              </a:r>
              <a:r>
                <a:rPr lang="en-US" sz="3600" b="1" i="1" dirty="0">
                  <a:solidFill>
                    <a:srgbClr val="7030A0"/>
                  </a:solidFill>
                  <a:effectLst/>
                  <a:latin typeface="Cambria" panose="02040503050406030204" pitchFamily="18" charset="0"/>
                  <a:ea typeface="Cambria" panose="02040503050406030204" pitchFamily="18" charset="0"/>
                </a:rPr>
                <a:t> </a:t>
              </a:r>
              <a:r>
                <a:rPr lang="en-US" sz="3600" b="1" i="1" dirty="0" err="1">
                  <a:solidFill>
                    <a:srgbClr val="7030A0"/>
                  </a:solidFill>
                  <a:effectLst/>
                  <a:latin typeface="Cambria" panose="02040503050406030204" pitchFamily="18" charset="0"/>
                  <a:ea typeface="Cambria" panose="02040503050406030204" pitchFamily="18" charset="0"/>
                </a:rPr>
                <a:t>luồng</a:t>
              </a:r>
              <a:r>
                <a:rPr lang="en-US" sz="3600" b="1" i="1" dirty="0">
                  <a:solidFill>
                    <a:srgbClr val="7030A0"/>
                  </a:solidFill>
                  <a:effectLst/>
                  <a:latin typeface="Cambria" panose="02040503050406030204" pitchFamily="18" charset="0"/>
                  <a:ea typeface="Cambria" panose="02040503050406030204" pitchFamily="18" charset="0"/>
                </a:rPr>
                <a:t> </a:t>
              </a:r>
              <a:r>
                <a:rPr lang="en-US" sz="3600" b="1" i="1" dirty="0" err="1">
                  <a:solidFill>
                    <a:srgbClr val="7030A0"/>
                  </a:solidFill>
                  <a:effectLst/>
                  <a:latin typeface="Cambria" panose="02040503050406030204" pitchFamily="18" charset="0"/>
                  <a:ea typeface="Cambria" panose="02040503050406030204" pitchFamily="18" charset="0"/>
                </a:rPr>
                <a:t>sáng</a:t>
              </a:r>
              <a:endParaRPr lang="en-US" sz="8000" b="1" dirty="0">
                <a:solidFill>
                  <a:srgbClr val="7030A0"/>
                </a:solidFill>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084AB859-9FD5-48D4-89B0-219232BF4069}"/>
              </a:ext>
            </a:extLst>
          </p:cNvPr>
          <p:cNvGrpSpPr/>
          <p:nvPr/>
        </p:nvGrpSpPr>
        <p:grpSpPr>
          <a:xfrm>
            <a:off x="4470400" y="3471984"/>
            <a:ext cx="4980908" cy="1916130"/>
            <a:chOff x="3031222" y="2470935"/>
            <a:chExt cx="4980908" cy="1916130"/>
          </a:xfrm>
        </p:grpSpPr>
        <p:sp>
          <p:nvSpPr>
            <p:cNvPr id="24" name="Rectangle: Rounded Corners 23">
              <a:extLst>
                <a:ext uri="{FF2B5EF4-FFF2-40B4-BE49-F238E27FC236}">
                  <a16:creationId xmlns:a16="http://schemas.microsoft.com/office/drawing/2014/main" id="{0158081D-A880-4D45-9CE9-9218EABE97ED}"/>
                </a:ext>
              </a:extLst>
            </p:cNvPr>
            <p:cNvSpPr/>
            <p:nvPr/>
          </p:nvSpPr>
          <p:spPr>
            <a:xfrm>
              <a:off x="3031222" y="2842698"/>
              <a:ext cx="3893560"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Cambria" panose="02040503050406030204" pitchFamily="18" charset="0"/>
                <a:ea typeface="Cambria" panose="02040503050406030204" pitchFamily="18" charset="0"/>
              </a:endParaRPr>
            </a:p>
          </p:txBody>
        </p:sp>
        <p:pic>
          <p:nvPicPr>
            <p:cNvPr id="25" name="Picture 2" descr="Con Ong Hình ảnh PNG | Vector Và Các Tập Tin PSD | Tải Về ...">
              <a:extLst>
                <a:ext uri="{FF2B5EF4-FFF2-40B4-BE49-F238E27FC236}">
                  <a16:creationId xmlns:a16="http://schemas.microsoft.com/office/drawing/2014/main" id="{4789CDDF-1D71-48F7-878D-04E4C1A8F1D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2470935"/>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56DF038C-4E55-43A9-944D-5AE88C894F58}"/>
                </a:ext>
              </a:extLst>
            </p:cNvPr>
            <p:cNvSpPr txBox="1"/>
            <p:nvPr/>
          </p:nvSpPr>
          <p:spPr>
            <a:xfrm>
              <a:off x="3325863" y="3040133"/>
              <a:ext cx="3480770" cy="769441"/>
            </a:xfrm>
            <a:prstGeom prst="rect">
              <a:avLst/>
            </a:prstGeom>
            <a:noFill/>
          </p:spPr>
          <p:txBody>
            <a:bodyPr wrap="square" rtlCol="0">
              <a:spAutoFit/>
            </a:bodyPr>
            <a:lstStyle/>
            <a:p>
              <a:r>
                <a:rPr lang="en-US" sz="4400" b="1" i="1" dirty="0" err="1">
                  <a:solidFill>
                    <a:srgbClr val="002060"/>
                  </a:solidFill>
                  <a:latin typeface="Cambria" panose="02040503050406030204" pitchFamily="18" charset="0"/>
                  <a:ea typeface="Cambria" panose="02040503050406030204" pitchFamily="18" charset="0"/>
                </a:rPr>
                <a:t>căng</a:t>
              </a:r>
              <a:r>
                <a:rPr lang="en-US" sz="4400" b="1" i="1" dirty="0">
                  <a:solidFill>
                    <a:srgbClr val="002060"/>
                  </a:solidFill>
                  <a:latin typeface="Cambria" panose="02040503050406030204" pitchFamily="18" charset="0"/>
                  <a:ea typeface="Cambria" panose="02040503050406030204" pitchFamily="18" charset="0"/>
                </a:rPr>
                <a:t> </a:t>
              </a:r>
              <a:r>
                <a:rPr lang="en-US" sz="4400" b="1" i="1" dirty="0" err="1">
                  <a:solidFill>
                    <a:srgbClr val="002060"/>
                  </a:solidFill>
                  <a:latin typeface="Cambria" panose="02040503050406030204" pitchFamily="18" charset="0"/>
                  <a:ea typeface="Cambria" panose="02040503050406030204" pitchFamily="18" charset="0"/>
                </a:rPr>
                <a:t>buồm</a:t>
              </a:r>
              <a:endParaRPr lang="en-US" sz="4400" b="1" i="1" dirty="0">
                <a:solidFill>
                  <a:srgbClr val="002060"/>
                </a:solidFill>
                <a:latin typeface="Cambria" panose="02040503050406030204" pitchFamily="18" charset="0"/>
                <a:ea typeface="Cambria" panose="02040503050406030204" pitchFamily="18" charset="0"/>
              </a:endParaRPr>
            </a:p>
          </p:txBody>
        </p:sp>
      </p:grpSp>
      <p:pic>
        <p:nvPicPr>
          <p:cNvPr id="2" name="Picture 1" descr="Logo, company name&#10;&#10;Description automatically generated">
            <a:extLst>
              <a:ext uri="{FF2B5EF4-FFF2-40B4-BE49-F238E27FC236}">
                <a16:creationId xmlns:a16="http://schemas.microsoft.com/office/drawing/2014/main" id="{8261115D-B1D1-3BAD-C2D7-2048A57B1B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7715" y="0"/>
            <a:ext cx="1532179" cy="1585732"/>
          </a:xfrm>
          <a:prstGeom prst="rect">
            <a:avLst/>
          </a:prstGeom>
          <a:solidFill>
            <a:schemeClr val="bg1"/>
          </a:solidFill>
        </p:spPr>
      </p:pic>
    </p:spTree>
    <p:extLst>
      <p:ext uri="{BB962C8B-B14F-4D97-AF65-F5344CB8AC3E}">
        <p14:creationId xmlns:p14="http://schemas.microsoft.com/office/powerpoint/2010/main" val="419850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3" name="Rectangle 2"/>
          <p:cNvSpPr/>
          <p:nvPr/>
        </p:nvSpPr>
        <p:spPr>
          <a:xfrm>
            <a:off x="2181570" y="2401142"/>
            <a:ext cx="9171374" cy="2800767"/>
          </a:xfrm>
          <a:prstGeom prst="rect">
            <a:avLst/>
          </a:prstGeom>
        </p:spPr>
        <p:txBody>
          <a:bodyPr wrap="square">
            <a:spAutoFit/>
          </a:bodyPr>
          <a:lstStyle/>
          <a:p>
            <a:pPr lvl="0" algn="just">
              <a:defRPr/>
            </a:pPr>
            <a:r>
              <a:rPr lang="vi-VN" sz="4400" dirty="0">
                <a:solidFill>
                  <a:srgbClr val="000000"/>
                </a:solidFill>
                <a:latin typeface="Cambria" panose="02040503050406030204" pitchFamily="18" charset="0"/>
                <a:ea typeface="Cambria" panose="02040503050406030204" pitchFamily="18" charset="0"/>
                <a:cs typeface="Calibri" panose="020F0502020204030204" pitchFamily="34" charset="0"/>
              </a:rPr>
              <a:t>Mặt trời xuống biển</a:t>
            </a:r>
            <a:r>
              <a:rPr lang="vi-VN" sz="4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4400" dirty="0">
                <a:solidFill>
                  <a:srgbClr val="000000"/>
                </a:solidFill>
                <a:latin typeface="Cambria" panose="02040503050406030204" pitchFamily="18" charset="0"/>
                <a:ea typeface="Cambria" panose="02040503050406030204" pitchFamily="18" charset="0"/>
                <a:cs typeface="Calibri" panose="020F0502020204030204" pitchFamily="34" charset="0"/>
              </a:rPr>
              <a:t> như hòn lửa</a:t>
            </a:r>
          </a:p>
          <a:p>
            <a:pPr lvl="0" algn="just">
              <a:defRPr/>
            </a:pPr>
            <a:r>
              <a:rPr lang="vi-VN" sz="4400" dirty="0">
                <a:solidFill>
                  <a:srgbClr val="000000"/>
                </a:solidFill>
                <a:latin typeface="Cambria" panose="02040503050406030204" pitchFamily="18" charset="0"/>
                <a:ea typeface="Cambria" panose="02040503050406030204" pitchFamily="18" charset="0"/>
                <a:cs typeface="Calibri" panose="020F0502020204030204" pitchFamily="34" charset="0"/>
              </a:rPr>
              <a:t>Sóng đã cài then,</a:t>
            </a:r>
            <a:r>
              <a:rPr lang="vi-VN" sz="4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4400" dirty="0">
                <a:solidFill>
                  <a:srgbClr val="000000"/>
                </a:solidFill>
                <a:latin typeface="Cambria" panose="02040503050406030204" pitchFamily="18" charset="0"/>
                <a:ea typeface="Cambria" panose="02040503050406030204" pitchFamily="18" charset="0"/>
                <a:cs typeface="Calibri" panose="020F0502020204030204" pitchFamily="34" charset="0"/>
              </a:rPr>
              <a:t> đêm sập cửa</a:t>
            </a:r>
          </a:p>
          <a:p>
            <a:pPr lvl="0" algn="just">
              <a:defRPr/>
            </a:pPr>
            <a:r>
              <a:rPr lang="vi-VN" sz="4400" dirty="0">
                <a:solidFill>
                  <a:srgbClr val="000000"/>
                </a:solidFill>
                <a:latin typeface="Cambria" panose="02040503050406030204" pitchFamily="18" charset="0"/>
                <a:ea typeface="Cambria" panose="02040503050406030204" pitchFamily="18" charset="0"/>
                <a:cs typeface="Calibri" panose="020F0502020204030204" pitchFamily="34" charset="0"/>
              </a:rPr>
              <a:t>Đoàn thuyền đánh cá</a:t>
            </a:r>
            <a:r>
              <a:rPr lang="vi-VN" sz="4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4400" dirty="0">
                <a:solidFill>
                  <a:srgbClr val="000000"/>
                </a:solidFill>
                <a:latin typeface="Cambria" panose="02040503050406030204" pitchFamily="18" charset="0"/>
                <a:ea typeface="Cambria" panose="02040503050406030204" pitchFamily="18" charset="0"/>
                <a:cs typeface="Calibri" panose="020F0502020204030204" pitchFamily="34" charset="0"/>
              </a:rPr>
              <a:t> lại ra khơi</a:t>
            </a:r>
          </a:p>
          <a:p>
            <a:pPr lvl="0" algn="just">
              <a:defRPr/>
            </a:pPr>
            <a:r>
              <a:rPr lang="vi-VN" sz="4400" dirty="0">
                <a:solidFill>
                  <a:srgbClr val="000000"/>
                </a:solidFill>
                <a:latin typeface="Cambria" panose="02040503050406030204" pitchFamily="18" charset="0"/>
                <a:ea typeface="Cambria" panose="02040503050406030204" pitchFamily="18" charset="0"/>
                <a:cs typeface="Calibri" panose="020F0502020204030204" pitchFamily="34" charset="0"/>
              </a:rPr>
              <a:t>Câu hát căng buồm</a:t>
            </a:r>
            <a:r>
              <a:rPr lang="vi-VN" sz="4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4400" dirty="0">
                <a:solidFill>
                  <a:srgbClr val="000000"/>
                </a:solidFill>
                <a:latin typeface="Cambria" panose="02040503050406030204" pitchFamily="18" charset="0"/>
                <a:ea typeface="Cambria" panose="02040503050406030204" pitchFamily="18" charset="0"/>
                <a:cs typeface="Calibri" panose="020F0502020204030204" pitchFamily="34" charset="0"/>
              </a:rPr>
              <a:t> cùng gió khơi.</a:t>
            </a:r>
          </a:p>
        </p:txBody>
      </p:sp>
      <p:sp>
        <p:nvSpPr>
          <p:cNvPr id="26" name="Google Shape;1244;p45"/>
          <p:cNvSpPr/>
          <p:nvPr/>
        </p:nvSpPr>
        <p:spPr>
          <a:xfrm>
            <a:off x="2295990" y="531231"/>
            <a:ext cx="7600020" cy="1076200"/>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TextBox 26">
            <a:extLst>
              <a:ext uri="{FF2B5EF4-FFF2-40B4-BE49-F238E27FC236}">
                <a16:creationId xmlns:a16="http://schemas.microsoft.com/office/drawing/2014/main" id="{C25133DE-CDA0-45CC-8B57-DA29957F6AEF}"/>
              </a:ext>
            </a:extLst>
          </p:cNvPr>
          <p:cNvSpPr txBox="1"/>
          <p:nvPr/>
        </p:nvSpPr>
        <p:spPr>
          <a:xfrm>
            <a:off x="2436851" y="802030"/>
            <a:ext cx="71459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oiny" panose="02000903060500060000" pitchFamily="2" charset="0"/>
              </a:rPr>
              <a:t>NGẮT NHỊP THƠ</a:t>
            </a:r>
            <a:endParaRPr kumimoji="0" lang="en-US" sz="4000" b="1" i="0" u="none" strike="noStrike" kern="1200" cap="none" spc="0" normalizeH="0" baseline="0" noProof="0" dirty="0">
              <a:ln>
                <a:noFill/>
              </a:ln>
              <a:solidFill>
                <a:srgbClr val="FF0000"/>
              </a:solidFill>
              <a:effectLst/>
              <a:uLnTx/>
              <a:uFillTx/>
              <a:latin typeface="Coiny" panose="02000903060500060000" pitchFamily="2" charset="0"/>
              <a:ea typeface="+mn-ea"/>
              <a:cs typeface="+mn-cs"/>
            </a:endParaRPr>
          </a:p>
        </p:txBody>
      </p:sp>
      <p:grpSp>
        <p:nvGrpSpPr>
          <p:cNvPr id="28" name="Google Shape;1204;p44"/>
          <p:cNvGrpSpPr/>
          <p:nvPr/>
        </p:nvGrpSpPr>
        <p:grpSpPr>
          <a:xfrm>
            <a:off x="1018497" y="654541"/>
            <a:ext cx="721283" cy="788723"/>
            <a:chOff x="2013650" y="1733325"/>
            <a:chExt cx="407750" cy="445875"/>
          </a:xfrm>
        </p:grpSpPr>
        <p:sp>
          <p:nvSpPr>
            <p:cNvPr id="29"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0E4D65BC-3FD0-4140-A672-766BF751C068}"/>
              </a:ext>
            </a:extLst>
          </p:cNvPr>
          <p:cNvPicPr>
            <a:picLocks noChangeAspect="1"/>
          </p:cNvPicPr>
          <p:nvPr/>
        </p:nvPicPr>
        <p:blipFill>
          <a:blip r:embed="rId3"/>
          <a:stretch>
            <a:fillRect/>
          </a:stretch>
        </p:blipFill>
        <p:spPr>
          <a:xfrm>
            <a:off x="285660" y="2562978"/>
            <a:ext cx="1662643" cy="2209368"/>
          </a:xfrm>
          <a:prstGeom prst="rect">
            <a:avLst/>
          </a:prstGeom>
        </p:spPr>
      </p:pic>
      <p:pic>
        <p:nvPicPr>
          <p:cNvPr id="4" name="Picture 3">
            <a:extLst>
              <a:ext uri="{FF2B5EF4-FFF2-40B4-BE49-F238E27FC236}">
                <a16:creationId xmlns:a16="http://schemas.microsoft.com/office/drawing/2014/main" id="{CEA423CA-7992-4901-9A0F-75C46A53EA3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667" b="99333" l="7167" r="94500">
                        <a14:foregroundMark x1="7333" y1="8833" x2="9500" y2="12667"/>
                        <a14:foregroundMark x1="80667" y1="30333" x2="75833" y2="35667"/>
                        <a14:foregroundMark x1="90333" y1="60167" x2="90333" y2="68167"/>
                        <a14:foregroundMark x1="91333" y1="60833" x2="92333" y2="65500"/>
                        <a14:foregroundMark x1="89167" y1="62333" x2="90333" y2="69833"/>
                        <a14:foregroundMark x1="90833" y1="66667" x2="91333" y2="71500"/>
                        <a14:foregroundMark x1="91833" y1="67167" x2="94500" y2="67667"/>
                        <a14:foregroundMark x1="93500" y1="67667" x2="93500" y2="67667"/>
                        <a14:foregroundMark x1="54333" y1="87000" x2="49000" y2="94500"/>
                        <a14:foregroundMark x1="48000" y1="89167" x2="33500" y2="98833"/>
                        <a14:foregroundMark x1="30333" y1="97167" x2="26500" y2="99333"/>
                        <a14:foregroundMark x1="64500" y1="64000" x2="63000" y2="66167"/>
                        <a14:foregroundMark x1="27167" y1="45833" x2="27167" y2="45833"/>
                        <a14:foregroundMark x1="22833" y1="39833" x2="22833" y2="36667"/>
                      </a14:backgroundRemoval>
                    </a14:imgEffect>
                  </a14:imgLayer>
                </a14:imgProps>
              </a:ext>
            </a:extLst>
          </a:blip>
          <a:stretch>
            <a:fillRect/>
          </a:stretch>
        </p:blipFill>
        <p:spPr>
          <a:xfrm>
            <a:off x="10607040" y="4865195"/>
            <a:ext cx="1992805" cy="1992805"/>
          </a:xfrm>
          <a:prstGeom prst="rect">
            <a:avLst/>
          </a:prstGeom>
        </p:spPr>
      </p:pic>
      <p:pic>
        <p:nvPicPr>
          <p:cNvPr id="5" name="Picture 4" descr="Logo, company name&#10;&#10;Description automatically generated">
            <a:extLst>
              <a:ext uri="{FF2B5EF4-FFF2-40B4-BE49-F238E27FC236}">
                <a16:creationId xmlns:a16="http://schemas.microsoft.com/office/drawing/2014/main" id="{DB059CC3-913C-52AE-116B-60BA517B16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7715" y="0"/>
            <a:ext cx="1532179" cy="1585732"/>
          </a:xfrm>
          <a:prstGeom prst="rect">
            <a:avLst/>
          </a:prstGeom>
          <a:solidFill>
            <a:schemeClr val="bg1"/>
          </a:solidFill>
        </p:spPr>
      </p:pic>
    </p:spTree>
    <p:extLst>
      <p:ext uri="{BB962C8B-B14F-4D97-AF65-F5344CB8AC3E}">
        <p14:creationId xmlns:p14="http://schemas.microsoft.com/office/powerpoint/2010/main" val="3581343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04167E-6 0.02407 L 0.72318 0.01504 " pathEditMode="relative" rAng="0" ptsTypes="AA">
                                      <p:cBhvr>
                                        <p:cTn id="6" dur="2000" fill="hold"/>
                                        <p:tgtEl>
                                          <p:spTgt spid="28"/>
                                        </p:tgtEl>
                                        <p:attrNameLst>
                                          <p:attrName>ppt_x</p:attrName>
                                          <p:attrName>ppt_y</p:attrName>
                                        </p:attrNameLst>
                                      </p:cBhvr>
                                      <p:rCtr x="36159" y="-463"/>
                                    </p:animMotion>
                                  </p:childTnLst>
                                </p:cTn>
                              </p:par>
                              <p:par>
                                <p:cTn id="7" presetID="22" presetClass="entr" presetSubtype="8" fill="hold" grpId="0" nodeType="withEffect">
                                  <p:stCondLst>
                                    <p:cond delay="500"/>
                                  </p:stCondLst>
                                  <p:childTnLst>
                                    <p:set>
                                      <p:cBhvr>
                                        <p:cTn id="8" dur="1" fill="hold">
                                          <p:stCondLst>
                                            <p:cond delay="0"/>
                                          </p:stCondLst>
                                        </p:cTn>
                                        <p:tgtEl>
                                          <p:spTgt spid="27"/>
                                        </p:tgtEl>
                                        <p:attrNameLst>
                                          <p:attrName>style.visibility</p:attrName>
                                        </p:attrNameLst>
                                      </p:cBhvr>
                                      <p:to>
                                        <p:strVal val="visible"/>
                                      </p:to>
                                    </p:set>
                                    <p:animEffect transition="in" filter="wipe(left)">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8" name="Google Shape;1244;p45"/>
          <p:cNvSpPr/>
          <p:nvPr/>
        </p:nvSpPr>
        <p:spPr>
          <a:xfrm>
            <a:off x="3510063" y="192765"/>
            <a:ext cx="4683971" cy="872131"/>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TextBox 18">
            <a:extLst>
              <a:ext uri="{FF2B5EF4-FFF2-40B4-BE49-F238E27FC236}">
                <a16:creationId xmlns:a16="http://schemas.microsoft.com/office/drawing/2014/main" id="{C25133DE-CDA0-45CC-8B57-DA29957F6AEF}"/>
              </a:ext>
            </a:extLst>
          </p:cNvPr>
          <p:cNvSpPr txBox="1"/>
          <p:nvPr/>
        </p:nvSpPr>
        <p:spPr>
          <a:xfrm>
            <a:off x="3034990" y="373104"/>
            <a:ext cx="5404973" cy="646331"/>
          </a:xfrm>
          <a:prstGeom prst="rect">
            <a:avLst/>
          </a:prstGeom>
          <a:noFill/>
        </p:spPr>
        <p:txBody>
          <a:bodyPr wrap="square" rtlCol="0">
            <a:spAutoFit/>
          </a:bodyPr>
          <a:lstStyle/>
          <a:p>
            <a:pPr algn="ctr"/>
            <a:r>
              <a:rPr lang="en-US" sz="3600" b="1" dirty="0">
                <a:solidFill>
                  <a:srgbClr val="FF0000"/>
                </a:solidFill>
                <a:latin typeface="Coiny" panose="02000903060500060000" pitchFamily="2" charset="0"/>
              </a:rPr>
              <a:t>CÙNG TÌM HIỂU</a:t>
            </a:r>
          </a:p>
        </p:txBody>
      </p:sp>
      <p:grpSp>
        <p:nvGrpSpPr>
          <p:cNvPr id="20" name="Google Shape;1204;p44"/>
          <p:cNvGrpSpPr/>
          <p:nvPr/>
        </p:nvGrpSpPr>
        <p:grpSpPr>
          <a:xfrm>
            <a:off x="2364725" y="192765"/>
            <a:ext cx="721283" cy="788723"/>
            <a:chOff x="2013650" y="1733325"/>
            <a:chExt cx="407750" cy="445875"/>
          </a:xfrm>
        </p:grpSpPr>
        <p:sp>
          <p:nvSpPr>
            <p:cNvPr id="21"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2" name="Group 41">
            <a:extLst>
              <a:ext uri="{FF2B5EF4-FFF2-40B4-BE49-F238E27FC236}">
                <a16:creationId xmlns:a16="http://schemas.microsoft.com/office/drawing/2014/main" id="{9CFCF47D-7330-4F22-A73E-8B05CCA8E7D2}"/>
              </a:ext>
            </a:extLst>
          </p:cNvPr>
          <p:cNvGrpSpPr/>
          <p:nvPr/>
        </p:nvGrpSpPr>
        <p:grpSpPr>
          <a:xfrm>
            <a:off x="155714" y="975055"/>
            <a:ext cx="12165587" cy="1754326"/>
            <a:chOff x="175307" y="1112472"/>
            <a:chExt cx="12128711" cy="1164882"/>
          </a:xfrm>
        </p:grpSpPr>
        <p:sp>
          <p:nvSpPr>
            <p:cNvPr id="46" name="Rectangle 45">
              <a:extLst>
                <a:ext uri="{FF2B5EF4-FFF2-40B4-BE49-F238E27FC236}">
                  <a16:creationId xmlns:a16="http://schemas.microsoft.com/office/drawing/2014/main" id="{CBF80F6A-2B95-46D7-B22E-8FA331E0D45E}"/>
                </a:ext>
              </a:extLst>
            </p:cNvPr>
            <p:cNvSpPr/>
            <p:nvPr/>
          </p:nvSpPr>
          <p:spPr>
            <a:xfrm>
              <a:off x="786138" y="1112472"/>
              <a:ext cx="11517880" cy="1164882"/>
            </a:xfrm>
            <a:prstGeom prst="rect">
              <a:avLst/>
            </a:prstGeom>
          </p:spPr>
          <p:txBody>
            <a:bodyPr wrap="square">
              <a:spAutoFit/>
            </a:bodyPr>
            <a:lstStyle/>
            <a:p>
              <a:pPr algn="just"/>
              <a:r>
                <a:rPr lang="vi-VN" sz="3600" b="1" dirty="0">
                  <a:solidFill>
                    <a:srgbClr val="000000"/>
                  </a:solidFill>
                  <a:latin typeface="Calibri" panose="020F0502020204030204" pitchFamily="34" charset="0"/>
                  <a:cs typeface="Calibri" panose="020F0502020204030204" pitchFamily="34" charset="0"/>
                </a:rPr>
                <a:t>Ở khổ thơ thứ nhất, đoàn thuyền đánh cá ra khơi trong khung cảnh thiên nhiên như thế nào? Cách miêu tả của nhà thơ có gì đặc biệt?</a:t>
              </a:r>
              <a:endParaRPr lang="en-US" sz="3600" b="1" dirty="0">
                <a:latin typeface="Calibri" panose="020F0502020204030204" pitchFamily="34" charset="0"/>
                <a:cs typeface="Calibri" panose="020F0502020204030204" pitchFamily="34" charset="0"/>
              </a:endParaRPr>
            </a:p>
          </p:txBody>
        </p:sp>
        <p:sp>
          <p:nvSpPr>
            <p:cNvPr id="47" name="Oval 46">
              <a:extLst>
                <a:ext uri="{FF2B5EF4-FFF2-40B4-BE49-F238E27FC236}">
                  <a16:creationId xmlns:a16="http://schemas.microsoft.com/office/drawing/2014/main" id="{136E0E49-6234-49A0-95E0-8DF2624A001B}"/>
                </a:ext>
              </a:extLst>
            </p:cNvPr>
            <p:cNvSpPr/>
            <p:nvPr/>
          </p:nvSpPr>
          <p:spPr>
            <a:xfrm>
              <a:off x="175307" y="1145970"/>
              <a:ext cx="643345" cy="406425"/>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solidFill>
                    <a:srgbClr val="4CB9D0"/>
                  </a:solidFill>
                  <a:latin typeface="iCiel Pony" panose="02000000000000000000" pitchFamily="2" charset="0"/>
                </a:rPr>
                <a:t>1</a:t>
              </a:r>
            </a:p>
          </p:txBody>
        </p:sp>
      </p:grpSp>
      <p:sp>
        <p:nvSpPr>
          <p:cNvPr id="10" name="Cloud 9">
            <a:extLst>
              <a:ext uri="{FF2B5EF4-FFF2-40B4-BE49-F238E27FC236}">
                <a16:creationId xmlns:a16="http://schemas.microsoft.com/office/drawing/2014/main" id="{C8A2AFD3-D716-71EA-F057-C486D22AE2E4}"/>
              </a:ext>
            </a:extLst>
          </p:cNvPr>
          <p:cNvSpPr/>
          <p:nvPr/>
        </p:nvSpPr>
        <p:spPr>
          <a:xfrm>
            <a:off x="762000" y="3159760"/>
            <a:ext cx="2438400" cy="122936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Mặt</a:t>
            </a:r>
            <a:r>
              <a:rPr lang="en-US" sz="3200" dirty="0">
                <a:solidFill>
                  <a:srgbClr val="002060"/>
                </a:solidFill>
              </a:rPr>
              <a:t> </a:t>
            </a:r>
            <a:r>
              <a:rPr lang="en-US" sz="3200" dirty="0" err="1">
                <a:solidFill>
                  <a:srgbClr val="002060"/>
                </a:solidFill>
              </a:rPr>
              <a:t>trời</a:t>
            </a:r>
            <a:endParaRPr lang="en-US" sz="3200" dirty="0">
              <a:solidFill>
                <a:srgbClr val="002060"/>
              </a:solidFill>
            </a:endParaRPr>
          </a:p>
        </p:txBody>
      </p:sp>
      <p:sp>
        <p:nvSpPr>
          <p:cNvPr id="11" name="Cloud 10">
            <a:extLst>
              <a:ext uri="{FF2B5EF4-FFF2-40B4-BE49-F238E27FC236}">
                <a16:creationId xmlns:a16="http://schemas.microsoft.com/office/drawing/2014/main" id="{1A38290E-1897-AA06-91EF-45494E3BB042}"/>
              </a:ext>
            </a:extLst>
          </p:cNvPr>
          <p:cNvSpPr/>
          <p:nvPr/>
        </p:nvSpPr>
        <p:spPr>
          <a:xfrm>
            <a:off x="5201920" y="3180080"/>
            <a:ext cx="2438400" cy="122936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Sóng</a:t>
            </a:r>
            <a:endParaRPr lang="en-US" sz="3200" dirty="0">
              <a:solidFill>
                <a:srgbClr val="002060"/>
              </a:solidFill>
            </a:endParaRPr>
          </a:p>
        </p:txBody>
      </p:sp>
      <p:sp>
        <p:nvSpPr>
          <p:cNvPr id="12" name="Cloud 11">
            <a:extLst>
              <a:ext uri="{FF2B5EF4-FFF2-40B4-BE49-F238E27FC236}">
                <a16:creationId xmlns:a16="http://schemas.microsoft.com/office/drawing/2014/main" id="{F284CC82-9325-850C-A7F4-5EFBD1FC2327}"/>
              </a:ext>
            </a:extLst>
          </p:cNvPr>
          <p:cNvSpPr/>
          <p:nvPr/>
        </p:nvSpPr>
        <p:spPr>
          <a:xfrm>
            <a:off x="9093200" y="3159760"/>
            <a:ext cx="2438400" cy="122936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a:t>
            </a:r>
          </a:p>
        </p:txBody>
      </p:sp>
      <p:pic>
        <p:nvPicPr>
          <p:cNvPr id="13" name="Picture 12" descr="A round pink label with white text and a black background&#10;&#10;Description automatically generated">
            <a:extLst>
              <a:ext uri="{FF2B5EF4-FFF2-40B4-BE49-F238E27FC236}">
                <a16:creationId xmlns:a16="http://schemas.microsoft.com/office/drawing/2014/main" id="{46C3ACF1-0120-0314-5381-1EE4C37AD4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079" y="123709"/>
            <a:ext cx="1360535" cy="1360535"/>
          </a:xfrm>
          <a:prstGeom prst="rect">
            <a:avLst/>
          </a:prstGeom>
        </p:spPr>
      </p:pic>
      <p:pic>
        <p:nvPicPr>
          <p:cNvPr id="2" name="Picture 1" descr="Logo, company name&#10;&#10;Description automatically generated">
            <a:extLst>
              <a:ext uri="{FF2B5EF4-FFF2-40B4-BE49-F238E27FC236}">
                <a16:creationId xmlns:a16="http://schemas.microsoft.com/office/drawing/2014/main" id="{92F794D6-607F-EDAF-8D33-7C7257C8DD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715" y="0"/>
            <a:ext cx="1532179" cy="1585732"/>
          </a:xfrm>
          <a:prstGeom prst="rect">
            <a:avLst/>
          </a:prstGeom>
          <a:solidFill>
            <a:schemeClr val="bg1"/>
          </a:solidFill>
        </p:spPr>
      </p:pic>
    </p:spTree>
    <p:extLst>
      <p:ext uri="{BB962C8B-B14F-4D97-AF65-F5344CB8AC3E}">
        <p14:creationId xmlns:p14="http://schemas.microsoft.com/office/powerpoint/2010/main" val="942937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29167E-6 3.33333E-6 L 0.47591 0.00393 " pathEditMode="relative" rAng="0" ptsTypes="AA">
                                      <p:cBhvr>
                                        <p:cTn id="6" dur="2000" fill="hold"/>
                                        <p:tgtEl>
                                          <p:spTgt spid="20"/>
                                        </p:tgtEl>
                                        <p:attrNameLst>
                                          <p:attrName>ppt_x</p:attrName>
                                          <p:attrName>ppt_y</p:attrName>
                                        </p:attrNameLst>
                                      </p:cBhvr>
                                      <p:rCtr x="23789" y="185"/>
                                    </p:animMotion>
                                  </p:childTnLst>
                                </p:cTn>
                              </p:par>
                              <p:par>
                                <p:cTn id="7" presetID="22" presetClass="entr" presetSubtype="8" fill="hold" grpId="0" nodeType="withEffect">
                                  <p:stCondLst>
                                    <p:cond delay="500"/>
                                  </p:stCondLst>
                                  <p:childTnLst>
                                    <p:set>
                                      <p:cBhvr>
                                        <p:cTn id="8" dur="1" fill="hold">
                                          <p:stCondLst>
                                            <p:cond delay="0"/>
                                          </p:stCondLst>
                                        </p:cTn>
                                        <p:tgtEl>
                                          <p:spTgt spid="19"/>
                                        </p:tgtEl>
                                        <p:attrNameLst>
                                          <p:attrName>style.visibility</p:attrName>
                                        </p:attrNameLst>
                                      </p:cBhvr>
                                      <p:to>
                                        <p:strVal val="visible"/>
                                      </p:to>
                                    </p:set>
                                    <p:animEffect transition="in" filter="wipe(left)">
                                      <p:cBhvr>
                                        <p:cTn id="9" dur="1000"/>
                                        <p:tgtEl>
                                          <p:spTgt spid="19"/>
                                        </p:tgtEl>
                                      </p:cBhvr>
                                    </p:animEffect>
                                  </p:childTnLst>
                                </p:cTn>
                              </p:par>
                            </p:childTnLst>
                          </p:cTn>
                        </p:par>
                        <p:par>
                          <p:cTn id="10" fill="hold">
                            <p:stCondLst>
                              <p:cond delay="2000"/>
                            </p:stCondLst>
                            <p:childTnLst>
                              <p:par>
                                <p:cTn id="11" presetID="22" presetClass="entr" presetSubtype="8"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41" name="Rectangle 40"/>
          <p:cNvSpPr/>
          <p:nvPr/>
        </p:nvSpPr>
        <p:spPr>
          <a:xfrm>
            <a:off x="206514" y="106572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3" name="Group 2">
            <a:extLst>
              <a:ext uri="{FF2B5EF4-FFF2-40B4-BE49-F238E27FC236}">
                <a16:creationId xmlns:a16="http://schemas.microsoft.com/office/drawing/2014/main" id="{942C2077-CDCF-42D7-B63C-F7EC444FBCE7}"/>
              </a:ext>
            </a:extLst>
          </p:cNvPr>
          <p:cNvGrpSpPr/>
          <p:nvPr/>
        </p:nvGrpSpPr>
        <p:grpSpPr>
          <a:xfrm>
            <a:off x="1213896" y="1922575"/>
            <a:ext cx="10319731" cy="3198066"/>
            <a:chOff x="1146143" y="3176071"/>
            <a:chExt cx="10319731" cy="3708367"/>
          </a:xfrm>
        </p:grpSpPr>
        <p:sp>
          <p:nvSpPr>
            <p:cNvPr id="44" name="Rounded Rectangle 43"/>
            <p:cNvSpPr/>
            <p:nvPr/>
          </p:nvSpPr>
          <p:spPr>
            <a:xfrm>
              <a:off x="1146143" y="3226085"/>
              <a:ext cx="10319731" cy="365835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A3752"/>
                </a:solidFill>
                <a:effectLst/>
                <a:uLnTx/>
                <a:uFillTx/>
                <a:latin typeface="Arial"/>
                <a:ea typeface="+mn-ea"/>
                <a:cs typeface="+mn-cs"/>
              </a:endParaRPr>
            </a:p>
          </p:txBody>
        </p:sp>
        <p:sp>
          <p:nvSpPr>
            <p:cNvPr id="2" name="TextBox 1">
              <a:extLst>
                <a:ext uri="{FF2B5EF4-FFF2-40B4-BE49-F238E27FC236}">
                  <a16:creationId xmlns:a16="http://schemas.microsoft.com/office/drawing/2014/main" id="{B7416CBE-2C34-443D-ABF6-D1EA62E7CCBC}"/>
                </a:ext>
              </a:extLst>
            </p:cNvPr>
            <p:cNvSpPr txBox="1"/>
            <p:nvPr/>
          </p:nvSpPr>
          <p:spPr>
            <a:xfrm>
              <a:off x="1726086" y="3176071"/>
              <a:ext cx="9569979" cy="35331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rPr>
                <a:t>Mặt trời xuống biển như hòn lửa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rPr>
                <a:t>Sóng đã cài then, đêm sập cửa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rPr>
                <a:t>Đoàn thuyền đánh cá lại ra khơi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rPr>
                <a:t>Câu hát căng buồm cùng gió khơi.</a:t>
              </a:r>
            </a:p>
          </p:txBody>
        </p:sp>
      </p:grpSp>
      <p:cxnSp>
        <p:nvCxnSpPr>
          <p:cNvPr id="5" name="Straight Connector 4">
            <a:extLst>
              <a:ext uri="{FF2B5EF4-FFF2-40B4-BE49-F238E27FC236}">
                <a16:creationId xmlns:a16="http://schemas.microsoft.com/office/drawing/2014/main" id="{D5B5195C-7ED9-F387-8226-F1FE8D154EED}"/>
              </a:ext>
            </a:extLst>
          </p:cNvPr>
          <p:cNvCxnSpPr>
            <a:cxnSpLocks/>
          </p:cNvCxnSpPr>
          <p:nvPr/>
        </p:nvCxnSpPr>
        <p:spPr>
          <a:xfrm>
            <a:off x="1849120" y="2600960"/>
            <a:ext cx="84023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A7FDB36-891F-DD7C-1004-5781F9FF9120}"/>
              </a:ext>
            </a:extLst>
          </p:cNvPr>
          <p:cNvCxnSpPr>
            <a:cxnSpLocks/>
          </p:cNvCxnSpPr>
          <p:nvPr/>
        </p:nvCxnSpPr>
        <p:spPr>
          <a:xfrm>
            <a:off x="1920240" y="3383280"/>
            <a:ext cx="77419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E69B421-7320-CA8A-03F2-FB8976DF3715}"/>
              </a:ext>
            </a:extLst>
          </p:cNvPr>
          <p:cNvSpPr txBox="1"/>
          <p:nvPr/>
        </p:nvSpPr>
        <p:spPr>
          <a:xfrm>
            <a:off x="475489" y="1369545"/>
            <a:ext cx="11533631" cy="3915966"/>
          </a:xfrm>
          <a:prstGeom prst="round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rPr>
              <a:t>Đoàn thuyền đánh cá ra khơi vào thời điểm đặc biệt: </a:t>
            </a:r>
            <a:r>
              <a:rPr kumimoji="0" lang="vi-VN" sz="2800" b="1" i="1"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rPr>
              <a:t>lúc mặt trời đang khuất dần (theo vòng quay của Trái Đất), đó thời điểm ngày chuyển dần sang đêm. </a:t>
            </a:r>
            <a:endParaRPr kumimoji="0" lang="en-US" sz="2800" b="1" i="1"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rPr>
              <a:t>Hình ảnh mặt trời lặn xuống biển là hình ảnh gợi liên tưởng thú vị, hình ảnh sóng – cài then, đêm – sập cửa cũng khiến người đọc hình dung ra “ngôi nhà thiên nhiên” – “ngôi nhà biển cả” đã đóng cửa cài then. Người ra khơi đánh cá vào thời điểm đó như đi trong ngôi nhà của mình, bởi biển cả đã vô cùng thân quen với họ.</a:t>
            </a:r>
            <a:endParaRPr kumimoji="0" lang="en-US" sz="2800" b="1"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endParaRPr>
          </a:p>
        </p:txBody>
      </p:sp>
      <p:pic>
        <p:nvPicPr>
          <p:cNvPr id="4" name="Picture 3" descr="Logo, company name&#10;&#10;Description automatically generated">
            <a:extLst>
              <a:ext uri="{FF2B5EF4-FFF2-40B4-BE49-F238E27FC236}">
                <a16:creationId xmlns:a16="http://schemas.microsoft.com/office/drawing/2014/main" id="{E9DE68DB-782F-3BDE-F038-FE9BCAC0B2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715" y="0"/>
            <a:ext cx="1532179" cy="1585732"/>
          </a:xfrm>
          <a:prstGeom prst="rect">
            <a:avLst/>
          </a:prstGeom>
          <a:solidFill>
            <a:schemeClr val="bg1"/>
          </a:solidFill>
        </p:spPr>
      </p:pic>
    </p:spTree>
    <p:extLst>
      <p:ext uri="{BB962C8B-B14F-4D97-AF65-F5344CB8AC3E}">
        <p14:creationId xmlns:p14="http://schemas.microsoft.com/office/powerpoint/2010/main" val="9190569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8" name="Google Shape;1244;p45"/>
          <p:cNvSpPr/>
          <p:nvPr/>
        </p:nvSpPr>
        <p:spPr>
          <a:xfrm>
            <a:off x="3510063" y="192765"/>
            <a:ext cx="4683971" cy="872131"/>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TextBox 18">
            <a:extLst>
              <a:ext uri="{FF2B5EF4-FFF2-40B4-BE49-F238E27FC236}">
                <a16:creationId xmlns:a16="http://schemas.microsoft.com/office/drawing/2014/main" id="{C25133DE-CDA0-45CC-8B57-DA29957F6AEF}"/>
              </a:ext>
            </a:extLst>
          </p:cNvPr>
          <p:cNvSpPr txBox="1"/>
          <p:nvPr/>
        </p:nvSpPr>
        <p:spPr>
          <a:xfrm>
            <a:off x="3034990" y="373104"/>
            <a:ext cx="540497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oiny" panose="02000903060500060000" pitchFamily="2" charset="0"/>
                <a:ea typeface="+mn-ea"/>
                <a:cs typeface="+mn-cs"/>
              </a:rPr>
              <a:t>CÙNG TÌM HIỂU</a:t>
            </a:r>
          </a:p>
        </p:txBody>
      </p:sp>
      <p:grpSp>
        <p:nvGrpSpPr>
          <p:cNvPr id="20" name="Google Shape;1204;p44"/>
          <p:cNvGrpSpPr/>
          <p:nvPr/>
        </p:nvGrpSpPr>
        <p:grpSpPr>
          <a:xfrm>
            <a:off x="2364725" y="192765"/>
            <a:ext cx="721283" cy="788723"/>
            <a:chOff x="2013650" y="1733325"/>
            <a:chExt cx="407750" cy="445875"/>
          </a:xfrm>
        </p:grpSpPr>
        <p:sp>
          <p:nvSpPr>
            <p:cNvPr id="21"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1" name="Rectangle 40"/>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38" name="Group 37">
            <a:extLst>
              <a:ext uri="{FF2B5EF4-FFF2-40B4-BE49-F238E27FC236}">
                <a16:creationId xmlns:a16="http://schemas.microsoft.com/office/drawing/2014/main" id="{4C32F29A-E723-43D8-9C87-258019C70285}"/>
              </a:ext>
            </a:extLst>
          </p:cNvPr>
          <p:cNvGrpSpPr/>
          <p:nvPr/>
        </p:nvGrpSpPr>
        <p:grpSpPr>
          <a:xfrm>
            <a:off x="310585" y="1259018"/>
            <a:ext cx="11708695" cy="1569660"/>
            <a:chOff x="156606" y="1234456"/>
            <a:chExt cx="11673204" cy="1042262"/>
          </a:xfrm>
        </p:grpSpPr>
        <p:sp>
          <p:nvSpPr>
            <p:cNvPr id="39" name="Rectangle 38">
              <a:extLst>
                <a:ext uri="{FF2B5EF4-FFF2-40B4-BE49-F238E27FC236}">
                  <a16:creationId xmlns:a16="http://schemas.microsoft.com/office/drawing/2014/main" id="{9D5C56B3-756D-4FAF-B3AB-E4544E10E28F}"/>
                </a:ext>
              </a:extLst>
            </p:cNvPr>
            <p:cNvSpPr/>
            <p:nvPr/>
          </p:nvSpPr>
          <p:spPr>
            <a:xfrm>
              <a:off x="804525" y="1234456"/>
              <a:ext cx="11025285" cy="1042262"/>
            </a:xfrm>
            <a:prstGeom prst="rect">
              <a:avLst/>
            </a:prstGeom>
          </p:spPr>
          <p:txBody>
            <a:bodyPr wrap="square">
              <a:spAutoFit/>
            </a:bodyPr>
            <a:lstStyle/>
            <a:p>
              <a:pPr algn="just"/>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Tìm trong bài thơ những chi tiết thể hiện tình cảm, cảm xúc của những người đánh cá trên biển: Niềm vui trong lao động ; tình yêu và lòng biết ơn đối với biển cả</a:t>
              </a:r>
              <a:endParaRPr lang="en-US" sz="3200" dirty="0">
                <a:latin typeface="Cambria" panose="02040503050406030204" pitchFamily="18" charset="0"/>
                <a:ea typeface="Cambria" panose="02040503050406030204" pitchFamily="18" charset="0"/>
                <a:cs typeface="Calibri" panose="020F0502020204030204" pitchFamily="34" charset="0"/>
              </a:endParaRPr>
            </a:p>
          </p:txBody>
        </p:sp>
        <p:sp>
          <p:nvSpPr>
            <p:cNvPr id="40" name="Oval 39">
              <a:extLst>
                <a:ext uri="{FF2B5EF4-FFF2-40B4-BE49-F238E27FC236}">
                  <a16:creationId xmlns:a16="http://schemas.microsoft.com/office/drawing/2014/main" id="{9BD6D5D8-250E-4A25-8446-43A27EBD781E}"/>
                </a:ext>
              </a:extLst>
            </p:cNvPr>
            <p:cNvSpPr/>
            <p:nvPr/>
          </p:nvSpPr>
          <p:spPr>
            <a:xfrm>
              <a:off x="156606" y="1234456"/>
              <a:ext cx="637043" cy="409864"/>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solidFill>
                    <a:srgbClr val="4CB9D0"/>
                  </a:solidFill>
                  <a:latin typeface="iCiel Pony" panose="02000000000000000000" pitchFamily="2" charset="0"/>
                </a:rPr>
                <a:t>2</a:t>
              </a:r>
            </a:p>
          </p:txBody>
        </p:sp>
      </p:grpSp>
      <p:sp>
        <p:nvSpPr>
          <p:cNvPr id="5" name="Rectangle: Rounded Corners 4">
            <a:extLst>
              <a:ext uri="{FF2B5EF4-FFF2-40B4-BE49-F238E27FC236}">
                <a16:creationId xmlns:a16="http://schemas.microsoft.com/office/drawing/2014/main" id="{10F2BF25-93DA-0CC4-BCC3-B1F3D342E3AA}"/>
              </a:ext>
            </a:extLst>
          </p:cNvPr>
          <p:cNvSpPr/>
          <p:nvPr/>
        </p:nvSpPr>
        <p:spPr>
          <a:xfrm>
            <a:off x="701040" y="3312160"/>
            <a:ext cx="3911600" cy="1148080"/>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rPr>
              <a:t>Niềm</a:t>
            </a:r>
            <a:r>
              <a:rPr lang="en-US" sz="3600" dirty="0">
                <a:solidFill>
                  <a:srgbClr val="002060"/>
                </a:solidFill>
              </a:rPr>
              <a:t> </a:t>
            </a:r>
            <a:r>
              <a:rPr lang="en-US" sz="3600" dirty="0" err="1">
                <a:solidFill>
                  <a:srgbClr val="002060"/>
                </a:solidFill>
              </a:rPr>
              <a:t>vui</a:t>
            </a:r>
            <a:r>
              <a:rPr lang="en-US" sz="3600" dirty="0">
                <a:solidFill>
                  <a:srgbClr val="002060"/>
                </a:solidFill>
              </a:rPr>
              <a:t> </a:t>
            </a:r>
            <a:r>
              <a:rPr lang="en-US" sz="3600" dirty="0" err="1">
                <a:solidFill>
                  <a:srgbClr val="002060"/>
                </a:solidFill>
              </a:rPr>
              <a:t>trong</a:t>
            </a:r>
            <a:r>
              <a:rPr lang="en-US" sz="3600" dirty="0">
                <a:solidFill>
                  <a:srgbClr val="002060"/>
                </a:solidFill>
              </a:rPr>
              <a:t> </a:t>
            </a:r>
            <a:r>
              <a:rPr lang="en-US" sz="3600" dirty="0" err="1">
                <a:solidFill>
                  <a:srgbClr val="002060"/>
                </a:solidFill>
              </a:rPr>
              <a:t>lao</a:t>
            </a:r>
            <a:r>
              <a:rPr lang="en-US" sz="3600" dirty="0">
                <a:solidFill>
                  <a:srgbClr val="002060"/>
                </a:solidFill>
              </a:rPr>
              <a:t> </a:t>
            </a:r>
            <a:r>
              <a:rPr lang="en-US" sz="3600" dirty="0" err="1">
                <a:solidFill>
                  <a:srgbClr val="002060"/>
                </a:solidFill>
              </a:rPr>
              <a:t>động</a:t>
            </a:r>
            <a:endParaRPr lang="en-US" sz="3600" dirty="0">
              <a:solidFill>
                <a:srgbClr val="002060"/>
              </a:solidFill>
            </a:endParaRPr>
          </a:p>
        </p:txBody>
      </p:sp>
      <p:sp>
        <p:nvSpPr>
          <p:cNvPr id="6" name="Rectangle: Rounded Corners 5">
            <a:extLst>
              <a:ext uri="{FF2B5EF4-FFF2-40B4-BE49-F238E27FC236}">
                <a16:creationId xmlns:a16="http://schemas.microsoft.com/office/drawing/2014/main" id="{282DE133-2111-9F63-04D4-20E4D4E1E9D4}"/>
              </a:ext>
            </a:extLst>
          </p:cNvPr>
          <p:cNvSpPr/>
          <p:nvPr/>
        </p:nvSpPr>
        <p:spPr>
          <a:xfrm>
            <a:off x="6400800" y="3261360"/>
            <a:ext cx="5120640" cy="1148080"/>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rPr>
              <a:t>Tình</a:t>
            </a:r>
            <a:r>
              <a:rPr lang="en-US" sz="3600" dirty="0">
                <a:solidFill>
                  <a:srgbClr val="002060"/>
                </a:solidFill>
              </a:rPr>
              <a:t> </a:t>
            </a:r>
            <a:r>
              <a:rPr lang="en-US" sz="3600" dirty="0" err="1">
                <a:solidFill>
                  <a:srgbClr val="002060"/>
                </a:solidFill>
              </a:rPr>
              <a:t>yêu</a:t>
            </a:r>
            <a:r>
              <a:rPr lang="en-US" sz="3600" dirty="0">
                <a:solidFill>
                  <a:srgbClr val="002060"/>
                </a:solidFill>
              </a:rPr>
              <a:t> </a:t>
            </a:r>
            <a:r>
              <a:rPr lang="en-US" sz="3600" dirty="0" err="1">
                <a:solidFill>
                  <a:srgbClr val="002060"/>
                </a:solidFill>
              </a:rPr>
              <a:t>và</a:t>
            </a:r>
            <a:r>
              <a:rPr lang="en-US" sz="3600" dirty="0">
                <a:solidFill>
                  <a:srgbClr val="002060"/>
                </a:solidFill>
              </a:rPr>
              <a:t> </a:t>
            </a:r>
            <a:r>
              <a:rPr lang="en-US" sz="3600" dirty="0" err="1">
                <a:solidFill>
                  <a:srgbClr val="002060"/>
                </a:solidFill>
              </a:rPr>
              <a:t>lòng</a:t>
            </a:r>
            <a:r>
              <a:rPr lang="en-US" sz="3600" dirty="0">
                <a:solidFill>
                  <a:srgbClr val="002060"/>
                </a:solidFill>
              </a:rPr>
              <a:t> </a:t>
            </a:r>
            <a:r>
              <a:rPr lang="en-US" sz="3600" dirty="0" err="1">
                <a:solidFill>
                  <a:srgbClr val="002060"/>
                </a:solidFill>
              </a:rPr>
              <a:t>biết</a:t>
            </a:r>
            <a:r>
              <a:rPr lang="en-US" sz="3600" dirty="0">
                <a:solidFill>
                  <a:srgbClr val="002060"/>
                </a:solidFill>
              </a:rPr>
              <a:t> </a:t>
            </a:r>
            <a:r>
              <a:rPr lang="en-US" sz="3600" dirty="0" err="1">
                <a:solidFill>
                  <a:srgbClr val="002060"/>
                </a:solidFill>
              </a:rPr>
              <a:t>ơn</a:t>
            </a:r>
            <a:r>
              <a:rPr lang="en-US" sz="3600" dirty="0">
                <a:solidFill>
                  <a:srgbClr val="002060"/>
                </a:solidFill>
              </a:rPr>
              <a:t> </a:t>
            </a:r>
            <a:r>
              <a:rPr lang="en-US" sz="3600" dirty="0" err="1">
                <a:solidFill>
                  <a:srgbClr val="002060"/>
                </a:solidFill>
              </a:rPr>
              <a:t>đối</a:t>
            </a:r>
            <a:r>
              <a:rPr lang="en-US" sz="3600" dirty="0">
                <a:solidFill>
                  <a:srgbClr val="002060"/>
                </a:solidFill>
              </a:rPr>
              <a:t> </a:t>
            </a:r>
            <a:r>
              <a:rPr lang="en-US" sz="3600" dirty="0" err="1">
                <a:solidFill>
                  <a:srgbClr val="002060"/>
                </a:solidFill>
              </a:rPr>
              <a:t>với</a:t>
            </a:r>
            <a:r>
              <a:rPr lang="en-US" sz="3600" dirty="0">
                <a:solidFill>
                  <a:srgbClr val="002060"/>
                </a:solidFill>
              </a:rPr>
              <a:t> </a:t>
            </a:r>
            <a:r>
              <a:rPr lang="en-US" sz="3600" dirty="0" err="1">
                <a:solidFill>
                  <a:srgbClr val="002060"/>
                </a:solidFill>
              </a:rPr>
              <a:t>biển</a:t>
            </a:r>
            <a:r>
              <a:rPr lang="en-US" sz="3600" dirty="0">
                <a:solidFill>
                  <a:srgbClr val="002060"/>
                </a:solidFill>
              </a:rPr>
              <a:t> </a:t>
            </a:r>
            <a:r>
              <a:rPr lang="en-US" sz="3600" dirty="0" err="1">
                <a:solidFill>
                  <a:srgbClr val="002060"/>
                </a:solidFill>
              </a:rPr>
              <a:t>cả</a:t>
            </a:r>
            <a:endParaRPr lang="en-US" sz="3600" dirty="0">
              <a:solidFill>
                <a:srgbClr val="002060"/>
              </a:solidFill>
            </a:endParaRPr>
          </a:p>
        </p:txBody>
      </p:sp>
      <p:pic>
        <p:nvPicPr>
          <p:cNvPr id="2" name="Picture 1" descr="Logo, company name&#10;&#10;Description automatically generated">
            <a:extLst>
              <a:ext uri="{FF2B5EF4-FFF2-40B4-BE49-F238E27FC236}">
                <a16:creationId xmlns:a16="http://schemas.microsoft.com/office/drawing/2014/main" id="{98ECD33A-D77E-AC2C-321B-A0903CE864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715" y="0"/>
            <a:ext cx="1532179" cy="1585732"/>
          </a:xfrm>
          <a:prstGeom prst="rect">
            <a:avLst/>
          </a:prstGeom>
          <a:solidFill>
            <a:schemeClr val="bg1"/>
          </a:solidFill>
        </p:spPr>
      </p:pic>
    </p:spTree>
    <p:extLst>
      <p:ext uri="{BB962C8B-B14F-4D97-AF65-F5344CB8AC3E}">
        <p14:creationId xmlns:p14="http://schemas.microsoft.com/office/powerpoint/2010/main" val="1921008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29167E-6 3.33333E-6 L 0.47591 0.00393 " pathEditMode="relative" rAng="0" ptsTypes="AA">
                                      <p:cBhvr>
                                        <p:cTn id="6" dur="2000" fill="hold"/>
                                        <p:tgtEl>
                                          <p:spTgt spid="20"/>
                                        </p:tgtEl>
                                        <p:attrNameLst>
                                          <p:attrName>ppt_x</p:attrName>
                                          <p:attrName>ppt_y</p:attrName>
                                        </p:attrNameLst>
                                      </p:cBhvr>
                                      <p:rCtr x="23789" y="185"/>
                                    </p:animMotion>
                                  </p:childTnLst>
                                </p:cTn>
                              </p:par>
                              <p:par>
                                <p:cTn id="7" presetID="22" presetClass="entr" presetSubtype="8" fill="hold" grpId="0" nodeType="withEffect">
                                  <p:stCondLst>
                                    <p:cond delay="500"/>
                                  </p:stCondLst>
                                  <p:childTnLst>
                                    <p:set>
                                      <p:cBhvr>
                                        <p:cTn id="8" dur="1" fill="hold">
                                          <p:stCondLst>
                                            <p:cond delay="0"/>
                                          </p:stCondLst>
                                        </p:cTn>
                                        <p:tgtEl>
                                          <p:spTgt spid="19"/>
                                        </p:tgtEl>
                                        <p:attrNameLst>
                                          <p:attrName>style.visibility</p:attrName>
                                        </p:attrNameLst>
                                      </p:cBhvr>
                                      <p:to>
                                        <p:strVal val="visible"/>
                                      </p:to>
                                    </p:set>
                                    <p:animEffect transition="in" filter="wipe(left)">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P spid="6" grpId="0" animBg="1"/>
    </p:bldLst>
  </p:timing>
</p:sld>
</file>

<file path=ppt/theme/theme1.xml><?xml version="1.0" encoding="utf-8"?>
<a:theme xmlns:a="http://schemas.openxmlformats.org/drawingml/2006/main" name="Spelling Bee by Slidesgo">
  <a:themeElements>
    <a:clrScheme name="Simple Light">
      <a:dk1>
        <a:srgbClr val="703316"/>
      </a:dk1>
      <a:lt1>
        <a:srgbClr val="FFFFFF"/>
      </a:lt1>
      <a:dk2>
        <a:srgbClr val="FFF0B3"/>
      </a:dk2>
      <a:lt2>
        <a:srgbClr val="666666"/>
      </a:lt2>
      <a:accent1>
        <a:srgbClr val="FFDB45"/>
      </a:accent1>
      <a:accent2>
        <a:srgbClr val="FFA500"/>
      </a:accent2>
      <a:accent3>
        <a:srgbClr val="99E2E6"/>
      </a:accent3>
      <a:accent4>
        <a:srgbClr val="F78F8F"/>
      </a:accent4>
      <a:accent5>
        <a:srgbClr val="B64B18"/>
      </a:accent5>
      <a:accent6>
        <a:srgbClr val="FFA500"/>
      </a:accent6>
      <a:hlink>
        <a:srgbClr val="70331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cxreb2x">
      <a:majorFont>
        <a:latin typeface="字魂107号-萌趣欢乐体" panose="020F0302020204030204"/>
        <a:ea typeface="字魂107号-萌趣欢乐体"/>
        <a:cs typeface=""/>
      </a:majorFont>
      <a:minorFont>
        <a:latin typeface="字魂107号-萌趣欢乐体" panose="020F0502020204030204"/>
        <a:ea typeface="字魂107号-萌趣欢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628</TotalTime>
  <Words>903</Words>
  <Application>Microsoft Office PowerPoint</Application>
  <PresentationFormat>Widescreen</PresentationFormat>
  <Paragraphs>55</Paragraphs>
  <Slides>14</Slides>
  <Notes>12</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14</vt:i4>
      </vt:variant>
    </vt:vector>
  </HeadingPairs>
  <TitlesOfParts>
    <vt:vector size="32" baseType="lpstr">
      <vt:lpstr>Arial</vt:lpstr>
      <vt:lpstr>Bubblegum Sans</vt:lpstr>
      <vt:lpstr>Calibri</vt:lpstr>
      <vt:lpstr>Calibri Light</vt:lpstr>
      <vt:lpstr>Cambria</vt:lpstr>
      <vt:lpstr>Coiny</vt:lpstr>
      <vt:lpstr>等线</vt:lpstr>
      <vt:lpstr>iCiel Cadena</vt:lpstr>
      <vt:lpstr>iCiel Pony</vt:lpstr>
      <vt:lpstr>Mali SemiBold</vt:lpstr>
      <vt:lpstr>Nunito</vt:lpstr>
      <vt:lpstr>Nunito Light</vt:lpstr>
      <vt:lpstr>Raleway SemiBold</vt:lpstr>
      <vt:lpstr>Roboto Condensed Light</vt:lpstr>
      <vt:lpstr>字魂107号-萌趣欢乐体</vt:lpstr>
      <vt:lpstr>Spelling Bee by Slidesgo</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write cuong</cp:lastModifiedBy>
  <cp:revision>46</cp:revision>
  <dcterms:created xsi:type="dcterms:W3CDTF">2022-01-04T13:39:19Z</dcterms:created>
  <dcterms:modified xsi:type="dcterms:W3CDTF">2026-02-05T03:57:29Z</dcterms:modified>
  <cp:category>9Slide.vn</cp:category>
</cp:coreProperties>
</file>