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262" r:id="rId4"/>
    <p:sldId id="282" r:id="rId5"/>
    <p:sldId id="297" r:id="rId6"/>
    <p:sldId id="267" r:id="rId7"/>
    <p:sldId id="274" r:id="rId8"/>
    <p:sldId id="275" r:id="rId9"/>
    <p:sldId id="279" r:id="rId10"/>
    <p:sldId id="268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389"/>
    <a:srgbClr val="D7E4BD"/>
    <a:srgbClr val="ED6857"/>
    <a:srgbClr val="FFFFCC"/>
    <a:srgbClr val="22BD03"/>
    <a:srgbClr val="D8EEC0"/>
    <a:srgbClr val="E38A07"/>
    <a:srgbClr val="B6DF89"/>
    <a:srgbClr val="F9B14A"/>
    <a:srgbClr val="1E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778" autoAdjust="0"/>
  </p:normalViewPr>
  <p:slideViewPr>
    <p:cSldViewPr>
      <p:cViewPr varScale="1">
        <p:scale>
          <a:sx n="46" d="100"/>
          <a:sy n="46" d="100"/>
        </p:scale>
        <p:origin x="738" y="66"/>
      </p:cViewPr>
      <p:guideLst>
        <p:guide orient="horz" pos="216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6C2CA-DD01-4D6E-B753-FDAA4F6AE0B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3C4A-6401-48E6-9D61-1B0439FF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3C4A-6401-48E6-9D61-1B0439FFF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755150F-CD8D-5D61-AD90-F0FCBEF8BA0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6.png"/><Relationship Id="rId18" Type="http://schemas.openxmlformats.org/officeDocument/2006/relationships/image" Target="../media/image46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3.svg"/><Relationship Id="rId17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37.png"/><Relationship Id="rId10" Type="http://schemas.openxmlformats.org/officeDocument/2006/relationships/image" Target="../media/image61.svg"/><Relationship Id="rId19" Type="http://schemas.openxmlformats.org/officeDocument/2006/relationships/image" Target="../media/image38.png"/><Relationship Id="rId4" Type="http://schemas.openxmlformats.org/officeDocument/2006/relationships/image" Target="../media/image3.svg"/><Relationship Id="rId9" Type="http://schemas.openxmlformats.org/officeDocument/2006/relationships/image" Target="../media/image34.png"/><Relationship Id="rId14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18" Type="http://schemas.openxmlformats.org/officeDocument/2006/relationships/image" Target="../media/image30.svg"/><Relationship Id="rId3" Type="http://schemas.openxmlformats.org/officeDocument/2006/relationships/image" Target="../media/image2.png"/><Relationship Id="rId21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7.png"/><Relationship Id="rId25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34.sv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3" Type="http://schemas.openxmlformats.org/officeDocument/2006/relationships/image" Target="../media/image19.png"/><Relationship Id="rId10" Type="http://schemas.openxmlformats.org/officeDocument/2006/relationships/image" Target="../media/image24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4.png"/><Relationship Id="rId14" Type="http://schemas.openxmlformats.org/officeDocument/2006/relationships/image" Target="../media/image26.svg"/><Relationship Id="rId22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.png"/><Relationship Id="rId18" Type="http://schemas.openxmlformats.org/officeDocument/2006/relationships/image" Target="../media/image7.svg"/><Relationship Id="rId3" Type="http://schemas.openxmlformats.org/officeDocument/2006/relationships/image" Target="../media/image21.png"/><Relationship Id="rId21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46.svg"/><Relationship Id="rId1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.png"/><Relationship Id="rId23" Type="http://schemas.openxmlformats.org/officeDocument/2006/relationships/image" Target="../media/image26.png"/><Relationship Id="rId10" Type="http://schemas.openxmlformats.org/officeDocument/2006/relationships/image" Target="../media/image44.svg"/><Relationship Id="rId19" Type="http://schemas.openxmlformats.org/officeDocument/2006/relationships/image" Target="../media/image15.png"/><Relationship Id="rId4" Type="http://schemas.openxmlformats.org/officeDocument/2006/relationships/image" Target="../media/image38.svg"/><Relationship Id="rId9" Type="http://schemas.openxmlformats.org/officeDocument/2006/relationships/image" Target="../media/image24.png"/><Relationship Id="rId14" Type="http://schemas.openxmlformats.org/officeDocument/2006/relationships/image" Target="../media/image3.svg"/><Relationship Id="rId22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14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19.svg"/><Relationship Id="rId12" Type="http://schemas.openxmlformats.org/officeDocument/2006/relationships/image" Target="../media/image3.png"/><Relationship Id="rId17" Type="http://schemas.openxmlformats.org/officeDocument/2006/relationships/image" Target="../media/image26.sv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.svg"/><Relationship Id="rId5" Type="http://schemas.openxmlformats.org/officeDocument/2006/relationships/image" Target="../media/image56.svg"/><Relationship Id="rId15" Type="http://schemas.openxmlformats.org/officeDocument/2006/relationships/image" Target="../media/image7.svg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openxmlformats.org/officeDocument/2006/relationships/image" Target="../media/image58.sv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26.sv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>
            <a:extLst>
              <a:ext uri="{FF2B5EF4-FFF2-40B4-BE49-F238E27FC236}">
                <a16:creationId xmlns:a16="http://schemas.microsoft.com/office/drawing/2014/main" id="{F46694CD-3ADB-AF41-382E-EE3625E3F50E}"/>
              </a:ext>
            </a:extLst>
          </p:cNvPr>
          <p:cNvSpPr/>
          <p:nvPr/>
        </p:nvSpPr>
        <p:spPr>
          <a:xfrm>
            <a:off x="-29041" y="-213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7FF20561-5C43-198B-59EE-53BD68F82AEE}"/>
              </a:ext>
            </a:extLst>
          </p:cNvPr>
          <p:cNvSpPr/>
          <p:nvPr/>
        </p:nvSpPr>
        <p:spPr>
          <a:xfrm>
            <a:off x="-2261755" y="5307424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5" y="0"/>
                </a:lnTo>
                <a:lnTo>
                  <a:pt x="12688175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1B9B6F1B-3807-1768-BBDB-14266E1AFDC8}"/>
              </a:ext>
            </a:extLst>
          </p:cNvPr>
          <p:cNvSpPr/>
          <p:nvPr/>
        </p:nvSpPr>
        <p:spPr>
          <a:xfrm flipH="1">
            <a:off x="9405505" y="549272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F2E15BE6-0F09-42D9-B201-37589BC47F9E}"/>
              </a:ext>
            </a:extLst>
          </p:cNvPr>
          <p:cNvSpPr/>
          <p:nvPr/>
        </p:nvSpPr>
        <p:spPr>
          <a:xfrm flipH="1">
            <a:off x="9895609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EC1A7578-80DC-9863-5E67-026F4602C797}"/>
              </a:ext>
            </a:extLst>
          </p:cNvPr>
          <p:cNvSpPr/>
          <p:nvPr/>
        </p:nvSpPr>
        <p:spPr>
          <a:xfrm>
            <a:off x="-1816677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EBB5DE07-9430-891E-8029-74B51BAAC92A}"/>
              </a:ext>
            </a:extLst>
          </p:cNvPr>
          <p:cNvSpPr/>
          <p:nvPr/>
        </p:nvSpPr>
        <p:spPr>
          <a:xfrm>
            <a:off x="-2592532" y="708427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32D42C07-5C67-7F66-4E8B-3AB233A35765}"/>
              </a:ext>
            </a:extLst>
          </p:cNvPr>
          <p:cNvSpPr/>
          <p:nvPr/>
        </p:nvSpPr>
        <p:spPr>
          <a:xfrm flipH="1">
            <a:off x="9906000" y="720090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0A6CC208-C8CE-4729-8576-FF53A4E6FFC0}"/>
              </a:ext>
            </a:extLst>
          </p:cNvPr>
          <p:cNvSpPr/>
          <p:nvPr/>
        </p:nvSpPr>
        <p:spPr>
          <a:xfrm>
            <a:off x="-1219200" y="5715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0B1E63D3-ABAA-CFAB-A302-45F69FAD36AF}"/>
              </a:ext>
            </a:extLst>
          </p:cNvPr>
          <p:cNvSpPr/>
          <p:nvPr/>
        </p:nvSpPr>
        <p:spPr>
          <a:xfrm>
            <a:off x="11464198" y="1788025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37D97C86-DD1A-D623-CE73-2D077C5EBDD0}"/>
              </a:ext>
            </a:extLst>
          </p:cNvPr>
          <p:cNvSpPr/>
          <p:nvPr/>
        </p:nvSpPr>
        <p:spPr>
          <a:xfrm>
            <a:off x="3236582" y="312482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62F8F17D-4E87-360D-B9F9-B09739C23946}"/>
              </a:ext>
            </a:extLst>
          </p:cNvPr>
          <p:cNvSpPr/>
          <p:nvPr/>
        </p:nvSpPr>
        <p:spPr>
          <a:xfrm>
            <a:off x="13342087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119F7F36-AA22-EE9A-7C0D-A93B168009B4}"/>
              </a:ext>
            </a:extLst>
          </p:cNvPr>
          <p:cNvSpPr/>
          <p:nvPr/>
        </p:nvSpPr>
        <p:spPr>
          <a:xfrm>
            <a:off x="8734918" y="65307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985035" y="5943297"/>
            <a:ext cx="4534668" cy="4688096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03629" y="6600163"/>
            <a:ext cx="2427683" cy="38590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969604" y="2042670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992529" y="4870747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88110" y="332096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4A6A34-BCA7-C632-EDC1-6514B9DE43F8}"/>
              </a:ext>
            </a:extLst>
          </p:cNvPr>
          <p:cNvSpPr txBox="1">
            <a:spLocks/>
          </p:cNvSpPr>
          <p:nvPr/>
        </p:nvSpPr>
        <p:spPr>
          <a:xfrm>
            <a:off x="-1212273" y="44911"/>
            <a:ext cx="1608130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</a:t>
            </a:r>
            <a:endParaRPr lang="vi-VN" sz="8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40990D08-674F-DA76-3650-57717D42C4AA}"/>
              </a:ext>
            </a:extLst>
          </p:cNvPr>
          <p:cNvSpPr/>
          <p:nvPr/>
        </p:nvSpPr>
        <p:spPr>
          <a:xfrm>
            <a:off x="2362200" y="3543300"/>
            <a:ext cx="14401800" cy="4343400"/>
          </a:xfrm>
          <a:custGeom>
            <a:avLst/>
            <a:gdLst>
              <a:gd name="csX0" fmla="*/ 0 w 14401800"/>
              <a:gd name="csY0" fmla="*/ 2171700 h 4343400"/>
              <a:gd name="csX1" fmla="*/ 1609514 w 14401800"/>
              <a:gd name="csY1" fmla="*/ 0 h 4343400"/>
              <a:gd name="csX2" fmla="*/ 12792285 w 14401800"/>
              <a:gd name="csY2" fmla="*/ 0 h 4343400"/>
              <a:gd name="csX3" fmla="*/ 14401800 w 14401800"/>
              <a:gd name="csY3" fmla="*/ 2171700 h 4343400"/>
              <a:gd name="csX4" fmla="*/ 14401800 w 14401800"/>
              <a:gd name="csY4" fmla="*/ 2171700 h 4343400"/>
              <a:gd name="csX5" fmla="*/ 12792285 w 14401800"/>
              <a:gd name="csY5" fmla="*/ 4343400 h 4343400"/>
              <a:gd name="csX6" fmla="*/ 1609514 w 14401800"/>
              <a:gd name="csY6" fmla="*/ 4343400 h 4343400"/>
              <a:gd name="csX7" fmla="*/ 0 w 14401800"/>
              <a:gd name="csY7" fmla="*/ 2171700 h 4343400"/>
              <a:gd name="csX0" fmla="*/ 0 w 14401800"/>
              <a:gd name="csY0" fmla="*/ 2171700 h 4343400"/>
              <a:gd name="csX1" fmla="*/ 1609514 w 14401800"/>
              <a:gd name="csY1" fmla="*/ 0 h 4343400"/>
              <a:gd name="csX2" fmla="*/ 12792285 w 14401800"/>
              <a:gd name="csY2" fmla="*/ 0 h 4343400"/>
              <a:gd name="csX3" fmla="*/ 14401800 w 14401800"/>
              <a:gd name="csY3" fmla="*/ 2171700 h 4343400"/>
              <a:gd name="csX4" fmla="*/ 14401800 w 14401800"/>
              <a:gd name="csY4" fmla="*/ 2171700 h 4343400"/>
              <a:gd name="csX5" fmla="*/ 12792285 w 14401800"/>
              <a:gd name="csY5" fmla="*/ 4343400 h 4343400"/>
              <a:gd name="csX6" fmla="*/ 1609514 w 14401800"/>
              <a:gd name="csY6" fmla="*/ 4343400 h 4343400"/>
              <a:gd name="csX7" fmla="*/ 0 w 14401800"/>
              <a:gd name="csY7" fmla="*/ 2171700 h 4343400"/>
              <a:gd name="csX0" fmla="*/ 0 w 14401800"/>
              <a:gd name="csY0" fmla="*/ 2171700 h 4343400"/>
              <a:gd name="csX1" fmla="*/ 1609514 w 14401800"/>
              <a:gd name="csY1" fmla="*/ 0 h 4343400"/>
              <a:gd name="csX2" fmla="*/ 12792285 w 14401800"/>
              <a:gd name="csY2" fmla="*/ 0 h 4343400"/>
              <a:gd name="csX3" fmla="*/ 14401800 w 14401800"/>
              <a:gd name="csY3" fmla="*/ 2171700 h 4343400"/>
              <a:gd name="csX4" fmla="*/ 14401800 w 14401800"/>
              <a:gd name="csY4" fmla="*/ 2171700 h 4343400"/>
              <a:gd name="csX5" fmla="*/ 12792285 w 14401800"/>
              <a:gd name="csY5" fmla="*/ 4343400 h 4343400"/>
              <a:gd name="csX6" fmla="*/ 1609514 w 14401800"/>
              <a:gd name="csY6" fmla="*/ 4343400 h 4343400"/>
              <a:gd name="csX7" fmla="*/ 0 w 14401800"/>
              <a:gd name="csY7" fmla="*/ 2171700 h 4343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4401800" h="4343400" fill="none" extrusionOk="0">
                <a:moveTo>
                  <a:pt x="0" y="2171700"/>
                </a:moveTo>
                <a:cubicBezTo>
                  <a:pt x="-50424" y="1200578"/>
                  <a:pt x="819789" y="58522"/>
                  <a:pt x="1609514" y="0"/>
                </a:cubicBezTo>
                <a:cubicBezTo>
                  <a:pt x="4562738" y="42603"/>
                  <a:pt x="10006457" y="-346968"/>
                  <a:pt x="12792285" y="0"/>
                </a:cubicBezTo>
                <a:cubicBezTo>
                  <a:pt x="13945414" y="254964"/>
                  <a:pt x="14327795" y="754186"/>
                  <a:pt x="14401800" y="2171700"/>
                </a:cubicBezTo>
                <a:lnTo>
                  <a:pt x="14401800" y="2171700"/>
                </a:lnTo>
                <a:cubicBezTo>
                  <a:pt x="14716157" y="3185676"/>
                  <a:pt x="13989978" y="4290447"/>
                  <a:pt x="12792285" y="4343400"/>
                </a:cubicBezTo>
                <a:cubicBezTo>
                  <a:pt x="8891785" y="3389788"/>
                  <a:pt x="3881013" y="4377164"/>
                  <a:pt x="1609514" y="4343400"/>
                </a:cubicBezTo>
                <a:cubicBezTo>
                  <a:pt x="1073677" y="3887288"/>
                  <a:pt x="-45275" y="3406110"/>
                  <a:pt x="0" y="2171700"/>
                </a:cubicBezTo>
                <a:close/>
              </a:path>
              <a:path w="14401800" h="4343400" stroke="0" extrusionOk="0">
                <a:moveTo>
                  <a:pt x="0" y="2171700"/>
                </a:moveTo>
                <a:cubicBezTo>
                  <a:pt x="-1763" y="1128993"/>
                  <a:pt x="738650" y="78859"/>
                  <a:pt x="1609514" y="0"/>
                </a:cubicBezTo>
                <a:cubicBezTo>
                  <a:pt x="5375702" y="1035310"/>
                  <a:pt x="8855483" y="-676726"/>
                  <a:pt x="12792285" y="0"/>
                </a:cubicBezTo>
                <a:cubicBezTo>
                  <a:pt x="13822558" y="173907"/>
                  <a:pt x="14569431" y="1280833"/>
                  <a:pt x="14401800" y="2171700"/>
                </a:cubicBezTo>
                <a:lnTo>
                  <a:pt x="14401800" y="2171700"/>
                </a:lnTo>
                <a:cubicBezTo>
                  <a:pt x="14337222" y="3374690"/>
                  <a:pt x="13363843" y="4373561"/>
                  <a:pt x="12792285" y="4343400"/>
                </a:cubicBezTo>
                <a:cubicBezTo>
                  <a:pt x="7969812" y="4333418"/>
                  <a:pt x="6980658" y="4340822"/>
                  <a:pt x="1609514" y="4343400"/>
                </a:cubicBezTo>
                <a:cubicBezTo>
                  <a:pt x="546545" y="3961862"/>
                  <a:pt x="27592" y="3477471"/>
                  <a:pt x="0" y="2171700"/>
                </a:cubicBezTo>
                <a:close/>
              </a:path>
              <a:path w="14401800" h="4343400" fill="none" stroke="0" extrusionOk="0">
                <a:moveTo>
                  <a:pt x="0" y="2171700"/>
                </a:moveTo>
                <a:cubicBezTo>
                  <a:pt x="-23342" y="1179461"/>
                  <a:pt x="843022" y="71810"/>
                  <a:pt x="1609514" y="0"/>
                </a:cubicBezTo>
                <a:cubicBezTo>
                  <a:pt x="4059915" y="726707"/>
                  <a:pt x="9409495" y="-62831"/>
                  <a:pt x="12792285" y="0"/>
                </a:cubicBezTo>
                <a:cubicBezTo>
                  <a:pt x="13957261" y="125403"/>
                  <a:pt x="14357681" y="904437"/>
                  <a:pt x="14401800" y="2171700"/>
                </a:cubicBezTo>
                <a:lnTo>
                  <a:pt x="14401800" y="2171700"/>
                </a:lnTo>
                <a:cubicBezTo>
                  <a:pt x="14421102" y="3393307"/>
                  <a:pt x="13652059" y="4429286"/>
                  <a:pt x="12792285" y="4343400"/>
                </a:cubicBezTo>
                <a:cubicBezTo>
                  <a:pt x="9122036" y="4236342"/>
                  <a:pt x="4884312" y="4562627"/>
                  <a:pt x="1609514" y="4343400"/>
                </a:cubicBezTo>
                <a:cubicBezTo>
                  <a:pt x="675282" y="4119978"/>
                  <a:pt x="36263" y="3549287"/>
                  <a:pt x="0" y="2171700"/>
                </a:cubicBezTo>
                <a:close/>
              </a:path>
              <a:path w="14401800" h="4343400" fill="none" stroke="0" extrusionOk="0">
                <a:moveTo>
                  <a:pt x="0" y="2171700"/>
                </a:moveTo>
                <a:cubicBezTo>
                  <a:pt x="6281" y="1208729"/>
                  <a:pt x="915554" y="98753"/>
                  <a:pt x="1609514" y="0"/>
                </a:cubicBezTo>
                <a:cubicBezTo>
                  <a:pt x="4164988" y="376807"/>
                  <a:pt x="9867479" y="-603376"/>
                  <a:pt x="12792285" y="0"/>
                </a:cubicBezTo>
                <a:cubicBezTo>
                  <a:pt x="14008473" y="149309"/>
                  <a:pt x="14332717" y="813545"/>
                  <a:pt x="14401800" y="2171700"/>
                </a:cubicBezTo>
                <a:lnTo>
                  <a:pt x="14401800" y="2171700"/>
                </a:lnTo>
                <a:cubicBezTo>
                  <a:pt x="14599172" y="3370051"/>
                  <a:pt x="13712289" y="4460544"/>
                  <a:pt x="12792285" y="4343400"/>
                </a:cubicBezTo>
                <a:cubicBezTo>
                  <a:pt x="8742503" y="3699081"/>
                  <a:pt x="4440888" y="4633279"/>
                  <a:pt x="1609514" y="4343400"/>
                </a:cubicBezTo>
                <a:cubicBezTo>
                  <a:pt x="938561" y="4028896"/>
                  <a:pt x="-43694" y="3437126"/>
                  <a:pt x="0" y="217170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401842211">
                  <a:custGeom>
                    <a:avLst/>
                    <a:gdLst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01800" h="4343400" fill="none" extrusionOk="0">
                        <a:moveTo>
                          <a:pt x="0" y="2171700"/>
                        </a:moveTo>
                        <a:cubicBezTo>
                          <a:pt x="-34593" y="1141713"/>
                          <a:pt x="773587" y="33351"/>
                          <a:pt x="1609514" y="0"/>
                        </a:cubicBezTo>
                        <a:cubicBezTo>
                          <a:pt x="4312019" y="27653"/>
                          <a:pt x="9938340" y="-287696"/>
                          <a:pt x="12792285" y="0"/>
                        </a:cubicBezTo>
                        <a:cubicBezTo>
                          <a:pt x="13904799" y="221225"/>
                          <a:pt x="14345782" y="800632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623767" y="3234123"/>
                          <a:pt x="13816235" y="4318433"/>
                          <a:pt x="12792285" y="4343400"/>
                        </a:cubicBezTo>
                        <a:cubicBezTo>
                          <a:pt x="8883807" y="3802580"/>
                          <a:pt x="4042379" y="4417988"/>
                          <a:pt x="1609514" y="4343400"/>
                        </a:cubicBezTo>
                        <a:cubicBezTo>
                          <a:pt x="933235" y="4054711"/>
                          <a:pt x="-25406" y="3392016"/>
                          <a:pt x="0" y="2171700"/>
                        </a:cubicBezTo>
                        <a:close/>
                      </a:path>
                      <a:path w="14401800" h="4343400" stroke="0" extrusionOk="0">
                        <a:moveTo>
                          <a:pt x="0" y="2171700"/>
                        </a:moveTo>
                        <a:cubicBezTo>
                          <a:pt x="1607" y="1118362"/>
                          <a:pt x="739329" y="40175"/>
                          <a:pt x="1609514" y="0"/>
                        </a:cubicBezTo>
                        <a:cubicBezTo>
                          <a:pt x="5079589" y="427617"/>
                          <a:pt x="9015222" y="-195658"/>
                          <a:pt x="12792285" y="0"/>
                        </a:cubicBezTo>
                        <a:cubicBezTo>
                          <a:pt x="13802434" y="76528"/>
                          <a:pt x="14454756" y="1129910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355582" y="3385750"/>
                          <a:pt x="13467730" y="4427456"/>
                          <a:pt x="12792285" y="4343400"/>
                        </a:cubicBezTo>
                        <a:cubicBezTo>
                          <a:pt x="7969812" y="4333418"/>
                          <a:pt x="6980658" y="4340822"/>
                          <a:pt x="1609514" y="4343400"/>
                        </a:cubicBezTo>
                        <a:cubicBezTo>
                          <a:pt x="620494" y="4033360"/>
                          <a:pt x="14171" y="3479260"/>
                          <a:pt x="0" y="2171700"/>
                        </a:cubicBezTo>
                        <a:close/>
                      </a:path>
                      <a:path w="14401800" h="4343400" fill="none" stroke="0" extrusionOk="0">
                        <a:moveTo>
                          <a:pt x="0" y="2171700"/>
                        </a:moveTo>
                        <a:cubicBezTo>
                          <a:pt x="2019" y="1184650"/>
                          <a:pt x="891050" y="84992"/>
                          <a:pt x="1609514" y="0"/>
                        </a:cubicBezTo>
                        <a:cubicBezTo>
                          <a:pt x="3775231" y="345598"/>
                          <a:pt x="9327068" y="-479962"/>
                          <a:pt x="12792285" y="0"/>
                        </a:cubicBezTo>
                        <a:cubicBezTo>
                          <a:pt x="13822657" y="123732"/>
                          <a:pt x="14318163" y="920961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481010" y="3474754"/>
                          <a:pt x="13651313" y="4449946"/>
                          <a:pt x="12792285" y="4343400"/>
                        </a:cubicBezTo>
                        <a:cubicBezTo>
                          <a:pt x="8656185" y="4114023"/>
                          <a:pt x="4569558" y="4627228"/>
                          <a:pt x="1609514" y="4343400"/>
                        </a:cubicBezTo>
                        <a:cubicBezTo>
                          <a:pt x="813374" y="4167581"/>
                          <a:pt x="-58551" y="3497852"/>
                          <a:pt x="0" y="21717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75696-13CB-5215-70EB-CDA88CB9ED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55993" y="1707943"/>
            <a:ext cx="1333310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F0F04-714E-B23A-4061-9D1ED907BD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4600" y="3924300"/>
            <a:ext cx="14247587" cy="406638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35EDA96-158E-21AB-0AE8-2B0D2922E4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315" y="-12769"/>
            <a:ext cx="2613744" cy="27051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9FEBEF7-EED6-3D30-68C0-8FFD6C058B42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6D501-92B9-28E7-768D-886175C952BB}"/>
              </a:ext>
            </a:extLst>
          </p:cNvPr>
          <p:cNvGrpSpPr/>
          <p:nvPr/>
        </p:nvGrpSpPr>
        <p:grpSpPr>
          <a:xfrm>
            <a:off x="-4038600" y="5448300"/>
            <a:ext cx="25176315" cy="7671489"/>
            <a:chOff x="-2592532" y="5307424"/>
            <a:chExt cx="25176315" cy="7671489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9741BCD-F36B-E634-35BA-793075120B98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E102631-F06C-8CA1-D265-3729E8AA476E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94463A-F04F-4217-6946-7198625AF858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B6B0061D-6A65-6A60-1F31-EB849976333C}"/>
                </a:ext>
              </a:extLst>
            </p:cNvPr>
            <p:cNvSpPr/>
            <p:nvPr/>
          </p:nvSpPr>
          <p:spPr>
            <a:xfrm>
              <a:off x="-2592532" y="72886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27A9476-AAB6-EE35-1181-F80D45C56832}"/>
                </a:ext>
              </a:extLst>
            </p:cNvPr>
            <p:cNvSpPr/>
            <p:nvPr/>
          </p:nvSpPr>
          <p:spPr>
            <a:xfrm flipH="1">
              <a:off x="8151668" y="78220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61953" y="544511"/>
            <a:ext cx="2645152" cy="3497196"/>
          </a:xfrm>
          <a:custGeom>
            <a:avLst/>
            <a:gdLst/>
            <a:ahLst/>
            <a:cxnLst/>
            <a:rect l="l" t="t" r="r" b="b"/>
            <a:pathLst>
              <a:path w="2645152" h="3497196">
                <a:moveTo>
                  <a:pt x="0" y="0"/>
                </a:moveTo>
                <a:lnTo>
                  <a:pt x="2645152" y="0"/>
                </a:lnTo>
                <a:lnTo>
                  <a:pt x="2645152" y="3497196"/>
                </a:lnTo>
                <a:lnTo>
                  <a:pt x="0" y="3497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/>
          <p:cNvGrpSpPr/>
          <p:nvPr/>
        </p:nvGrpSpPr>
        <p:grpSpPr>
          <a:xfrm>
            <a:off x="1981200" y="-1943100"/>
            <a:ext cx="14372988" cy="13117643"/>
            <a:chOff x="-1143000" y="-2857500"/>
            <a:chExt cx="14372988" cy="13117643"/>
          </a:xfrm>
        </p:grpSpPr>
        <p:sp>
          <p:nvSpPr>
            <p:cNvPr id="3" name="Freeform 3"/>
            <p:cNvSpPr/>
            <p:nvPr/>
          </p:nvSpPr>
          <p:spPr>
            <a:xfrm flipV="1">
              <a:off x="-1143000" y="-2857500"/>
              <a:ext cx="14372988" cy="13117643"/>
            </a:xfrm>
            <a:custGeom>
              <a:avLst/>
              <a:gdLst/>
              <a:ahLst/>
              <a:cxnLst/>
              <a:rect l="l" t="t" r="r" b="b"/>
              <a:pathLst>
                <a:path w="14372988" h="12055343">
                  <a:moveTo>
                    <a:pt x="0" y="12055343"/>
                  </a:moveTo>
                  <a:lnTo>
                    <a:pt x="14372987" y="12055343"/>
                  </a:lnTo>
                  <a:lnTo>
                    <a:pt x="14372987" y="0"/>
                  </a:lnTo>
                  <a:lnTo>
                    <a:pt x="0" y="0"/>
                  </a:lnTo>
                  <a:lnTo>
                    <a:pt x="0" y="12055343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" name="Freeform 6"/>
            <p:cNvSpPr/>
            <p:nvPr/>
          </p:nvSpPr>
          <p:spPr>
            <a:xfrm rot="21484152" flipV="1">
              <a:off x="734788" y="2376880"/>
              <a:ext cx="12232080" cy="3114084"/>
            </a:xfrm>
            <a:custGeom>
              <a:avLst/>
              <a:gdLst/>
              <a:ahLst/>
              <a:cxnLst/>
              <a:rect l="l" t="t" r="r" b="b"/>
              <a:pathLst>
                <a:path w="12232080" h="3114084">
                  <a:moveTo>
                    <a:pt x="0" y="3114084"/>
                  </a:moveTo>
                  <a:lnTo>
                    <a:pt x="12232079" y="3114084"/>
                  </a:lnTo>
                  <a:lnTo>
                    <a:pt x="12232079" y="0"/>
                  </a:lnTo>
                  <a:lnTo>
                    <a:pt x="0" y="0"/>
                  </a:lnTo>
                  <a:lnTo>
                    <a:pt x="0" y="3114084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78526" y="4747318"/>
            <a:ext cx="1847914" cy="3146603"/>
          </a:xfrm>
          <a:custGeom>
            <a:avLst/>
            <a:gdLst/>
            <a:ahLst/>
            <a:cxnLst/>
            <a:rect l="l" t="t" r="r" b="b"/>
            <a:pathLst>
              <a:path w="1847914" h="3146603">
                <a:moveTo>
                  <a:pt x="0" y="0"/>
                </a:moveTo>
                <a:lnTo>
                  <a:pt x="1847914" y="0"/>
                </a:lnTo>
                <a:lnTo>
                  <a:pt x="1847914" y="3146603"/>
                </a:lnTo>
                <a:lnTo>
                  <a:pt x="0" y="31466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028700" y="6573722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953654" y="209655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984529" y="856163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6202376" y="1196470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46771-0848-72A5-CDD8-5BF0A4B04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7200" y="342900"/>
            <a:ext cx="10668925" cy="88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14328D07-D5AA-C9F4-2394-97CD2E3FA2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0D2A87F-678F-D275-719E-5ED914A1B2C3}"/>
              </a:ext>
            </a:extLst>
          </p:cNvPr>
          <p:cNvSpPr/>
          <p:nvPr/>
        </p:nvSpPr>
        <p:spPr>
          <a:xfrm flipH="1">
            <a:off x="8963891" y="653981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BF794CA-54EF-0D33-A997-2F22592D9BA0}"/>
              </a:ext>
            </a:extLst>
          </p:cNvPr>
          <p:cNvSpPr/>
          <p:nvPr/>
        </p:nvSpPr>
        <p:spPr>
          <a:xfrm flipH="1">
            <a:off x="9453995" y="7124067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14C3AB4-3909-5755-5CF3-5E66934913D6}"/>
              </a:ext>
            </a:extLst>
          </p:cNvPr>
          <p:cNvSpPr/>
          <p:nvPr/>
        </p:nvSpPr>
        <p:spPr>
          <a:xfrm flipH="1">
            <a:off x="9275618" y="795880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2C5073-2735-F43A-48BE-AC8D1327C9D1}"/>
              </a:ext>
            </a:extLst>
          </p:cNvPr>
          <p:cNvSpPr/>
          <p:nvPr/>
        </p:nvSpPr>
        <p:spPr>
          <a:xfrm>
            <a:off x="10796653" y="767183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4262597C-724E-9BD3-0AA4-A2C91A2EF1CE}"/>
              </a:ext>
            </a:extLst>
          </p:cNvPr>
          <p:cNvSpPr/>
          <p:nvPr/>
        </p:nvSpPr>
        <p:spPr>
          <a:xfrm>
            <a:off x="13928204" y="7922832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F9438C1F-FE91-FD11-D675-E55E220FAEC7}"/>
              </a:ext>
            </a:extLst>
          </p:cNvPr>
          <p:cNvSpPr/>
          <p:nvPr/>
        </p:nvSpPr>
        <p:spPr>
          <a:xfrm>
            <a:off x="16801214" y="7610239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4C19717-D01E-7700-0A4D-E8076CC7C6C5}"/>
              </a:ext>
            </a:extLst>
          </p:cNvPr>
          <p:cNvSpPr/>
          <p:nvPr/>
        </p:nvSpPr>
        <p:spPr>
          <a:xfrm>
            <a:off x="-526777" y="473481"/>
            <a:ext cx="5622411" cy="1921842"/>
          </a:xfrm>
          <a:custGeom>
            <a:avLst/>
            <a:gdLst/>
            <a:ahLst/>
            <a:cxnLst/>
            <a:rect l="l" t="t" r="r" b="b"/>
            <a:pathLst>
              <a:path w="5622411" h="1921842">
                <a:moveTo>
                  <a:pt x="0" y="0"/>
                </a:moveTo>
                <a:lnTo>
                  <a:pt x="5622411" y="0"/>
                </a:lnTo>
                <a:lnTo>
                  <a:pt x="5622411" y="1921842"/>
                </a:lnTo>
                <a:lnTo>
                  <a:pt x="0" y="1921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F5331-422D-15E2-3B33-0AAE76619860}"/>
              </a:ext>
            </a:extLst>
          </p:cNvPr>
          <p:cNvGrpSpPr/>
          <p:nvPr/>
        </p:nvGrpSpPr>
        <p:grpSpPr>
          <a:xfrm rot="21224193">
            <a:off x="10337912" y="196090"/>
            <a:ext cx="3810000" cy="3935557"/>
            <a:chOff x="10120810" y="1028700"/>
            <a:chExt cx="5859114" cy="6052198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F05112F4-9E7C-536B-692E-854E50B7B88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E0CDD5-6DA9-ADA1-DADD-AAC9D6524163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>
            <a:spLocks/>
          </p:cNvSpPr>
          <p:nvPr/>
        </p:nvSpPr>
        <p:spPr>
          <a:xfrm>
            <a:off x="1296875" y="314368"/>
            <a:ext cx="10232155" cy="9454307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810999" y="2552700"/>
            <a:ext cx="5209153" cy="5029200"/>
          </a:xfrm>
          <a:custGeom>
            <a:avLst/>
            <a:gdLst/>
            <a:ahLst/>
            <a:cxnLst/>
            <a:rect l="l" t="t" r="r" b="b"/>
            <a:pathLst>
              <a:path w="5747702" h="5549145">
                <a:moveTo>
                  <a:pt x="0" y="0"/>
                </a:moveTo>
                <a:lnTo>
                  <a:pt x="5747702" y="0"/>
                </a:lnTo>
                <a:lnTo>
                  <a:pt x="5747702" y="5549144"/>
                </a:lnTo>
                <a:lnTo>
                  <a:pt x="0" y="5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5B23A-491D-6F84-FFCB-09C6AC0C2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71600" y="1104900"/>
            <a:ext cx="10748180" cy="85961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6D2E235E-D437-97A2-AC23-B1CCEA3D72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401149" flipH="1" flipV="1">
            <a:off x="14149724" y="5094096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8153400" y="190500"/>
            <a:ext cx="8763000" cy="7853683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0287362">
            <a:off x="-5111812" y="-5591386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066800" y="2324100"/>
            <a:ext cx="6923284" cy="6105078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2726786" y="7806911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74001" y="7145225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6873284" y="-5144368"/>
            <a:ext cx="7781686" cy="444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add a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section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header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14F10-FEB1-B37B-3A2F-FF8B106C9F76}"/>
              </a:ext>
            </a:extLst>
          </p:cNvPr>
          <p:cNvGrpSpPr/>
          <p:nvPr/>
        </p:nvGrpSpPr>
        <p:grpSpPr>
          <a:xfrm>
            <a:off x="-2592532" y="5307424"/>
            <a:ext cx="25176315" cy="6933735"/>
            <a:chOff x="-2592532" y="5307424"/>
            <a:chExt cx="25176315" cy="6933735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A3AF8A5E-2638-39C6-0A69-45FD141BAACF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E7C5E06-B864-3024-5620-69EF1D957A87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E6AD3E8-4141-FCFD-7798-94DF3628009C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21356BA-9961-1106-A5BA-E3F89190799B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4EE5C18-7B9F-6E17-5604-4E3D725D8BE1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013CC1C-8586-778F-3098-55D1A557A4FE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A37EF9-4DF7-1F25-A315-7F4A10D34824}"/>
              </a:ext>
            </a:extLst>
          </p:cNvPr>
          <p:cNvGrpSpPr/>
          <p:nvPr/>
        </p:nvGrpSpPr>
        <p:grpSpPr>
          <a:xfrm rot="21232655">
            <a:off x="7183614" y="588875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BB83A71-D39B-1AD2-92B2-192A1AC61D5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9B0AA94-9C61-0EA1-B772-8741238116A7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8B149B-BEA6-9E14-841A-EFC5AC756E04}"/>
              </a:ext>
            </a:extLst>
          </p:cNvPr>
          <p:cNvGrpSpPr/>
          <p:nvPr/>
        </p:nvGrpSpPr>
        <p:grpSpPr>
          <a:xfrm rot="1248854">
            <a:off x="15972528" y="609312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2982ADC-80A9-99A7-6962-1AB2C1C49981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4375994-2702-62CA-7978-AF0D89E1E90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6" name="Freeform 10">
            <a:extLst>
              <a:ext uri="{FF2B5EF4-FFF2-40B4-BE49-F238E27FC236}">
                <a16:creationId xmlns:a16="http://schemas.microsoft.com/office/drawing/2014/main" id="{212F35E5-1193-6809-497C-210FB9BD91B5}"/>
              </a:ext>
            </a:extLst>
          </p:cNvPr>
          <p:cNvSpPr/>
          <p:nvPr/>
        </p:nvSpPr>
        <p:spPr>
          <a:xfrm>
            <a:off x="228600" y="2667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FD19B-5CD6-2D0C-7487-F69CBA0A67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43800" y="1181100"/>
            <a:ext cx="10467739" cy="7145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0FD62129-9166-EC62-0A6C-2B97E8BA89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Cloud 11"/>
          <p:cNvSpPr/>
          <p:nvPr/>
        </p:nvSpPr>
        <p:spPr>
          <a:xfrm>
            <a:off x="3352800" y="876300"/>
            <a:ext cx="15462635" cy="9220200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5A87D8-A4C6-1166-A2E9-07714175939E}"/>
              </a:ext>
            </a:extLst>
          </p:cNvPr>
          <p:cNvSpPr txBox="1">
            <a:spLocks/>
          </p:cNvSpPr>
          <p:nvPr/>
        </p:nvSpPr>
        <p:spPr>
          <a:xfrm>
            <a:off x="4800600" y="1943100"/>
            <a:ext cx="12763500" cy="7243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1: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em chỉ gặp một vài lần nhưng nhớ mãi.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2: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là nhân vật chính trong bộ phim hoặc vở kịch mà em đã xem.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17F26F-090E-83D4-CF41-6B1628DF6D45}"/>
              </a:ext>
            </a:extLst>
          </p:cNvPr>
          <p:cNvGrpSpPr/>
          <p:nvPr/>
        </p:nvGrpSpPr>
        <p:grpSpPr>
          <a:xfrm rot="1800000">
            <a:off x="14857564" y="412300"/>
            <a:ext cx="2828987" cy="2922215"/>
            <a:chOff x="10120810" y="1028700"/>
            <a:chExt cx="5859114" cy="6052198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A62D474-413C-48EB-532E-DB8F7BE4326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3636698-B4AE-F92C-0A07-695C5DCEB37B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B9F436-9EEE-E98F-AB66-C71BDC5CC83D}"/>
              </a:ext>
            </a:extLst>
          </p:cNvPr>
          <p:cNvGrpSpPr/>
          <p:nvPr/>
        </p:nvGrpSpPr>
        <p:grpSpPr>
          <a:xfrm rot="398588">
            <a:off x="136339" y="145786"/>
            <a:ext cx="2275466" cy="2350453"/>
            <a:chOff x="10120810" y="1028700"/>
            <a:chExt cx="5859114" cy="6052198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C6622D08-F5D7-63EA-58BC-B5E03F247B07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7CC1020-67CF-5B16-5A6B-3B0E67FFDF4E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9F4746A6-4633-7ED3-C83C-FA33A6F8E697}"/>
              </a:ext>
            </a:extLst>
          </p:cNvPr>
          <p:cNvSpPr/>
          <p:nvPr/>
        </p:nvSpPr>
        <p:spPr>
          <a:xfrm>
            <a:off x="-152400" y="4381500"/>
            <a:ext cx="5029200" cy="5510080"/>
          </a:xfrm>
          <a:custGeom>
            <a:avLst/>
            <a:gdLst/>
            <a:ahLst/>
            <a:cxnLst/>
            <a:rect l="l" t="t" r="r" b="b"/>
            <a:pathLst>
              <a:path w="2431592" h="2664095">
                <a:moveTo>
                  <a:pt x="0" y="0"/>
                </a:moveTo>
                <a:lnTo>
                  <a:pt x="2431592" y="0"/>
                </a:lnTo>
                <a:lnTo>
                  <a:pt x="2431592" y="2664095"/>
                </a:lnTo>
                <a:lnTo>
                  <a:pt x="0" y="266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359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sX0" fmla="*/ 0 w 17754600"/>
              <a:gd name="csY0" fmla="*/ 968577 h 9741300"/>
              <a:gd name="csX1" fmla="*/ 968577 w 17754600"/>
              <a:gd name="csY1" fmla="*/ 0 h 9741300"/>
              <a:gd name="csX2" fmla="*/ 16786023 w 17754600"/>
              <a:gd name="csY2" fmla="*/ 0 h 9741300"/>
              <a:gd name="csX3" fmla="*/ 17754600 w 17754600"/>
              <a:gd name="csY3" fmla="*/ 968577 h 9741300"/>
              <a:gd name="csX4" fmla="*/ 17754600 w 17754600"/>
              <a:gd name="csY4" fmla="*/ 8772723 h 9741300"/>
              <a:gd name="csX5" fmla="*/ 16786023 w 17754600"/>
              <a:gd name="csY5" fmla="*/ 9741300 h 9741300"/>
              <a:gd name="csX6" fmla="*/ 968577 w 17754600"/>
              <a:gd name="csY6" fmla="*/ 9741300 h 9741300"/>
              <a:gd name="csX7" fmla="*/ 0 w 17754600"/>
              <a:gd name="csY7" fmla="*/ 8772723 h 9741300"/>
              <a:gd name="csX8" fmla="*/ 0 w 17754600"/>
              <a:gd name="csY8" fmla="*/ 968577 h 97413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100961" y="6413307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838200" y="571500"/>
            <a:ext cx="16195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 bài văn theo gợi ý dưới đây: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97A77-619F-AE1D-5F35-1FBB4FC04C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1790700"/>
            <a:ext cx="11658600" cy="78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1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143F002-8B26-A729-097D-CFFA6965CF7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E7EC96B-C64C-20FF-FF7A-E4BD5B159D66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A0F1A9F-8D18-08ED-2D9D-6D539234DC36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42FF48D-B538-5561-84EF-5DAE315599CE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198CF0B-74F7-7C87-6065-83535EB2F35B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9709588-9C95-8854-FFFD-290F87420158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196B702-0363-1DF6-BAFC-91ADABD5494D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05FC9789-2A18-4EAF-0E65-0459368B70F8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14FA66E9-AA98-542C-A7A2-0096F7286A0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99EF08DE-0E8D-6716-6C73-505B9380E2BA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1BD3CEB7-7A3A-6497-A93B-BAA8DD241B33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ECFB9BD-BF34-3397-614B-AB58B4A2C1BE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667000" y="266700"/>
            <a:ext cx="13715431" cy="2551866"/>
          </a:xfrm>
          <a:custGeom>
            <a:avLst/>
            <a:gdLst/>
            <a:ahLst/>
            <a:cxnLst/>
            <a:rect l="l" t="t" r="r" b="b"/>
            <a:pathLst>
              <a:path w="10974266" h="3466039">
                <a:moveTo>
                  <a:pt x="10974266" y="0"/>
                </a:moveTo>
                <a:lnTo>
                  <a:pt x="0" y="0"/>
                </a:lnTo>
                <a:lnTo>
                  <a:pt x="0" y="3466039"/>
                </a:lnTo>
                <a:lnTo>
                  <a:pt x="10974266" y="3466039"/>
                </a:lnTo>
                <a:lnTo>
                  <a:pt x="109742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6572" y="-2813023"/>
            <a:ext cx="6102222" cy="22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9B14A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Add a Heading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8CE2E5-3FD6-58ED-A487-F36B079CED1F}"/>
              </a:ext>
            </a:extLst>
          </p:cNvPr>
          <p:cNvSpPr txBox="1">
            <a:spLocks/>
          </p:cNvSpPr>
          <p:nvPr/>
        </p:nvSpPr>
        <p:spPr>
          <a:xfrm>
            <a:off x="4191000" y="419100"/>
            <a:ext cx="10678987" cy="2190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sửa</a:t>
            </a:r>
            <a:endParaRPr kumimoji="0" lang="vi-VN" sz="8000" b="1" i="0" u="none" strike="noStrike" kern="1200" cap="none" spc="0" normalizeH="0" baseline="0" noProof="0" dirty="0">
              <a:ln w="57150">
                <a:solidFill>
                  <a:srgbClr val="F9B14A"/>
                </a:solidFill>
              </a:ln>
              <a:solidFill>
                <a:srgbClr val="F9B14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82280" y="4114270"/>
            <a:ext cx="7346734" cy="3239029"/>
            <a:chOff x="1282280" y="5326814"/>
            <a:chExt cx="7346734" cy="2316268"/>
          </a:xfrm>
        </p:grpSpPr>
        <p:sp>
          <p:nvSpPr>
            <p:cNvPr id="13" name="Rounded Rectangle 12"/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339C4D67-FEDD-749B-23C6-1A7298BFFF49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soát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E054A9-B5F2-79DD-F09C-3716EB863146}"/>
              </a:ext>
            </a:extLst>
          </p:cNvPr>
          <p:cNvGrpSpPr/>
          <p:nvPr/>
        </p:nvGrpSpPr>
        <p:grpSpPr>
          <a:xfrm rot="21331727">
            <a:off x="808034" y="232322"/>
            <a:ext cx="3155080" cy="3259054"/>
            <a:chOff x="10120810" y="1028700"/>
            <a:chExt cx="5859113" cy="6052197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2F7D4E8E-D73C-79A1-5CBE-EC01E3F4A40A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83C6FB4-0520-FF93-DC83-77685E54ED49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052D55-D263-D5B2-6F62-5406D45AB0D7}"/>
              </a:ext>
            </a:extLst>
          </p:cNvPr>
          <p:cNvGrpSpPr/>
          <p:nvPr/>
        </p:nvGrpSpPr>
        <p:grpSpPr>
          <a:xfrm rot="1964359">
            <a:off x="14474177" y="22795"/>
            <a:ext cx="3155080" cy="3259054"/>
            <a:chOff x="10120810" y="1028700"/>
            <a:chExt cx="5859113" cy="6052197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F22146C-FFF5-9760-254C-CAAFBD6F7F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A3E1A8E-7C3F-25D2-BDA3-758DC1FFDF31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04C659-ED7C-F279-1393-BFAD66DEA6E9}"/>
              </a:ext>
            </a:extLst>
          </p:cNvPr>
          <p:cNvGrpSpPr/>
          <p:nvPr/>
        </p:nvGrpSpPr>
        <p:grpSpPr>
          <a:xfrm>
            <a:off x="10287000" y="3924300"/>
            <a:ext cx="7346734" cy="2819400"/>
            <a:chOff x="1282280" y="5326814"/>
            <a:chExt cx="7346734" cy="231626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10D2D958-0A1A-4069-2927-7C3EA6CAC2B6}"/>
                </a:ext>
              </a:extLst>
            </p:cNvPr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3E58DA4-EAB6-3C6F-D244-F687409A0850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92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27A1B532-D50C-A903-8D8A-BEE4255BE34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24000" y="190500"/>
            <a:ext cx="9829800" cy="8517918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9700BE-EFA4-0DA3-8DAA-38521356C162}"/>
              </a:ext>
            </a:extLst>
          </p:cNvPr>
          <p:cNvSpPr txBox="1">
            <a:spLocks/>
          </p:cNvSpPr>
          <p:nvPr/>
        </p:nvSpPr>
        <p:spPr>
          <a:xfrm>
            <a:off x="1752600" y="647700"/>
            <a:ext cx="9771683" cy="71711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800" dirty="0">
                <a:solidFill>
                  <a:srgbClr val="FFFF00"/>
                </a:solidFill>
                <a:latin typeface="UTM Showcard" panose="02040603050506020204" pitchFamily="18" charset="0"/>
              </a:rPr>
              <a:t>VẬN DỤNG</a:t>
            </a:r>
            <a:endParaRPr lang="vi-VN" sz="20800" dirty="0">
              <a:solidFill>
                <a:srgbClr val="FFFF00"/>
              </a:solidFill>
            </a:endParaRPr>
          </a:p>
        </p:txBody>
      </p:sp>
      <p:sp>
        <p:nvSpPr>
          <p:cNvPr id="12" name="Freeform 8"/>
          <p:cNvSpPr/>
          <p:nvPr/>
        </p:nvSpPr>
        <p:spPr>
          <a:xfrm>
            <a:off x="12120835" y="969008"/>
            <a:ext cx="5365178" cy="7546925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0F5866-A8AF-35AC-28BE-5304092142FB}"/>
              </a:ext>
            </a:extLst>
          </p:cNvPr>
          <p:cNvGrpSpPr/>
          <p:nvPr/>
        </p:nvGrpSpPr>
        <p:grpSpPr>
          <a:xfrm>
            <a:off x="-2514600" y="5753100"/>
            <a:ext cx="25176315" cy="6933735"/>
            <a:chOff x="-2592532" y="5307424"/>
            <a:chExt cx="25176315" cy="6933735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104C7FC7-5C13-1CF6-0FA6-F9F5443F2E16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05EC09-CA8E-FBB6-07E5-EDC0B442018A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853598-5511-A651-830B-ABBDA8991146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03942DF-0194-335C-C9CE-C534032B76DC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7D14510-2BD6-052A-C714-EDCE65EAD305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F09D493-3DA5-FD2C-8489-C8CEF4661206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112059-D2C0-97B4-3D60-983599FDE2E4}"/>
              </a:ext>
            </a:extLst>
          </p:cNvPr>
          <p:cNvGrpSpPr/>
          <p:nvPr/>
        </p:nvGrpSpPr>
        <p:grpSpPr>
          <a:xfrm rot="21232655">
            <a:off x="1087614" y="220888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E3724D2-73CB-96A0-DC31-89A81413FB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A5147249-BF2D-4FF5-7E94-DFF612B1B84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344B56-855C-EEDF-E023-08067255ACF1}"/>
              </a:ext>
            </a:extLst>
          </p:cNvPr>
          <p:cNvGrpSpPr/>
          <p:nvPr/>
        </p:nvGrpSpPr>
        <p:grpSpPr>
          <a:xfrm rot="1248854">
            <a:off x="9876528" y="241325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76C8D4F-496F-4D78-7109-2D0C53F6935C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EE358EC9-91A8-AFC8-F20E-442A0DDF423A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34269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sX0" fmla="*/ 0 w 17754600"/>
              <a:gd name="csY0" fmla="*/ 968577 h 9741300"/>
              <a:gd name="csX1" fmla="*/ 968577 w 17754600"/>
              <a:gd name="csY1" fmla="*/ 0 h 9741300"/>
              <a:gd name="csX2" fmla="*/ 16786023 w 17754600"/>
              <a:gd name="csY2" fmla="*/ 0 h 9741300"/>
              <a:gd name="csX3" fmla="*/ 17754600 w 17754600"/>
              <a:gd name="csY3" fmla="*/ 968577 h 9741300"/>
              <a:gd name="csX4" fmla="*/ 17754600 w 17754600"/>
              <a:gd name="csY4" fmla="*/ 8772723 h 9741300"/>
              <a:gd name="csX5" fmla="*/ 16786023 w 17754600"/>
              <a:gd name="csY5" fmla="*/ 9741300 h 9741300"/>
              <a:gd name="csX6" fmla="*/ 968577 w 17754600"/>
              <a:gd name="csY6" fmla="*/ 9741300 h 9741300"/>
              <a:gd name="csX7" fmla="*/ 0 w 17754600"/>
              <a:gd name="csY7" fmla="*/ 8772723 h 9741300"/>
              <a:gd name="csX8" fmla="*/ 0 w 17754600"/>
              <a:gd name="csY8" fmla="*/ 968577 h 97413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773400" y="6362700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1219200" y="2324100"/>
            <a:ext cx="150359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dirty="0"/>
              <a:t>Em tiến hành chia sẻ với người thân bài viết của em và trao đổi về cách viết bài văn tả người.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7384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352606A0-FCE3-E5F2-EF0A-563FEC712CC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23C7E1B-757E-DDBA-0986-3ECBC1DE88CD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643D6722-3DCE-2ACD-54F9-AC2C55F1A3A9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D405508D-2D1A-D6E7-6CD1-E5329A1B87FA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C9546900-144F-A067-3F2A-1A0D5AD6D46C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31571543-9D49-F446-ACAE-A94CC8A8A8D0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F8E3CA95-39A4-A353-8C2F-A767060B5906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3CB91C94-C95A-F538-5AB5-CDE4C45C780B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E4EDDB98-DC4D-6ED7-548C-3C6180930851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id="{60EC965E-3755-6343-7F79-661E53C1728F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id="{4DB62285-D153-2539-6DAD-E8564DCCF8D5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id="{687264F2-A5CB-94C1-628C-103AFA44806D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297400" y="4267461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051012" y="871043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87E7A7F1-158C-8323-3A2C-D3DA12B8AAB1}"/>
              </a:ext>
            </a:extLst>
          </p:cNvPr>
          <p:cNvSpPr>
            <a:spLocks/>
          </p:cNvSpPr>
          <p:nvPr/>
        </p:nvSpPr>
        <p:spPr>
          <a:xfrm>
            <a:off x="342900" y="2476500"/>
            <a:ext cx="17602200" cy="7791080"/>
          </a:xfrm>
          <a:prstGeom prst="roundRect">
            <a:avLst/>
          </a:prstGeom>
          <a:solidFill>
            <a:srgbClr val="FFFFCC"/>
          </a:solidFill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E351DF28-0456-2C04-BE37-09A06869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2" y="3631693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621A32F4-5001-510D-4DDB-B1363668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" y="6448417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497CC006-064A-5607-A042-A66CEAF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" y="8083492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064026B-2122-C0B2-04F1-334E05B45EDC}"/>
              </a:ext>
            </a:extLst>
          </p:cNvPr>
          <p:cNvSpPr txBox="1">
            <a:spLocks/>
          </p:cNvSpPr>
          <p:nvPr/>
        </p:nvSpPr>
        <p:spPr>
          <a:xfrm>
            <a:off x="2591955" y="3457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F27A88F-40A2-D72D-5A05-A1F7009F2102}"/>
              </a:ext>
            </a:extLst>
          </p:cNvPr>
          <p:cNvSpPr txBox="1">
            <a:spLocks/>
          </p:cNvSpPr>
          <p:nvPr/>
        </p:nvSpPr>
        <p:spPr>
          <a:xfrm>
            <a:off x="2630055" y="4981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0EA233-79A4-CC5C-03EC-09AC5C64633D}"/>
              </a:ext>
            </a:extLst>
          </p:cNvPr>
          <p:cNvSpPr txBox="1">
            <a:spLocks/>
          </p:cNvSpPr>
          <p:nvPr/>
        </p:nvSpPr>
        <p:spPr>
          <a:xfrm>
            <a:off x="2601480" y="647741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34B0B2C-0A83-1F83-12D4-70B0F1C72E7A}"/>
              </a:ext>
            </a:extLst>
          </p:cNvPr>
          <p:cNvSpPr txBox="1">
            <a:spLocks/>
          </p:cNvSpPr>
          <p:nvPr/>
        </p:nvSpPr>
        <p:spPr>
          <a:xfrm>
            <a:off x="2601480" y="798236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pic>
        <p:nvPicPr>
          <p:cNvPr id="30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1A058432-3BA4-57A5-6444-2241BF38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3" y="5114219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73719" y="277325"/>
            <a:ext cx="15039908" cy="2507807"/>
            <a:chOff x="1624046" y="667169"/>
            <a:chExt cx="15039908" cy="2507807"/>
          </a:xfrm>
        </p:grpSpPr>
        <p:sp>
          <p:nvSpPr>
            <p:cNvPr id="13" name="Freeform 4"/>
            <p:cNvSpPr/>
            <p:nvPr/>
          </p:nvSpPr>
          <p:spPr>
            <a:xfrm>
              <a:off x="1624046" y="667169"/>
              <a:ext cx="15039908" cy="2507807"/>
            </a:xfrm>
            <a:custGeom>
              <a:avLst/>
              <a:gdLst/>
              <a:ahLst/>
              <a:cxnLst/>
              <a:rect l="l" t="t" r="r" b="b"/>
              <a:pathLst>
                <a:path w="11296715" h="3567879">
                  <a:moveTo>
                    <a:pt x="0" y="0"/>
                  </a:moveTo>
                  <a:lnTo>
                    <a:pt x="11296715" y="0"/>
                  </a:lnTo>
                  <a:lnTo>
                    <a:pt x="11296715" y="3567879"/>
                  </a:lnTo>
                  <a:lnTo>
                    <a:pt x="0" y="3567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28CE2E5-3FD6-58ED-A487-F36B079CED1F}"/>
                </a:ext>
              </a:extLst>
            </p:cNvPr>
            <p:cNvSpPr txBox="1">
              <a:spLocks/>
            </p:cNvSpPr>
            <p:nvPr/>
          </p:nvSpPr>
          <p:spPr>
            <a:xfrm>
              <a:off x="6867750" y="825608"/>
              <a:ext cx="4552500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vi-VN" sz="115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B00753-710A-C84B-1D3F-1529951C7AC6}"/>
              </a:ext>
            </a:extLst>
          </p:cNvPr>
          <p:cNvGrpSpPr/>
          <p:nvPr/>
        </p:nvGrpSpPr>
        <p:grpSpPr>
          <a:xfrm rot="21331727">
            <a:off x="-315373" y="136943"/>
            <a:ext cx="3660830" cy="3781471"/>
            <a:chOff x="10120810" y="1028700"/>
            <a:chExt cx="5859113" cy="6052197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21E4E85-899E-8E55-E60B-E85E7B8FA82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6BAAA793-9E64-D853-CC39-864C5CCC2AA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D43D29-0A39-CC83-4EAD-023FB15263E6}"/>
              </a:ext>
            </a:extLst>
          </p:cNvPr>
          <p:cNvGrpSpPr/>
          <p:nvPr/>
        </p:nvGrpSpPr>
        <p:grpSpPr>
          <a:xfrm rot="1964359">
            <a:off x="14371563" y="-110541"/>
            <a:ext cx="3660830" cy="3781471"/>
            <a:chOff x="10120810" y="1028700"/>
            <a:chExt cx="5859113" cy="6052197"/>
          </a:xfrm>
        </p:grpSpPr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4D4EFF98-9EF2-F90D-9DB9-49DE0FDD193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3E8F8098-6539-1A09-1B3D-E423BE582FD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086297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723</TotalTime>
  <Words>149</Words>
  <Application>Microsoft Office PowerPoint</Application>
  <PresentationFormat>Custom</PresentationFormat>
  <Paragraphs>20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</vt:lpstr>
      <vt:lpstr>Times New Roman</vt:lpstr>
      <vt:lpstr>UTM Showcard</vt:lpstr>
      <vt:lpstr>Wedges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write cuong</cp:lastModifiedBy>
  <cp:revision>151</cp:revision>
  <dcterms:created xsi:type="dcterms:W3CDTF">2006-08-16T00:00:00Z</dcterms:created>
  <dcterms:modified xsi:type="dcterms:W3CDTF">2026-02-05T03:55:54Z</dcterms:modified>
  <cp:category>9Slide.vn</cp:category>
  <dc:identifier>DAFsW2zh7hA</dc:identifier>
</cp:coreProperties>
</file>