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2" r:id="rId2"/>
  </p:sldMasterIdLst>
  <p:notesMasterIdLst>
    <p:notesMasterId r:id="rId17"/>
  </p:notesMasterIdLst>
  <p:sldIdLst>
    <p:sldId id="281" r:id="rId3"/>
    <p:sldId id="282" r:id="rId4"/>
    <p:sldId id="283" r:id="rId5"/>
    <p:sldId id="284" r:id="rId6"/>
    <p:sldId id="285" r:id="rId7"/>
    <p:sldId id="286" r:id="rId8"/>
    <p:sldId id="289" r:id="rId9"/>
    <p:sldId id="367" r:id="rId10"/>
    <p:sldId id="292" r:id="rId11"/>
    <p:sldId id="294" r:id="rId12"/>
    <p:sldId id="295" r:id="rId13"/>
    <p:sldId id="296" r:id="rId14"/>
    <p:sldId id="299" r:id="rId15"/>
    <p:sldId id="36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9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8F61F7-D265-4AB5-9EBF-51C229A5033F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96EA69-6416-4104-A308-4714905479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37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8E9BF1-FB74-47DC-999A-46F1F5FCF5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562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1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278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511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050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44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5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26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78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33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88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56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33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20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88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69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66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28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24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7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49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83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9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50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38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83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8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16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15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95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00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3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4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4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34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05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8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77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3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9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28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782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7368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2370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2197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2791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8086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1758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622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04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4382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6719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252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76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5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58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06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ags" Target="../tags/tag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>
            <a:grpSpLocks noGrp="1" noSelect="1" noRot="1" noMove="1" noResize="1"/>
          </p:cNvGrpSpPr>
          <p:nvPr userDrawn="1">
            <p:custDataLst>
              <p:tags r:id="rId43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/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/>
          <p:cNvSpPr>
            <a:spLocks noSelect="1"/>
          </p:cNvSpPr>
          <p:nvPr userDrawn="1">
            <p:custDataLst>
              <p:tags r:id="rId44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/>
          <p:cNvSpPr>
            <a:spLocks noSelect="1"/>
          </p:cNvSpPr>
          <p:nvPr userDrawn="1">
            <p:custDataLst>
              <p:tags r:id="rId45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 userDrawn="1"/>
        </p:nvSpPr>
        <p:spPr>
          <a:xfrm>
            <a:off x="0" y="0"/>
            <a:ext cx="12192000" cy="6878782"/>
          </a:xfrm>
          <a:prstGeom prst="rect">
            <a:avLst/>
          </a:prstGeom>
          <a:solidFill>
            <a:srgbClr val="FEF9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CA32B43-F340-3CFA-CCC7-A0875C32C771}"/>
              </a:ext>
            </a:extLst>
          </p:cNvPr>
          <p:cNvPicPr>
            <a:picLocks noChangeAspect="1"/>
          </p:cNvPicPr>
          <p:nvPr userDrawn="1"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2297" y="186200"/>
            <a:ext cx="1674131" cy="167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422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2608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7.png"/><Relationship Id="rId18" Type="http://schemas.openxmlformats.org/officeDocument/2006/relationships/image" Target="../media/image30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emf"/><Relationship Id="rId12" Type="http://schemas.openxmlformats.org/officeDocument/2006/relationships/image" Target="../media/image31.png"/><Relationship Id="rId17" Type="http://schemas.openxmlformats.org/officeDocument/2006/relationships/image" Target="../media/image41.png"/><Relationship Id="rId2" Type="http://schemas.openxmlformats.org/officeDocument/2006/relationships/audio" Target="../media/media4.wav"/><Relationship Id="rId16" Type="http://schemas.openxmlformats.org/officeDocument/2006/relationships/image" Target="../media/image40.png"/><Relationship Id="rId1" Type="http://schemas.microsoft.com/office/2007/relationships/media" Target="../media/media4.wav"/><Relationship Id="rId6" Type="http://schemas.openxmlformats.org/officeDocument/2006/relationships/image" Target="../media/image29.emf"/><Relationship Id="rId11" Type="http://schemas.openxmlformats.org/officeDocument/2006/relationships/image" Target="../media/image34.png"/><Relationship Id="rId5" Type="http://schemas.openxmlformats.org/officeDocument/2006/relationships/image" Target="../media/image27.emf"/><Relationship Id="rId15" Type="http://schemas.openxmlformats.org/officeDocument/2006/relationships/image" Target="../media/image39.png"/><Relationship Id="rId10" Type="http://schemas.openxmlformats.org/officeDocument/2006/relationships/image" Target="../media/image33.png"/><Relationship Id="rId19" Type="http://schemas.openxmlformats.org/officeDocument/2006/relationships/image" Target="../media/image6.png"/><Relationship Id="rId4" Type="http://schemas.openxmlformats.org/officeDocument/2006/relationships/image" Target="../media/image26.emf"/><Relationship Id="rId9" Type="http://schemas.openxmlformats.org/officeDocument/2006/relationships/image" Target="../media/image32.png"/><Relationship Id="rId1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6.emf"/><Relationship Id="rId7" Type="http://schemas.openxmlformats.org/officeDocument/2006/relationships/image" Target="../media/image4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29.emf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35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emf"/><Relationship Id="rId12" Type="http://schemas.openxmlformats.org/officeDocument/2006/relationships/image" Target="../media/image52.png"/><Relationship Id="rId17" Type="http://schemas.openxmlformats.org/officeDocument/2006/relationships/image" Target="../media/image57.jpeg"/><Relationship Id="rId2" Type="http://schemas.openxmlformats.org/officeDocument/2006/relationships/audio" Target="../media/media5.wav"/><Relationship Id="rId16" Type="http://schemas.openxmlformats.org/officeDocument/2006/relationships/image" Target="../media/image56.png"/><Relationship Id="rId20" Type="http://schemas.openxmlformats.org/officeDocument/2006/relationships/image" Target="../media/image6.png"/><Relationship Id="rId1" Type="http://schemas.microsoft.com/office/2007/relationships/media" Target="../media/media5.wav"/><Relationship Id="rId6" Type="http://schemas.openxmlformats.org/officeDocument/2006/relationships/image" Target="../media/image29.emf"/><Relationship Id="rId11" Type="http://schemas.openxmlformats.org/officeDocument/2006/relationships/image" Target="../media/image51.png"/><Relationship Id="rId5" Type="http://schemas.openxmlformats.org/officeDocument/2006/relationships/image" Target="../media/image47.jpe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19" Type="http://schemas.openxmlformats.org/officeDocument/2006/relationships/image" Target="../media/image30.gif"/><Relationship Id="rId4" Type="http://schemas.openxmlformats.org/officeDocument/2006/relationships/image" Target="../media/image26.emf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2.png"/><Relationship Id="rId18" Type="http://schemas.openxmlformats.org/officeDocument/2006/relationships/image" Target="../media/image16.svg"/><Relationship Id="rId3" Type="http://schemas.openxmlformats.org/officeDocument/2006/relationships/slideLayout" Target="../slideLayouts/slideLayout42.xml"/><Relationship Id="rId21" Type="http://schemas.openxmlformats.org/officeDocument/2006/relationships/image" Target="../media/image18.gif"/><Relationship Id="rId7" Type="http://schemas.openxmlformats.org/officeDocument/2006/relationships/image" Target="../media/image7.png"/><Relationship Id="rId12" Type="http://schemas.openxmlformats.org/officeDocument/2006/relationships/image" Target="../media/image11.svg"/><Relationship Id="rId17" Type="http://schemas.openxmlformats.org/officeDocument/2006/relationships/image" Target="../media/image15.png"/><Relationship Id="rId25" Type="http://schemas.openxmlformats.org/officeDocument/2006/relationships/audio" Target="../media/audio2.wav"/><Relationship Id="rId2" Type="http://schemas.openxmlformats.org/officeDocument/2006/relationships/audio" Target="../media/media2.mp3"/><Relationship Id="rId16" Type="http://schemas.openxmlformats.org/officeDocument/2006/relationships/image" Target="../media/image14.svg"/><Relationship Id="rId20" Type="http://schemas.microsoft.com/office/2007/relationships/hdphoto" Target="../media/hdphoto4.wdp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10.png"/><Relationship Id="rId24" Type="http://schemas.openxmlformats.org/officeDocument/2006/relationships/audio" Target="../media/audio1.wav"/><Relationship Id="rId5" Type="http://schemas.openxmlformats.org/officeDocument/2006/relationships/audio" Target="../media/audio1.wav"/><Relationship Id="rId15" Type="http://schemas.openxmlformats.org/officeDocument/2006/relationships/image" Target="../media/image13.png"/><Relationship Id="rId23" Type="http://schemas.openxmlformats.org/officeDocument/2006/relationships/image" Target="../media/image19.png"/><Relationship Id="rId10" Type="http://schemas.openxmlformats.org/officeDocument/2006/relationships/image" Target="../media/image9.svg"/><Relationship Id="rId19" Type="http://schemas.openxmlformats.org/officeDocument/2006/relationships/image" Target="../media/image1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Relationship Id="rId14" Type="http://schemas.microsoft.com/office/2007/relationships/hdphoto" Target="../media/hdphoto3.wdp"/><Relationship Id="rId2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1.svg"/><Relationship Id="rId18" Type="http://schemas.openxmlformats.org/officeDocument/2006/relationships/image" Target="../media/image12.png"/><Relationship Id="rId26" Type="http://schemas.openxmlformats.org/officeDocument/2006/relationships/audio" Target="../media/audio1.wav"/><Relationship Id="rId3" Type="http://schemas.openxmlformats.org/officeDocument/2006/relationships/slideLayout" Target="../slideLayouts/slideLayout42.xml"/><Relationship Id="rId21" Type="http://schemas.microsoft.com/office/2007/relationships/hdphoto" Target="../media/hdphoto5.wdp"/><Relationship Id="rId7" Type="http://schemas.openxmlformats.org/officeDocument/2006/relationships/audio" Target="../media/audio1.wav"/><Relationship Id="rId12" Type="http://schemas.openxmlformats.org/officeDocument/2006/relationships/image" Target="../media/image15.png"/><Relationship Id="rId17" Type="http://schemas.openxmlformats.org/officeDocument/2006/relationships/image" Target="../media/image23.svg"/><Relationship Id="rId25" Type="http://schemas.openxmlformats.org/officeDocument/2006/relationships/audio" Target="../media/audio3.wav"/><Relationship Id="rId2" Type="http://schemas.openxmlformats.org/officeDocument/2006/relationships/audio" Target="../media/media2.mp3"/><Relationship Id="rId16" Type="http://schemas.openxmlformats.org/officeDocument/2006/relationships/image" Target="../media/image10.png"/><Relationship Id="rId20" Type="http://schemas.openxmlformats.org/officeDocument/2006/relationships/image" Target="../media/image24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0.svg"/><Relationship Id="rId24" Type="http://schemas.openxmlformats.org/officeDocument/2006/relationships/audio" Target="../media/audio2.wav"/><Relationship Id="rId5" Type="http://schemas.openxmlformats.org/officeDocument/2006/relationships/audio" Target="../media/audio2.wav"/><Relationship Id="rId15" Type="http://schemas.openxmlformats.org/officeDocument/2006/relationships/image" Target="../media/image22.svg"/><Relationship Id="rId23" Type="http://schemas.openxmlformats.org/officeDocument/2006/relationships/image" Target="../media/image19.png"/><Relationship Id="rId10" Type="http://schemas.openxmlformats.org/officeDocument/2006/relationships/image" Target="../media/image13.png"/><Relationship Id="rId19" Type="http://schemas.openxmlformats.org/officeDocument/2006/relationships/image" Target="../media/image18.gif"/><Relationship Id="rId4" Type="http://schemas.openxmlformats.org/officeDocument/2006/relationships/notesSlide" Target="../notesSlides/notesSlide3.xml"/><Relationship Id="rId9" Type="http://schemas.microsoft.com/office/2007/relationships/hdphoto" Target="../media/hdphoto2.wdp"/><Relationship Id="rId14" Type="http://schemas.openxmlformats.org/officeDocument/2006/relationships/image" Target="../media/image8.png"/><Relationship Id="rId2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1.svg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42.xml"/><Relationship Id="rId21" Type="http://schemas.openxmlformats.org/officeDocument/2006/relationships/image" Target="../media/image6.png"/><Relationship Id="rId7" Type="http://schemas.openxmlformats.org/officeDocument/2006/relationships/audio" Target="../media/audio1.wav"/><Relationship Id="rId12" Type="http://schemas.openxmlformats.org/officeDocument/2006/relationships/image" Target="../media/image15.png"/><Relationship Id="rId17" Type="http://schemas.openxmlformats.org/officeDocument/2006/relationships/image" Target="../media/image23.svg"/><Relationship Id="rId25" Type="http://schemas.openxmlformats.org/officeDocument/2006/relationships/audio" Target="../media/audio1.wav"/><Relationship Id="rId2" Type="http://schemas.openxmlformats.org/officeDocument/2006/relationships/audio" Target="../media/media2.mp3"/><Relationship Id="rId16" Type="http://schemas.openxmlformats.org/officeDocument/2006/relationships/image" Target="../media/image10.png"/><Relationship Id="rId20" Type="http://schemas.openxmlformats.org/officeDocument/2006/relationships/image" Target="../media/image18.gi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0.svg"/><Relationship Id="rId24" Type="http://schemas.openxmlformats.org/officeDocument/2006/relationships/audio" Target="../media/audio3.wav"/><Relationship Id="rId5" Type="http://schemas.openxmlformats.org/officeDocument/2006/relationships/audio" Target="../media/audio2.wav"/><Relationship Id="rId15" Type="http://schemas.openxmlformats.org/officeDocument/2006/relationships/image" Target="../media/image22.svg"/><Relationship Id="rId23" Type="http://schemas.openxmlformats.org/officeDocument/2006/relationships/audio" Target="../media/audio2.wav"/><Relationship Id="rId10" Type="http://schemas.openxmlformats.org/officeDocument/2006/relationships/image" Target="../media/image13.png"/><Relationship Id="rId19" Type="http://schemas.openxmlformats.org/officeDocument/2006/relationships/image" Target="../media/image12.png"/><Relationship Id="rId4" Type="http://schemas.openxmlformats.org/officeDocument/2006/relationships/notesSlide" Target="../notesSlides/notesSlide4.xml"/><Relationship Id="rId9" Type="http://schemas.microsoft.com/office/2007/relationships/hdphoto" Target="../media/hdphoto2.wdp"/><Relationship Id="rId14" Type="http://schemas.openxmlformats.org/officeDocument/2006/relationships/image" Target="../media/image8.png"/><Relationship Id="rId22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2.png"/><Relationship Id="rId18" Type="http://schemas.openxmlformats.org/officeDocument/2006/relationships/image" Target="../media/image21.svg"/><Relationship Id="rId3" Type="http://schemas.openxmlformats.org/officeDocument/2006/relationships/slideLayout" Target="../slideLayouts/slideLayout42.xml"/><Relationship Id="rId21" Type="http://schemas.openxmlformats.org/officeDocument/2006/relationships/image" Target="../media/image18.gif"/><Relationship Id="rId7" Type="http://schemas.openxmlformats.org/officeDocument/2006/relationships/image" Target="../media/image7.png"/><Relationship Id="rId12" Type="http://schemas.openxmlformats.org/officeDocument/2006/relationships/image" Target="../media/image23.svg"/><Relationship Id="rId17" Type="http://schemas.openxmlformats.org/officeDocument/2006/relationships/image" Target="../media/image15.png"/><Relationship Id="rId2" Type="http://schemas.openxmlformats.org/officeDocument/2006/relationships/audio" Target="../media/media2.mp3"/><Relationship Id="rId16" Type="http://schemas.openxmlformats.org/officeDocument/2006/relationships/image" Target="../media/image20.svg"/><Relationship Id="rId20" Type="http://schemas.openxmlformats.org/officeDocument/2006/relationships/image" Target="../media/image25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10.png"/><Relationship Id="rId24" Type="http://schemas.openxmlformats.org/officeDocument/2006/relationships/audio" Target="../media/audio2.wav"/><Relationship Id="rId5" Type="http://schemas.openxmlformats.org/officeDocument/2006/relationships/audio" Target="../media/audio1.wav"/><Relationship Id="rId15" Type="http://schemas.openxmlformats.org/officeDocument/2006/relationships/image" Target="../media/image13.png"/><Relationship Id="rId23" Type="http://schemas.openxmlformats.org/officeDocument/2006/relationships/audio" Target="../media/audio1.wav"/><Relationship Id="rId10" Type="http://schemas.openxmlformats.org/officeDocument/2006/relationships/image" Target="../media/image22.svg"/><Relationship Id="rId19" Type="http://schemas.openxmlformats.org/officeDocument/2006/relationships/image" Target="../media/image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8.png"/><Relationship Id="rId14" Type="http://schemas.microsoft.com/office/2007/relationships/hdphoto" Target="../media/hdphoto3.wdp"/><Relationship Id="rId22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em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6.emf"/><Relationship Id="rId7" Type="http://schemas.openxmlformats.org/officeDocument/2006/relationships/image" Target="../media/image3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7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7.emf"/><Relationship Id="rId7" Type="http://schemas.openxmlformats.org/officeDocument/2006/relationships/image" Target="../media/image33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39934" r="-478" b="19222"/>
          <a:stretch/>
        </p:blipFill>
        <p:spPr>
          <a:xfrm>
            <a:off x="-1" y="0"/>
            <a:ext cx="12250271" cy="70462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4" b="89988" l="4891" r="89946">
                        <a14:foregroundMark x1="24864" y1="20730" x2="33424" y2="23557"/>
                        <a14:foregroundMark x1="64810" y1="24146" x2="62636" y2="24264"/>
                        <a14:foregroundMark x1="69429" y1="15665" x2="66848" y2="15077"/>
                        <a14:foregroundMark x1="31386" y1="32391" x2="34511" y2="32744"/>
                        <a14:foregroundMark x1="18478" y1="13192" x2="18478" y2="15077"/>
                        <a14:foregroundMark x1="24592" y1="15077" x2="26630" y2="15077"/>
                        <a14:foregroundMark x1="26223" y1="10365" x2="29755" y2="10012"/>
                        <a14:foregroundMark x1="42935" y1="14959" x2="47011" y2="15077"/>
                        <a14:foregroundMark x1="45380" y1="10247" x2="53804" y2="10012"/>
                        <a14:foregroundMark x1="55163" y1="14959" x2="61277" y2="15312"/>
                        <a14:foregroundMark x1="33832" y1="9776" x2="43342" y2="9069"/>
                        <a14:foregroundMark x1="60598" y1="10365" x2="54212" y2="10012"/>
                        <a14:foregroundMark x1="44429" y1="31920" x2="43207" y2="31213"/>
                        <a14:foregroundMark x1="41984" y1="32391" x2="40489" y2="30978"/>
                        <a14:foregroundMark x1="66168" y1="9658" x2="64674" y2="9187"/>
                        <a14:foregroundMark x1="69429" y1="16843" x2="69429" y2="18846"/>
                        <a14:foregroundMark x1="68750" y1="34158" x2="69429" y2="38634"/>
                        <a14:foregroundMark x1="69429" y1="27797" x2="69429" y2="33333"/>
                        <a14:foregroundMark x1="69158" y1="19552" x2="70109" y2="23557"/>
                        <a14:foregroundMark x1="24592" y1="10601" x2="20788" y2="10012"/>
                        <a14:foregroundMark x1="53804" y1="42521" x2="51223" y2="40400"/>
                        <a14:backgroundMark x1="67527" y1="36278" x2="67120" y2="35925"/>
                        <a14:backgroundMark x1="62772" y1="35689" x2="62092" y2="35453"/>
                        <a14:backgroundMark x1="55571" y1="12603" x2="45109" y2="12956"/>
                        <a14:backgroundMark x1="67255" y1="26502" x2="66576" y2="2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8916" y="-539945"/>
            <a:ext cx="7553195" cy="8712857"/>
          </a:xfrm>
          <a:prstGeom prst="rect">
            <a:avLst/>
          </a:prstGeom>
        </p:spPr>
      </p:pic>
      <p:grpSp>
        <p:nvGrpSpPr>
          <p:cNvPr id="18" name="Nhóm 12">
            <a:extLst>
              <a:ext uri="{FF2B5EF4-FFF2-40B4-BE49-F238E27FC236}">
                <a16:creationId xmlns:a16="http://schemas.microsoft.com/office/drawing/2014/main" id="{5E1C5CE2-A947-77DD-BB66-813FE2B58F25}"/>
              </a:ext>
            </a:extLst>
          </p:cNvPr>
          <p:cNvGrpSpPr/>
          <p:nvPr/>
        </p:nvGrpSpPr>
        <p:grpSpPr>
          <a:xfrm>
            <a:off x="4138237" y="3085002"/>
            <a:ext cx="7767283" cy="3515761"/>
            <a:chOff x="1308041" y="1867876"/>
            <a:chExt cx="7260607" cy="3654518"/>
          </a:xfrm>
        </p:grpSpPr>
        <p:sp>
          <p:nvSpPr>
            <p:cNvPr id="19" name="Hộp Văn bản 13">
              <a:extLst>
                <a:ext uri="{FF2B5EF4-FFF2-40B4-BE49-F238E27FC236}">
                  <a16:creationId xmlns:a16="http://schemas.microsoft.com/office/drawing/2014/main" id="{A8B53FDF-9183-25E3-EEE8-23833AD67BE6}"/>
                </a:ext>
              </a:extLst>
            </p:cNvPr>
            <p:cNvSpPr txBox="1"/>
            <p:nvPr/>
          </p:nvSpPr>
          <p:spPr>
            <a:xfrm>
              <a:off x="1308041" y="1907257"/>
              <a:ext cx="7260607" cy="36151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0" b="0" i="0" u="none" strike="noStrike" kern="1200" cap="none" spc="0" normalizeH="0" baseline="0" noProof="0" dirty="0">
                  <a:ln w="3810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BÁN BÁNH MÌ</a:t>
              </a:r>
              <a:endParaRPr kumimoji="0" lang="vi-VN" sz="11000" b="0" i="0" u="none" strike="noStrike" kern="1200" cap="none" spc="0" normalizeH="0" baseline="0" noProof="0" dirty="0">
                <a:ln w="3810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Hộp Văn bản 14">
              <a:extLst>
                <a:ext uri="{FF2B5EF4-FFF2-40B4-BE49-F238E27FC236}">
                  <a16:creationId xmlns:a16="http://schemas.microsoft.com/office/drawing/2014/main" id="{1157ED18-EBA4-52DE-A5AA-9953BEE8FD11}"/>
                </a:ext>
              </a:extLst>
            </p:cNvPr>
            <p:cNvSpPr txBox="1"/>
            <p:nvPr/>
          </p:nvSpPr>
          <p:spPr>
            <a:xfrm>
              <a:off x="1308041" y="1867876"/>
              <a:ext cx="7260607" cy="36151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FFF8F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E2B2C7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Á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5B9BD5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N 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98E084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70AD47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Á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BDACC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N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H 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7C1D9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M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Ì</a:t>
              </a:r>
              <a:endParaRPr kumimoji="0" lang="vi-VN" sz="11000" b="0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D7E6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1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5948113" y="2204989"/>
            <a:ext cx="4487163" cy="1722141"/>
            <a:chOff x="3666356" y="4573200"/>
            <a:chExt cx="4280542" cy="1393227"/>
          </a:xfrm>
        </p:grpSpPr>
        <p:sp>
          <p:nvSpPr>
            <p:cNvPr id="32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0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  <p:sp>
          <p:nvSpPr>
            <p:cNvPr id="33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6356" y="4584954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0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899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b="189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3134259"/>
            <a:ext cx="6415044" cy="372374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22578" y="-683711"/>
            <a:ext cx="12214578" cy="1585964"/>
            <a:chOff x="-22578" y="-490942"/>
            <a:chExt cx="12237156" cy="158596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2578" y="-490942"/>
              <a:ext cx="8861778" cy="158596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/>
            <a:srcRect l="7484" r="53911"/>
            <a:stretch>
              <a:fillRect/>
            </a:stretch>
          </p:blipFill>
          <p:spPr>
            <a:xfrm>
              <a:off x="8793480" y="-490942"/>
              <a:ext cx="3421098" cy="1585964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42486" y="1905000"/>
            <a:ext cx="4447862" cy="5050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4241" y="5791200"/>
            <a:ext cx="820916" cy="9710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337" y="3362859"/>
            <a:ext cx="758240" cy="84756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617" y="3363558"/>
            <a:ext cx="919094" cy="84686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507" y="3403581"/>
            <a:ext cx="827368" cy="84686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768" y="4612444"/>
            <a:ext cx="832152" cy="8879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824" y="4450756"/>
            <a:ext cx="834196" cy="10896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703" y="4623912"/>
            <a:ext cx="845294" cy="85193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716788" y="5659630"/>
            <a:ext cx="3951212" cy="1028086"/>
            <a:chOff x="6566365" y="5574699"/>
            <a:chExt cx="4277625" cy="1113017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6365" y="5795685"/>
              <a:ext cx="800112" cy="89203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1728" y="5850852"/>
              <a:ext cx="904387" cy="795771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60962" y="5574699"/>
              <a:ext cx="783028" cy="1089697"/>
            </a:xfrm>
            <a:prstGeom prst="rect">
              <a:avLst/>
            </a:prstGeom>
          </p:spPr>
        </p:pic>
      </p:grpSp>
      <p:sp>
        <p:nvSpPr>
          <p:cNvPr id="19" name="Speech Bubble: Rectangle with Corners Rounded 18"/>
          <p:cNvSpPr/>
          <p:nvPr/>
        </p:nvSpPr>
        <p:spPr>
          <a:xfrm>
            <a:off x="5334000" y="609600"/>
            <a:ext cx="5669794" cy="2475846"/>
          </a:xfrm>
          <a:prstGeom prst="wedgeRoundRectCallout">
            <a:avLst>
              <a:gd name="adj1" fmla="val -55407"/>
              <a:gd name="adj2" fmla="val 35227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nhiệm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25A7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gói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bánh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bánh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 </a:t>
            </a:r>
          </a:p>
        </p:txBody>
      </p:sp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07FBD296-CB48-7F45-7C4D-A18A901AFE8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680">
            <a:off x="2743200" y="5115134"/>
            <a:ext cx="628650" cy="240773"/>
          </a:xfrm>
          <a:prstGeom prst="rect">
            <a:avLst/>
          </a:prstGeom>
        </p:spPr>
      </p:pic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id="{294B5468-884D-1F38-4759-7440935C17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839470" y="69977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2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9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189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29822" y="-244209"/>
            <a:ext cx="12214578" cy="1585964"/>
            <a:chOff x="-22578" y="-490942"/>
            <a:chExt cx="12237156" cy="158596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2578" y="-490942"/>
              <a:ext cx="8861778" cy="158596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l="7484" r="53911"/>
            <a:stretch>
              <a:fillRect/>
            </a:stretch>
          </p:blipFill>
          <p:spPr>
            <a:xfrm>
              <a:off x="8793480" y="-490942"/>
              <a:ext cx="3421098" cy="1585964"/>
            </a:xfrm>
            <a:prstGeom prst="rect">
              <a:avLst/>
            </a:prstGeom>
          </p:spPr>
        </p:pic>
      </p:grpSp>
      <p:grpSp>
        <p:nvGrpSpPr>
          <p:cNvPr id="74" name="Group 73"/>
          <p:cNvGrpSpPr/>
          <p:nvPr/>
        </p:nvGrpSpPr>
        <p:grpSpPr>
          <a:xfrm>
            <a:off x="76200" y="1441174"/>
            <a:ext cx="12192635" cy="4417971"/>
            <a:chOff x="289671" y="3263477"/>
            <a:chExt cx="10591800" cy="1981200"/>
          </a:xfrm>
        </p:grpSpPr>
        <p:sp>
          <p:nvSpPr>
            <p:cNvPr id="76" name="Rectangle: Rounded Corners 75"/>
            <p:cNvSpPr/>
            <p:nvPr/>
          </p:nvSpPr>
          <p:spPr>
            <a:xfrm>
              <a:off x="289671" y="3263477"/>
              <a:ext cx="10591800" cy="1981200"/>
            </a:xfrm>
            <a:prstGeom prst="roundRect">
              <a:avLst>
                <a:gd name="adj" fmla="val 35907"/>
              </a:avLst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7" name="Rectangle: Rounded Corners 76"/>
            <p:cNvSpPr/>
            <p:nvPr/>
          </p:nvSpPr>
          <p:spPr>
            <a:xfrm>
              <a:off x="592290" y="3390948"/>
              <a:ext cx="9986558" cy="1729403"/>
            </a:xfrm>
            <a:prstGeom prst="roundRect">
              <a:avLst>
                <a:gd name="adj" fmla="val 3598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85" name="Rectangle: Rounded Corners 84"/>
          <p:cNvSpPr/>
          <p:nvPr/>
        </p:nvSpPr>
        <p:spPr>
          <a:xfrm>
            <a:off x="3766931" y="96106"/>
            <a:ext cx="5774635" cy="85534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rgbClr val="4F0E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6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36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6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6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6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6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22713" y="81501"/>
            <a:ext cx="914400" cy="914400"/>
          </a:xfrm>
          <a:prstGeom prst="ellipse">
            <a:avLst/>
          </a:prstGeom>
          <a:solidFill>
            <a:schemeClr val="accent6"/>
          </a:solidFill>
          <a:ln w="19050">
            <a:solidFill>
              <a:srgbClr val="4F0E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05345" y="189792"/>
            <a:ext cx="290144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133" name="Picture 1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667" y="1397773"/>
            <a:ext cx="508174" cy="618005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693" y="1517542"/>
            <a:ext cx="508174" cy="553997"/>
          </a:xfrm>
          <a:prstGeom prst="rect">
            <a:avLst/>
          </a:prstGeom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334" y="1447757"/>
            <a:ext cx="508174" cy="553999"/>
          </a:xfrm>
          <a:prstGeom prst="rect">
            <a:avLst/>
          </a:prstGeom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492" y="1473376"/>
            <a:ext cx="618675" cy="528812"/>
          </a:xfrm>
          <a:prstGeom prst="rect">
            <a:avLst/>
          </a:prstGeom>
        </p:spPr>
      </p:pic>
      <p:pic>
        <p:nvPicPr>
          <p:cNvPr id="185" name="Picture 18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82008" y="5057815"/>
            <a:ext cx="1263411" cy="1511950"/>
          </a:xfrm>
          <a:prstGeom prst="rect">
            <a:avLst/>
          </a:prstGeom>
        </p:spPr>
      </p:pic>
      <p:pic>
        <p:nvPicPr>
          <p:cNvPr id="182" name="Picture 18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33742" y="5047366"/>
            <a:ext cx="1263411" cy="1511950"/>
          </a:xfrm>
          <a:prstGeom prst="rect">
            <a:avLst/>
          </a:prstGeom>
        </p:spPr>
      </p:pic>
      <p:pic>
        <p:nvPicPr>
          <p:cNvPr id="164" name="Picture 16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" y="5047366"/>
            <a:ext cx="1263411" cy="1511950"/>
          </a:xfrm>
          <a:prstGeom prst="rect">
            <a:avLst/>
          </a:prstGeom>
        </p:spPr>
      </p:pic>
      <p:pic>
        <p:nvPicPr>
          <p:cNvPr id="172" name="Picture 17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4485" y="5844266"/>
            <a:ext cx="772177" cy="781228"/>
          </a:xfrm>
          <a:prstGeom prst="rect">
            <a:avLst/>
          </a:prstGeom>
        </p:spPr>
      </p:pic>
      <p:pic>
        <p:nvPicPr>
          <p:cNvPr id="186" name="Picture 18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29293" y="5854715"/>
            <a:ext cx="772177" cy="781228"/>
          </a:xfrm>
          <a:prstGeom prst="rect">
            <a:avLst/>
          </a:prstGeom>
        </p:spPr>
      </p:pic>
      <p:pic>
        <p:nvPicPr>
          <p:cNvPr id="188" name="Picture 18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41260" y="5052142"/>
            <a:ext cx="1263411" cy="15119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4EC557-C2AD-48FF-8460-A1FE4E73D7B3}"/>
              </a:ext>
            </a:extLst>
          </p:cNvPr>
          <p:cNvSpPr txBox="1"/>
          <p:nvPr/>
        </p:nvSpPr>
        <p:spPr>
          <a:xfrm>
            <a:off x="1192695" y="2385391"/>
            <a:ext cx="10108096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algn="l">
              <a:buAutoNum type="alphaLcParenR"/>
            </a:pP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3 768; 6 783; 3 687; 6 738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l"/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3 768       B. 6 783      C. 3 687       D. 6 738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B40BDD0-1FD6-4B37-BB13-12247DDF22EA}"/>
              </a:ext>
            </a:extLst>
          </p:cNvPr>
          <p:cNvSpPr txBox="1"/>
          <p:nvPr/>
        </p:nvSpPr>
        <p:spPr>
          <a:xfrm>
            <a:off x="1143000" y="3548270"/>
            <a:ext cx="10108096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3 768; 6 783; 3 687; 6 738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l"/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3 768       B. 6 783      C. 3 687       D. 6 738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B207611-EAEF-45B3-AD14-84FD40DBF02C}"/>
              </a:ext>
            </a:extLst>
          </p:cNvPr>
          <p:cNvSpPr/>
          <p:nvPr/>
        </p:nvSpPr>
        <p:spPr>
          <a:xfrm>
            <a:off x="3011558" y="2842591"/>
            <a:ext cx="596346" cy="51683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76954C1-00CD-49E6-A162-1E7056E0BD60}"/>
              </a:ext>
            </a:extLst>
          </p:cNvPr>
          <p:cNvSpPr/>
          <p:nvPr/>
        </p:nvSpPr>
        <p:spPr>
          <a:xfrm>
            <a:off x="4860236" y="4065104"/>
            <a:ext cx="556590" cy="51683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0.00023 L -0.05768 0.51922 " pathEditMode="relative" rAng="0" ptsTypes="AA">
                                      <p:cBhvr>
                                        <p:cTn id="23" dur="7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1" y="2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ThanhDu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0.01029 0.51297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2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ThanhDu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2" grpId="0"/>
      <p:bldP spid="3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b="189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" t="6383" r="75936" b="12000"/>
          <a:stretch>
            <a:fillRect/>
          </a:stretch>
        </p:blipFill>
        <p:spPr>
          <a:xfrm>
            <a:off x="6042457" y="4017016"/>
            <a:ext cx="2045263" cy="262678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22578" y="-683711"/>
            <a:ext cx="12214578" cy="1585964"/>
            <a:chOff x="-22578" y="-490942"/>
            <a:chExt cx="12237156" cy="158596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2578" y="-490942"/>
              <a:ext cx="8861778" cy="158596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/>
            <a:srcRect l="7484" r="53911"/>
            <a:stretch>
              <a:fillRect/>
            </a:stretch>
          </p:blipFill>
          <p:spPr>
            <a:xfrm>
              <a:off x="8793480" y="-490942"/>
              <a:ext cx="3421098" cy="1585964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-49586" y="3581400"/>
            <a:ext cx="5644736" cy="3276600"/>
            <a:chOff x="5486400" y="3134259"/>
            <a:chExt cx="6415044" cy="372374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86400" y="3134259"/>
              <a:ext cx="6415044" cy="372374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9337" y="3362859"/>
              <a:ext cx="758240" cy="84756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617" y="3363558"/>
              <a:ext cx="919094" cy="846862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7507" y="3403581"/>
              <a:ext cx="827368" cy="84686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8768" y="4612444"/>
              <a:ext cx="832152" cy="88792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824" y="4450756"/>
              <a:ext cx="834196" cy="1089696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7703" y="4623912"/>
              <a:ext cx="845294" cy="851932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6716788" y="5659630"/>
              <a:ext cx="3951212" cy="1028086"/>
              <a:chOff x="6566365" y="5574699"/>
              <a:chExt cx="4277625" cy="1113017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6365" y="5795685"/>
                <a:ext cx="800112" cy="892031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41728" y="5850852"/>
                <a:ext cx="904387" cy="795771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60962" y="5574699"/>
                <a:ext cx="783028" cy="1089697"/>
              </a:xfrm>
              <a:prstGeom prst="rect">
                <a:avLst/>
              </a:prstGeom>
            </p:spPr>
          </p:pic>
        </p:grpSp>
      </p:grpSp>
      <p:sp>
        <p:nvSpPr>
          <p:cNvPr id="19" name="Speech Bubble: Rectangle with Corners Rounded 18"/>
          <p:cNvSpPr/>
          <p:nvPr/>
        </p:nvSpPr>
        <p:spPr>
          <a:xfrm flipH="1">
            <a:off x="2255889" y="615953"/>
            <a:ext cx="5669794" cy="2475846"/>
          </a:xfrm>
          <a:prstGeom prst="wedgeRoundRectCallout">
            <a:avLst>
              <a:gd name="adj1" fmla="val -55407"/>
              <a:gd name="adj2" fmla="val 35227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muốn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thêm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nhiệm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" t="6383" r="75936" b="12000"/>
          <a:stretch>
            <a:fillRect/>
          </a:stretch>
        </p:blipFill>
        <p:spPr>
          <a:xfrm>
            <a:off x="5471928" y="4533827"/>
            <a:ext cx="1909822" cy="245283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" t="6383" r="75936" b="12000"/>
          <a:stretch>
            <a:fillRect/>
          </a:stretch>
        </p:blipFill>
        <p:spPr>
          <a:xfrm>
            <a:off x="6959079" y="4017016"/>
            <a:ext cx="2045263" cy="262678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" t="6383" r="75936" b="12000"/>
          <a:stretch>
            <a:fillRect/>
          </a:stretch>
        </p:blipFill>
        <p:spPr>
          <a:xfrm>
            <a:off x="6388550" y="4533827"/>
            <a:ext cx="1909822" cy="24528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965229" y="1936489"/>
            <a:ext cx="4447862" cy="5050175"/>
          </a:xfrm>
          <a:prstGeom prst="rect">
            <a:avLst/>
          </a:prstGeom>
        </p:spPr>
      </p:pic>
      <p:pic>
        <p:nvPicPr>
          <p:cNvPr id="4" name="Picture 3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0C6471A7-031E-A40B-BE0F-D0319C82B31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2355">
            <a:off x="10275570" y="5172284"/>
            <a:ext cx="628650" cy="240773"/>
          </a:xfrm>
          <a:prstGeom prst="rect">
            <a:avLst/>
          </a:prstGeom>
        </p:spPr>
      </p:pic>
      <p:pic>
        <p:nvPicPr>
          <p:cNvPr id="6" name="tải xuống (1)">
            <a:hlinkClick r:id="" action="ppaction://media"/>
            <a:extLst>
              <a:ext uri="{FF2B5EF4-FFF2-40B4-BE49-F238E27FC236}">
                <a16:creationId xmlns:a16="http://schemas.microsoft.com/office/drawing/2014/main" id="{B3468EC9-91C8-2A3C-ABBB-4FCBD20D94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805180" y="39116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189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831706" y="304801"/>
            <a:ext cx="10528588" cy="2438399"/>
            <a:chOff x="289671" y="3246336"/>
            <a:chExt cx="10591800" cy="1981200"/>
          </a:xfrm>
        </p:grpSpPr>
        <p:sp>
          <p:nvSpPr>
            <p:cNvPr id="12" name="Rectangle: Rounded Corners 11"/>
            <p:cNvSpPr/>
            <p:nvPr/>
          </p:nvSpPr>
          <p:spPr>
            <a:xfrm>
              <a:off x="289671" y="3246336"/>
              <a:ext cx="10591800" cy="1981200"/>
            </a:xfrm>
            <a:prstGeom prst="roundRect">
              <a:avLst>
                <a:gd name="adj" fmla="val 17360"/>
              </a:avLst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Rectangle: Rounded Corners 12"/>
            <p:cNvSpPr/>
            <p:nvPr/>
          </p:nvSpPr>
          <p:spPr>
            <a:xfrm>
              <a:off x="507631" y="3351511"/>
              <a:ext cx="10183192" cy="1729402"/>
            </a:xfrm>
            <a:prstGeom prst="roundRect">
              <a:avLst>
                <a:gd name="adj" fmla="val 2015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9" name="Oval 8"/>
          <p:cNvSpPr/>
          <p:nvPr/>
        </p:nvSpPr>
        <p:spPr>
          <a:xfrm>
            <a:off x="591165" y="152400"/>
            <a:ext cx="914400" cy="914400"/>
          </a:xfrm>
          <a:prstGeom prst="ellipse">
            <a:avLst/>
          </a:prstGeom>
          <a:solidFill>
            <a:schemeClr val="accent6"/>
          </a:solidFill>
          <a:ln w="19050">
            <a:solidFill>
              <a:srgbClr val="BF4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03615" y="211575"/>
            <a:ext cx="290144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08455" y="582930"/>
            <a:ext cx="5928885" cy="10994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en-US" sz="3200" b="1" dirty="0" err="1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Mỗi</a:t>
            </a:r>
            <a:r>
              <a:rPr lang="en-US" sz="32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bình</a:t>
            </a:r>
            <a:r>
              <a:rPr lang="en-US" sz="32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ghi</a:t>
            </a:r>
            <a:r>
              <a:rPr lang="en-US" sz="32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các</a:t>
            </a:r>
            <a:r>
              <a:rPr lang="en-US" sz="32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số</a:t>
            </a:r>
            <a:r>
              <a:rPr lang="en-US" sz="32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từ</a:t>
            </a:r>
            <a:r>
              <a:rPr lang="en-US" sz="32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XII </a:t>
            </a:r>
            <a:r>
              <a:rPr lang="en-US" sz="3200" b="1" dirty="0" err="1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đến</a:t>
            </a:r>
            <a:r>
              <a:rPr lang="en-US" sz="32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XV. </a:t>
            </a:r>
            <a:r>
              <a:rPr lang="en-US" sz="3200" b="1" dirty="0" err="1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Hỏi</a:t>
            </a:r>
            <a:r>
              <a:rPr lang="en-US" sz="32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bình</a:t>
            </a:r>
            <a:r>
              <a:rPr lang="en-US" sz="32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bị</a:t>
            </a:r>
            <a:r>
              <a:rPr lang="en-US" sz="32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vỡ</a:t>
            </a:r>
            <a:r>
              <a:rPr lang="en-US" sz="32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ghi</a:t>
            </a:r>
            <a:r>
              <a:rPr lang="en-US" sz="32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số</a:t>
            </a:r>
            <a:r>
              <a:rPr lang="en-US" sz="32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nào</a:t>
            </a:r>
            <a:r>
              <a:rPr lang="en-US" sz="32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BF465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800" y="3352800"/>
            <a:ext cx="2890520" cy="32823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43201B-421A-4524-B0AA-B2302FCBE4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848" y="3087963"/>
            <a:ext cx="8010317" cy="276654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96A3102-323C-4BA5-8742-FA7FC9CF6D88}"/>
              </a:ext>
            </a:extLst>
          </p:cNvPr>
          <p:cNvSpPr/>
          <p:nvPr/>
        </p:nvSpPr>
        <p:spPr>
          <a:xfrm>
            <a:off x="3409122" y="4999383"/>
            <a:ext cx="1133061" cy="48701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XIV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37E426-2C48-413E-AF57-29DA58B39D97}"/>
              </a:ext>
            </a:extLst>
          </p:cNvPr>
          <p:cNvSpPr txBox="1"/>
          <p:nvPr/>
        </p:nvSpPr>
        <p:spPr>
          <a:xfrm>
            <a:off x="1262269" y="5645426"/>
            <a:ext cx="103367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28C79C-858A-45FB-A381-21CE1C5679D2}"/>
              </a:ext>
            </a:extLst>
          </p:cNvPr>
          <p:cNvSpPr txBox="1"/>
          <p:nvPr/>
        </p:nvSpPr>
        <p:spPr>
          <a:xfrm>
            <a:off x="2464904" y="5585791"/>
            <a:ext cx="103367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DB423FC-68BE-451F-AADB-A8F6B10B8971}"/>
              </a:ext>
            </a:extLst>
          </p:cNvPr>
          <p:cNvSpPr txBox="1"/>
          <p:nvPr/>
        </p:nvSpPr>
        <p:spPr>
          <a:xfrm>
            <a:off x="5208104" y="5486400"/>
            <a:ext cx="103367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3832B3F-3005-4B94-8E19-72AC9AA613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" t="6383" r="75936" b="12000"/>
          <a:stretch>
            <a:fillRect/>
          </a:stretch>
        </p:blipFill>
        <p:spPr>
          <a:xfrm>
            <a:off x="7239000" y="482901"/>
            <a:ext cx="1429720" cy="18362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19 0.00185 C -0.07526 -0.00602 0.02045 -0.10741 -0.08437 0.02685 C -0.1888 0.16134 -0.6651 0.54051 -0.60885 0.67384 C -0.55234 0.80648 0.03477 0.69213 0.19844 0.69236 C 0.36198 0.69259 0.36198 0.67477 0.20912 0.675 C 0.05638 0.67523 -0.41145 0.69074 -0.56575 0.69375 C -0.71979 0.69699 -0.55963 0.69305 -0.56198 0.69074 C -0.56393 0.68819 -0.57148 0.68287 -0.57656 0.68125 C -0.58151 0.67986 -0.58554 0.6824 -0.58737 0.68287 " pathEditMode="relative" rAng="0" ptsTypes="AAAAAAAAA">
                                      <p:cBhvr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1" y="3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189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818515" y="267970"/>
            <a:ext cx="10528300" cy="2654134"/>
            <a:chOff x="289671" y="3246336"/>
            <a:chExt cx="10591800" cy="1981200"/>
          </a:xfrm>
        </p:grpSpPr>
        <p:sp>
          <p:nvSpPr>
            <p:cNvPr id="12" name="Rectangle: Rounded Corners 11"/>
            <p:cNvSpPr/>
            <p:nvPr/>
          </p:nvSpPr>
          <p:spPr>
            <a:xfrm>
              <a:off x="289671" y="3246336"/>
              <a:ext cx="10591800" cy="1981200"/>
            </a:xfrm>
            <a:prstGeom prst="roundRect">
              <a:avLst>
                <a:gd name="adj" fmla="val 17360"/>
              </a:avLst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Rectangle: Rounded Corners 12"/>
            <p:cNvSpPr/>
            <p:nvPr/>
          </p:nvSpPr>
          <p:spPr>
            <a:xfrm>
              <a:off x="507631" y="3351511"/>
              <a:ext cx="10183192" cy="1729402"/>
            </a:xfrm>
            <a:prstGeom prst="roundRect">
              <a:avLst>
                <a:gd name="adj" fmla="val 2015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9" name="Oval 8"/>
          <p:cNvSpPr/>
          <p:nvPr/>
        </p:nvSpPr>
        <p:spPr>
          <a:xfrm>
            <a:off x="442575" y="140970"/>
            <a:ext cx="914400" cy="914400"/>
          </a:xfrm>
          <a:prstGeom prst="ellipse">
            <a:avLst/>
          </a:prstGeom>
          <a:solidFill>
            <a:schemeClr val="accent6"/>
          </a:solidFill>
          <a:ln w="19050">
            <a:solidFill>
              <a:srgbClr val="BF4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1709" y="245865"/>
            <a:ext cx="285335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71073" y="352176"/>
            <a:ext cx="8637023" cy="23083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/>
            <a:r>
              <a:rPr lang="vi-VN" sz="30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Có ba con vật trong một khu bảo tồn là: voi châu Phi, hươu cao cổ và tê giác trắng. Trong số đó có một con nặng 2 287 kg, một con nặng 6 125 kg và 1 con nặng 1687 kg. Biết voi châu Phi nặng nhất và hươu cao cổ nhẹ hơn tê giác trắng. Hỏi mỗi con nặng bao nhiêu kg?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BF465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4017" y="3229196"/>
            <a:ext cx="1417983" cy="223774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B3BD7E1-B9A1-41EA-9C9A-22AEDC829809}"/>
              </a:ext>
            </a:extLst>
          </p:cNvPr>
          <p:cNvGrpSpPr/>
          <p:nvPr/>
        </p:nvGrpSpPr>
        <p:grpSpPr>
          <a:xfrm>
            <a:off x="278295" y="3369365"/>
            <a:ext cx="10664687" cy="3200400"/>
            <a:chOff x="289671" y="3263477"/>
            <a:chExt cx="10591800" cy="198120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F63C725-2B1C-426C-9894-28A3551229D6}"/>
                </a:ext>
              </a:extLst>
            </p:cNvPr>
            <p:cNvSpPr/>
            <p:nvPr/>
          </p:nvSpPr>
          <p:spPr>
            <a:xfrm>
              <a:off x="289671" y="3263477"/>
              <a:ext cx="10591800" cy="1981200"/>
            </a:xfrm>
            <a:prstGeom prst="roundRect">
              <a:avLst>
                <a:gd name="adj" fmla="val 35907"/>
              </a:avLst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42D1E1A8-5BF6-4468-BE66-8E1D785212B4}"/>
                </a:ext>
              </a:extLst>
            </p:cNvPr>
            <p:cNvSpPr/>
            <p:nvPr/>
          </p:nvSpPr>
          <p:spPr>
            <a:xfrm>
              <a:off x="592290" y="3390948"/>
              <a:ext cx="9986558" cy="1729403"/>
            </a:xfrm>
            <a:prstGeom prst="roundRect">
              <a:avLst>
                <a:gd name="adj" fmla="val 3598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E61D8BC-58DE-4990-8341-6905CF968CF2}"/>
              </a:ext>
            </a:extLst>
          </p:cNvPr>
          <p:cNvSpPr txBox="1"/>
          <p:nvPr/>
        </p:nvSpPr>
        <p:spPr>
          <a:xfrm>
            <a:off x="1073427" y="3766930"/>
            <a:ext cx="918375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Phi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6 125 kg.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A2065DB-F864-4634-8188-537492270A66}"/>
              </a:ext>
            </a:extLst>
          </p:cNvPr>
          <p:cNvSpPr txBox="1"/>
          <p:nvPr/>
        </p:nvSpPr>
        <p:spPr>
          <a:xfrm>
            <a:off x="1063488" y="4313581"/>
            <a:ext cx="9213574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Hươu cao cổ nhẹ hơn tê giác trắng nên hươu cao cổ có cân nặng nhỏ nhất là: 1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687 kg.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A3F6AC-969F-4081-ACDE-57A2F144DE2E}"/>
              </a:ext>
            </a:extLst>
          </p:cNvPr>
          <p:cNvSpPr txBox="1"/>
          <p:nvPr/>
        </p:nvSpPr>
        <p:spPr>
          <a:xfrm>
            <a:off x="1043609" y="5357189"/>
            <a:ext cx="921357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 giác trắng có cân nặng là 2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287 kg.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63FA546-1EBB-4A6B-98C6-E9908BFFBC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" t="6383" r="75936" b="12000"/>
          <a:stretch>
            <a:fillRect/>
          </a:stretch>
        </p:blipFill>
        <p:spPr>
          <a:xfrm>
            <a:off x="10134513" y="83017"/>
            <a:ext cx="1429720" cy="18362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198 0.24723 C 0.24297 0.19653 0.20378 -0.05625 0.15235 0.07871 C 0.10079 0.2051 0.03477 0.77801 0.00443 0.9044 C -0.02591 1.03889 -0.00156 0.78565 0.00065 0.73588 " pathEditMode="relative" rAng="0" ptsTypes="AAAA">
                                      <p:cBhvr>
                                        <p:cTn id="2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46" y="2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5" name="Nhóm 28">
            <a:extLst>
              <a:ext uri="{FF2B5EF4-FFF2-40B4-BE49-F238E27FC236}">
                <a16:creationId xmlns:a16="http://schemas.microsoft.com/office/drawing/2014/main" id="{E14896BE-5B17-FCD4-10DB-434643E85871}"/>
              </a:ext>
            </a:extLst>
          </p:cNvPr>
          <p:cNvGrpSpPr/>
          <p:nvPr/>
        </p:nvGrpSpPr>
        <p:grpSpPr>
          <a:xfrm>
            <a:off x="4059381" y="341186"/>
            <a:ext cx="7883237" cy="4244669"/>
            <a:chOff x="3653952" y="1330652"/>
            <a:chExt cx="6099183" cy="6454712"/>
          </a:xfrm>
        </p:grpSpPr>
        <p:sp>
          <p:nvSpPr>
            <p:cNvPr id="16" name="Bong bóng Lời nói: Hình chữ nhật với Góc Tròn 29">
              <a:extLst>
                <a:ext uri="{FF2B5EF4-FFF2-40B4-BE49-F238E27FC236}">
                  <a16:creationId xmlns:a16="http://schemas.microsoft.com/office/drawing/2014/main" id="{732825EE-8D57-5AB7-94D8-FCDF449C651D}"/>
                </a:ext>
              </a:extLst>
            </p:cNvPr>
            <p:cNvSpPr/>
            <p:nvPr/>
          </p:nvSpPr>
          <p:spPr>
            <a:xfrm>
              <a:off x="3653952" y="1330652"/>
              <a:ext cx="6099183" cy="6454712"/>
            </a:xfrm>
            <a:prstGeom prst="wedgeRoundRectCallout">
              <a:avLst>
                <a:gd name="adj1" fmla="val -55897"/>
                <a:gd name="adj2" fmla="val 24215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 Placeholder 7">
              <a:extLst>
                <a:ext uri="{FF2B5EF4-FFF2-40B4-BE49-F238E27FC236}">
                  <a16:creationId xmlns:a16="http://schemas.microsoft.com/office/drawing/2014/main" id="{252D571E-DF00-DFEA-4695-A8B44607599B}"/>
                </a:ext>
              </a:extLst>
            </p:cNvPr>
            <p:cNvSpPr txBox="1">
              <a:spLocks/>
            </p:cNvSpPr>
            <p:nvPr/>
          </p:nvSpPr>
          <p:spPr>
            <a:xfrm>
              <a:off x="3854474" y="1632349"/>
              <a:ext cx="5698139" cy="3326368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Những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chiếc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bánh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mì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nóng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giòn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đã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sẵn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sàng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,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cháu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hãy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trả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lời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câu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hỏi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để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giúp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bà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bán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bánh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mì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nhé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Mỗi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ổ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bánh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mì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được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bán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tổ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sẽ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được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cộng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một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bông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hoa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điểm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thưởng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.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1" t="951" r="35294" b="1"/>
          <a:stretch/>
        </p:blipFill>
        <p:spPr>
          <a:xfrm flipH="1">
            <a:off x="123163" y="47616"/>
            <a:ext cx="5575472" cy="9076478"/>
          </a:xfrm>
          <a:prstGeom prst="rect">
            <a:avLst/>
          </a:prstGeom>
        </p:spPr>
      </p:pic>
      <p:pic>
        <p:nvPicPr>
          <p:cNvPr id="2" name="tải xuống (8)">
            <a:hlinkClick r:id="" action="ppaction://media"/>
            <a:extLst>
              <a:ext uri="{FF2B5EF4-FFF2-40B4-BE49-F238E27FC236}">
                <a16:creationId xmlns:a16="http://schemas.microsoft.com/office/drawing/2014/main" id="{BAA5C6DE-DF63-DB23-203C-02899DC710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85190" y="6083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3214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148933" y="343701"/>
            <a:ext cx="12929808" cy="2775311"/>
            <a:chOff x="-148932" y="294969"/>
            <a:chExt cx="12929808" cy="2775311"/>
          </a:xfrm>
        </p:grpSpPr>
        <p:grpSp>
          <p:nvGrpSpPr>
            <p:cNvPr id="2" name="Group 1"/>
            <p:cNvGrpSpPr/>
            <p:nvPr/>
          </p:nvGrpSpPr>
          <p:grpSpPr>
            <a:xfrm>
              <a:off x="-148932" y="294969"/>
              <a:ext cx="12063025" cy="2775311"/>
              <a:chOff x="-148932" y="294969"/>
              <a:chExt cx="12063025" cy="2775311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=""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-148932" y="1675164"/>
                <a:ext cx="4329641" cy="1395116"/>
                <a:chOff x="1852533" y="4618573"/>
                <a:chExt cx="4329641" cy="1395116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1901632" y="4632216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1852533" y="4618573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0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0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2514265" y="641951"/>
              <a:ext cx="10266611" cy="1021556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La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Mã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X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có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giá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trị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bằng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</a:t>
              </a:r>
              <a:endPara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83135" y="923850"/>
            <a:ext cx="3458344" cy="203125"/>
            <a:chOff x="383134" y="711275"/>
            <a:chExt cx="3458344" cy="203125"/>
          </a:xfrm>
        </p:grpSpPr>
        <p:sp>
          <p:nvSpPr>
            <p:cNvPr id="28" name="TextBox 10">
              <a:extLst>
                <a:ext uri="{FF2B5EF4-FFF2-40B4-BE49-F238E27FC236}">
                  <a16:creationId xmlns:a16="http://schemas.microsoft.com/office/drawing/2014/main" id="{BE89E148-2AC0-7696-E687-3EE5FC6D315E}"/>
                </a:ext>
              </a:extLst>
            </p:cNvPr>
            <p:cNvSpPr txBox="1"/>
            <p:nvPr/>
          </p:nvSpPr>
          <p:spPr>
            <a:xfrm>
              <a:off x="383135" y="728545"/>
              <a:ext cx="3458343" cy="18585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 w="127000">
                    <a:solidFill>
                      <a:prstClr val="white"/>
                    </a:solidFill>
                    <a:prstDash val="solid"/>
                  </a:ln>
                  <a:solidFill>
                    <a:srgbClr val="F7C1D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VÍ DỤ:</a:t>
              </a:r>
            </a:p>
          </p:txBody>
        </p:sp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BE89E148-2AC0-7696-E687-3EE5FC6D315E}"/>
                </a:ext>
              </a:extLst>
            </p:cNvPr>
            <p:cNvSpPr txBox="1"/>
            <p:nvPr/>
          </p:nvSpPr>
          <p:spPr>
            <a:xfrm>
              <a:off x="383134" y="711275"/>
              <a:ext cx="3458343" cy="18585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  <a:prstDash val="solid"/>
                  </a:ln>
                  <a:solidFill>
                    <a:srgbClr val="F7C1D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VÍ DỤ: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83135" y="4661339"/>
            <a:ext cx="4865720" cy="1509792"/>
            <a:chOff x="56947" y="7199334"/>
            <a:chExt cx="7970686" cy="2323212"/>
          </a:xfrm>
        </p:grpSpPr>
        <p:sp>
          <p:nvSpPr>
            <p:cNvPr id="44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768476" y="7352362"/>
              <a:ext cx="6259157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0" b="1" dirty="0">
                  <a:solidFill>
                    <a:srgbClr val="009999"/>
                  </a:solidFill>
                  <a:latin typeface="Calibri" panose="020F0502020204030204"/>
                </a:rPr>
                <a:t>10</a:t>
              </a:r>
              <a:endParaRPr kumimoji="0" lang="en-US" sz="9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5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56947" y="7199334"/>
              <a:ext cx="2128643" cy="2323212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625428" y="4698189"/>
            <a:ext cx="5332639" cy="1436089"/>
            <a:chOff x="8718303" y="7056816"/>
            <a:chExt cx="8735558" cy="2209801"/>
          </a:xfrm>
        </p:grpSpPr>
        <p:sp>
          <p:nvSpPr>
            <p:cNvPr id="47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10243658" y="7126016"/>
              <a:ext cx="7210203" cy="2071398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</a:t>
              </a:r>
              <a:endParaRPr kumimoji="0" lang="en-US" sz="9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8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8718303" y="7056816"/>
              <a:ext cx="2010918" cy="2209801"/>
            </a:xfrm>
            <a:prstGeom prst="rect">
              <a:avLst/>
            </a:prstGeom>
          </p:spPr>
        </p:pic>
      </p:grpSp>
      <p:pic>
        <p:nvPicPr>
          <p:cNvPr id="49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52" y="4775933"/>
            <a:ext cx="1641716" cy="1313371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3135" y="2542980"/>
            <a:ext cx="4865720" cy="1603590"/>
            <a:chOff x="-983096" y="4306632"/>
            <a:chExt cx="6406490" cy="2078381"/>
          </a:xfrm>
        </p:grpSpPr>
        <p:sp>
          <p:nvSpPr>
            <p:cNvPr id="31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655801" y="4546451"/>
              <a:ext cx="4767593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0" b="1" dirty="0">
                  <a:solidFill>
                    <a:srgbClr val="009999"/>
                  </a:solidFill>
                  <a:latin typeface="Calibri" panose="020F0502020204030204"/>
                </a:rPr>
                <a:t>9</a:t>
              </a:r>
              <a:endParaRPr kumimoji="0" lang="en-US" sz="9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2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-983096" y="4306632"/>
              <a:ext cx="1803591" cy="1998441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493595" y="2653667"/>
            <a:ext cx="5464472" cy="1685579"/>
            <a:chOff x="8804714" y="4447253"/>
            <a:chExt cx="7194843" cy="2184644"/>
          </a:xfrm>
        </p:grpSpPr>
        <p:sp>
          <p:nvSpPr>
            <p:cNvPr id="3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32300" y="4622054"/>
              <a:ext cx="5667257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</a:t>
              </a:r>
            </a:p>
          </p:txBody>
        </p:sp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31880" y1="36452" x2="25021" y2="40982"/>
                        <a14:foregroundMark x1="32684" y1="30991" x2="33277" y2="37257"/>
                        <a14:foregroundMark x1="48942" y1="41194" x2="38950" y2="53133"/>
                        <a14:foregroundMark x1="64268" y1="43522" x2="59949" y2="52159"/>
                        <a14:foregroundMark x1="67782" y1="37468" x2="61516" y2="39627"/>
                        <a14:foregroundMark x1="77985" y1="35902" x2="77011" y2="32938"/>
                        <a14:foregroundMark x1="78366" y1="34293" x2="78366" y2="36452"/>
                        <a14:foregroundMark x1="78959" y1="33912" x2="76207" y2="321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161" y="1057142"/>
            <a:ext cx="7437581" cy="743758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5017788" y="2463773"/>
            <a:ext cx="2449008" cy="285321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9105774" y="4209203"/>
            <a:ext cx="2278967" cy="2655107"/>
          </a:xfrm>
          <a:prstGeom prst="rect">
            <a:avLst/>
          </a:prstGeom>
        </p:spPr>
      </p:pic>
      <p:pic>
        <p:nvPicPr>
          <p:cNvPr id="3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046105" y="4146570"/>
            <a:ext cx="4642511" cy="288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0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5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7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8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0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32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3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4414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0" dur="25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6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108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" fill="hold">
                          <p:stCondLst>
                            <p:cond delay="0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3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6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9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121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2" fill="hold">
                          <p:stCondLst>
                            <p:cond delay="0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6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9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32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audio>
                  <p:cMediaNode vol="80000">
                    <p:cTn id="1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8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4414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0" dur="25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6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108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" fill="hold">
                          <p:stCondLst>
                            <p:cond delay="0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3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6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9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121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2" fill="hold">
                          <p:stCondLst>
                            <p:cond delay="0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6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9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32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audio>
                  <p:cMediaNode vol="80000">
                    <p:cTn id="1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20451" y="343701"/>
            <a:ext cx="12012295" cy="2509995"/>
            <a:chOff x="-20450" y="294969"/>
            <a:chExt cx="12012295" cy="2509995"/>
          </a:xfrm>
        </p:grpSpPr>
        <p:grpSp>
          <p:nvGrpSpPr>
            <p:cNvPr id="2" name="Group 1"/>
            <p:cNvGrpSpPr/>
            <p:nvPr/>
          </p:nvGrpSpPr>
          <p:grpSpPr>
            <a:xfrm>
              <a:off x="-20450" y="294969"/>
              <a:ext cx="11934543" cy="2509995"/>
              <a:chOff x="-20450" y="294969"/>
              <a:chExt cx="11934543" cy="2509995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=""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-20450" y="1394217"/>
                <a:ext cx="4314988" cy="1410747"/>
                <a:chOff x="1981015" y="4337626"/>
                <a:chExt cx="4314988" cy="1410747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1981015" y="4366900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015461" y="4337626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0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0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3247164" y="444041"/>
              <a:ext cx="8744681" cy="1736646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 15 được viết thành số La Mã là:</a:t>
              </a:r>
              <a:endPara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3135" y="2542980"/>
            <a:ext cx="4865720" cy="1603590"/>
            <a:chOff x="-983096" y="4306632"/>
            <a:chExt cx="6406490" cy="2078381"/>
          </a:xfrm>
        </p:grpSpPr>
        <p:sp>
          <p:nvSpPr>
            <p:cNvPr id="16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655801" y="4546451"/>
              <a:ext cx="4767593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0" b="1" dirty="0">
                  <a:solidFill>
                    <a:srgbClr val="009999"/>
                  </a:solidFill>
                  <a:latin typeface="Calibri" panose="020F0502020204030204"/>
                </a:rPr>
                <a:t>X</a:t>
              </a:r>
              <a:endParaRPr kumimoji="0" lang="en-US" sz="9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-983096" y="4306632"/>
              <a:ext cx="1803591" cy="1998441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493595" y="2653667"/>
            <a:ext cx="5464472" cy="1685579"/>
            <a:chOff x="8804714" y="4447253"/>
            <a:chExt cx="7194843" cy="2184644"/>
          </a:xfrm>
        </p:grpSpPr>
        <p:sp>
          <p:nvSpPr>
            <p:cNvPr id="21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32300" y="4622054"/>
              <a:ext cx="5667257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XX</a:t>
              </a:r>
            </a:p>
          </p:txBody>
        </p:sp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83135" y="4731204"/>
            <a:ext cx="4865720" cy="1646772"/>
            <a:chOff x="2147103" y="4634992"/>
            <a:chExt cx="6406490" cy="2134345"/>
          </a:xfrm>
        </p:grpSpPr>
        <p:sp>
          <p:nvSpPr>
            <p:cNvPr id="24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3626200" y="4759487"/>
              <a:ext cx="4927393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IV</a:t>
              </a:r>
            </a:p>
          </p:txBody>
        </p:sp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605186" y="4731204"/>
            <a:ext cx="5308906" cy="1646772"/>
            <a:chOff x="10324068" y="7196308"/>
            <a:chExt cx="7873646" cy="2372790"/>
          </a:xfrm>
        </p:grpSpPr>
        <p:sp>
          <p:nvSpPr>
            <p:cNvPr id="31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11831654" y="7334711"/>
              <a:ext cx="636606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XV</a:t>
              </a:r>
            </a:p>
          </p:txBody>
        </p:sp>
        <p:pic>
          <p:nvPicPr>
            <p:cNvPr id="3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2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64" y="4893469"/>
            <a:ext cx="1975704" cy="158056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431710" y="2419044"/>
            <a:ext cx="2449008" cy="285321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4519696" y="4164474"/>
            <a:ext cx="2278967" cy="265510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496" b="96454" l="7979" r="92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8805">
            <a:off x="3149002" y="152909"/>
            <a:ext cx="6228394" cy="6228394"/>
          </a:xfrm>
          <a:prstGeom prst="rect">
            <a:avLst/>
          </a:prstGeom>
        </p:spPr>
      </p:pic>
      <p:pic>
        <p:nvPicPr>
          <p:cNvPr id="3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674918" y="2943702"/>
            <a:ext cx="4642511" cy="288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69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414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1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414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1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343701"/>
            <a:ext cx="12898145" cy="2460583"/>
            <a:chOff x="1" y="294969"/>
            <a:chExt cx="12898145" cy="2460583"/>
          </a:xfrm>
        </p:grpSpPr>
        <p:grpSp>
          <p:nvGrpSpPr>
            <p:cNvPr id="2" name="Group 1"/>
            <p:cNvGrpSpPr/>
            <p:nvPr/>
          </p:nvGrpSpPr>
          <p:grpSpPr>
            <a:xfrm>
              <a:off x="1" y="294969"/>
              <a:ext cx="11914092" cy="2460583"/>
              <a:chOff x="1" y="294969"/>
              <a:chExt cx="11914092" cy="2460583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=""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1" y="1338850"/>
                <a:ext cx="4280958" cy="1416702"/>
                <a:chOff x="2001466" y="4282259"/>
                <a:chExt cx="4280958" cy="1416702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001466" y="4317488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001882" y="428225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0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0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2631535" y="434621"/>
              <a:ext cx="10266611" cy="2145268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Số “mười chín” được viết thành số La Mã là: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3135" y="2542980"/>
            <a:ext cx="4865720" cy="1603590"/>
            <a:chOff x="-983096" y="4306632"/>
            <a:chExt cx="6406490" cy="2078381"/>
          </a:xfrm>
        </p:grpSpPr>
        <p:sp>
          <p:nvSpPr>
            <p:cNvPr id="46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655801" y="4546451"/>
              <a:ext cx="4767593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XXI</a:t>
              </a:r>
            </a:p>
          </p:txBody>
        </p:sp>
        <p:pic>
          <p:nvPicPr>
            <p:cNvPr id="4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-983096" y="4306632"/>
              <a:ext cx="1803591" cy="1998441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493595" y="2653667"/>
            <a:ext cx="5464472" cy="1685579"/>
            <a:chOff x="8804714" y="4447253"/>
            <a:chExt cx="7194843" cy="2184644"/>
          </a:xfrm>
        </p:grpSpPr>
        <p:sp>
          <p:nvSpPr>
            <p:cNvPr id="49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32300" y="4622054"/>
              <a:ext cx="5667257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XX</a:t>
              </a:r>
            </a:p>
          </p:txBody>
        </p:sp>
        <p:pic>
          <p:nvPicPr>
            <p:cNvPr id="50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83135" y="4731204"/>
            <a:ext cx="4865720" cy="1646772"/>
            <a:chOff x="2147103" y="4634992"/>
            <a:chExt cx="6406490" cy="2134345"/>
          </a:xfrm>
        </p:grpSpPr>
        <p:sp>
          <p:nvSpPr>
            <p:cNvPr id="52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3626200" y="4759487"/>
              <a:ext cx="4927393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500" b="1" dirty="0">
                  <a:solidFill>
                    <a:srgbClr val="009999"/>
                  </a:solidFill>
                  <a:latin typeface="Calibri" panose="020F0502020204030204"/>
                </a:rPr>
                <a:t>XV</a:t>
              </a:r>
              <a:endPara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3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605186" y="4731204"/>
            <a:ext cx="5308906" cy="1646772"/>
            <a:chOff x="10324068" y="7196308"/>
            <a:chExt cx="7873646" cy="2372790"/>
          </a:xfrm>
        </p:grpSpPr>
        <p:sp>
          <p:nvSpPr>
            <p:cNvPr id="55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11831654" y="7334711"/>
              <a:ext cx="636606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XIX</a:t>
              </a:r>
            </a:p>
          </p:txBody>
        </p:sp>
        <p:pic>
          <p:nvPicPr>
            <p:cNvPr id="56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1" r="44077"/>
          <a:stretch/>
        </p:blipFill>
        <p:spPr>
          <a:xfrm>
            <a:off x="2817725" y="964932"/>
            <a:ext cx="6407996" cy="5893068"/>
          </a:xfrm>
          <a:prstGeom prst="rect">
            <a:avLst/>
          </a:prstGeom>
        </p:spPr>
      </p:pic>
      <p:pic>
        <p:nvPicPr>
          <p:cNvPr id="57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64" y="4893469"/>
            <a:ext cx="1975704" cy="158056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431710" y="2419044"/>
            <a:ext cx="2449008" cy="285321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4519696" y="4164474"/>
            <a:ext cx="2278967" cy="2655107"/>
          </a:xfrm>
          <a:prstGeom prst="rect">
            <a:avLst/>
          </a:prstGeom>
        </p:spPr>
      </p:pic>
      <p:pic>
        <p:nvPicPr>
          <p:cNvPr id="2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075173" y="1257432"/>
            <a:ext cx="4642511" cy="288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98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5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8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1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4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5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8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4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5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8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1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4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5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8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4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41628" y="343701"/>
            <a:ext cx="12372582" cy="2509995"/>
            <a:chOff x="-41627" y="294969"/>
            <a:chExt cx="12372582" cy="2509995"/>
          </a:xfrm>
        </p:grpSpPr>
        <p:grpSp>
          <p:nvGrpSpPr>
            <p:cNvPr id="2" name="Group 1"/>
            <p:cNvGrpSpPr/>
            <p:nvPr/>
          </p:nvGrpSpPr>
          <p:grpSpPr>
            <a:xfrm>
              <a:off x="-41627" y="294969"/>
              <a:ext cx="11955720" cy="2509995"/>
              <a:chOff x="-41627" y="294969"/>
              <a:chExt cx="11955720" cy="2509995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=""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-41627" y="1368828"/>
                <a:ext cx="4301719" cy="1436136"/>
                <a:chOff x="1959838" y="4312237"/>
                <a:chExt cx="4301719" cy="1436136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1981015" y="4366900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4: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1959838" y="4312237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0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0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4: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3042497" y="493785"/>
              <a:ext cx="9288458" cy="1804749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 9 758 </a:t>
              </a:r>
              <a:r>
                <a:rPr kumimoji="0" lang="en-GB" sz="10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r>
                <a:rPr kumimoji="0" lang="en-GB" sz="10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số?</a:t>
              </a:r>
              <a:endPara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83135" y="4661339"/>
            <a:ext cx="4865720" cy="1509792"/>
            <a:chOff x="56947" y="7199334"/>
            <a:chExt cx="7970686" cy="2323212"/>
          </a:xfrm>
        </p:grpSpPr>
        <p:sp>
          <p:nvSpPr>
            <p:cNvPr id="33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768476" y="7352362"/>
              <a:ext cx="6259157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chẵn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4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56947" y="7199334"/>
              <a:ext cx="2128643" cy="2323212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625428" y="4698189"/>
            <a:ext cx="5332639" cy="1436089"/>
            <a:chOff x="8718303" y="7056816"/>
            <a:chExt cx="8735558" cy="2209801"/>
          </a:xfrm>
        </p:grpSpPr>
        <p:sp>
          <p:nvSpPr>
            <p:cNvPr id="36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10243658" y="7126016"/>
              <a:ext cx="7210203" cy="2071398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 </a:t>
              </a:r>
              <a:r>
                <a:rPr kumimoji="0" lang="en-GB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lẻ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7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8718303" y="7056816"/>
              <a:ext cx="2010918" cy="2209801"/>
            </a:xfrm>
            <a:prstGeom prst="rect">
              <a:avLst/>
            </a:prstGeom>
          </p:spPr>
        </p:pic>
      </p:grpSp>
      <p:pic>
        <p:nvPicPr>
          <p:cNvPr id="38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52" y="4775933"/>
            <a:ext cx="1641716" cy="1313371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3135" y="2542980"/>
            <a:ext cx="4865720" cy="1603590"/>
            <a:chOff x="-983096" y="4306632"/>
            <a:chExt cx="6406490" cy="2078381"/>
          </a:xfrm>
        </p:grpSpPr>
        <p:sp>
          <p:nvSpPr>
            <p:cNvPr id="40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655801" y="4546451"/>
              <a:ext cx="4767593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tròn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chục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1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-983096" y="4306632"/>
              <a:ext cx="1803591" cy="1998441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493595" y="2653667"/>
            <a:ext cx="5464472" cy="1685579"/>
            <a:chOff x="8804714" y="4447253"/>
            <a:chExt cx="7194843" cy="2184644"/>
          </a:xfrm>
        </p:grpSpPr>
        <p:sp>
          <p:nvSpPr>
            <p:cNvPr id="43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32300" y="4622054"/>
              <a:ext cx="5667257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 </a:t>
              </a:r>
              <a:r>
                <a:rPr kumimoji="0" lang="en-US" sz="5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tròn</a:t>
              </a: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nghìn</a:t>
              </a:r>
              <a:endPara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4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pic>
        <p:nvPicPr>
          <p:cNvPr id="2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70" t="-4166" r="-9493" b="12736"/>
          <a:stretch/>
        </p:blipFill>
        <p:spPr>
          <a:xfrm>
            <a:off x="5379656" y="1149130"/>
            <a:ext cx="7638201" cy="702441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5140618" y="2358464"/>
            <a:ext cx="2449008" cy="285321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9635386" y="3802197"/>
            <a:ext cx="2278967" cy="265510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046105" y="4146570"/>
            <a:ext cx="4642511" cy="288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94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3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4414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105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6" fill="hold">
                          <p:stCondLst>
                            <p:cond delay="0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 tmFilter="0, 0; .2, .5; .8, .5; 1, 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0" dur="250" autoRev="1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3" dur="10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10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10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6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audio>
                  <p:cMediaNode vol="80000">
                    <p:cTn id="11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4414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105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6" fill="hold">
                          <p:stCondLst>
                            <p:cond delay="0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 tmFilter="0, 0; .2, .5; .8, .5; 1, 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0" dur="250" autoRev="1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3" dur="10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10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10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6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audio>
                  <p:cMediaNode vol="80000">
                    <p:cTn id="11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b="189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3134259"/>
            <a:ext cx="6415044" cy="37237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1676400"/>
            <a:ext cx="4191000" cy="539591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22578" y="-683711"/>
            <a:ext cx="12214578" cy="1585964"/>
            <a:chOff x="-22578" y="-490942"/>
            <a:chExt cx="12237156" cy="158596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22578" y="-490942"/>
              <a:ext cx="8861778" cy="158596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/>
            <a:srcRect l="7484" r="53911"/>
            <a:stretch>
              <a:fillRect/>
            </a:stretch>
          </p:blipFill>
          <p:spPr>
            <a:xfrm>
              <a:off x="8793480" y="-490942"/>
              <a:ext cx="3421098" cy="1585964"/>
            </a:xfrm>
            <a:prstGeom prst="rect">
              <a:avLst/>
            </a:prstGeom>
          </p:spPr>
        </p:pic>
      </p:grpSp>
      <p:sp>
        <p:nvSpPr>
          <p:cNvPr id="19" name="Speech Bubble: Rectangle with Corners Rounded 18"/>
          <p:cNvSpPr/>
          <p:nvPr/>
        </p:nvSpPr>
        <p:spPr>
          <a:xfrm>
            <a:off x="5379720" y="1143000"/>
            <a:ext cx="5669794" cy="2475846"/>
          </a:xfrm>
          <a:prstGeom prst="wedgeRoundRectCallout">
            <a:avLst>
              <a:gd name="adj1" fmla="val -55407"/>
              <a:gd name="adj2" fmla="val 35227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nhiệm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vụ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bánh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tủ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4" name="Picture 3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D7BF10FC-0D63-6F76-D82B-008EDAAE7D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7959">
            <a:off x="2846070" y="5069414"/>
            <a:ext cx="628650" cy="240773"/>
          </a:xfrm>
          <a:prstGeom prst="rect">
            <a:avLst/>
          </a:prstGeom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291AF204-DD88-AB76-0C62-C9698B870D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22300" y="60833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461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  <p:bldLst>
          <p:bldP spid="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461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  <p:bldLst>
          <p:bldP spid="19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189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4" name="Group 73"/>
          <p:cNvGrpSpPr/>
          <p:nvPr/>
        </p:nvGrpSpPr>
        <p:grpSpPr>
          <a:xfrm>
            <a:off x="0" y="139147"/>
            <a:ext cx="12009783" cy="6530009"/>
            <a:chOff x="289671" y="3263477"/>
            <a:chExt cx="10591800" cy="1981200"/>
          </a:xfrm>
        </p:grpSpPr>
        <p:sp>
          <p:nvSpPr>
            <p:cNvPr id="76" name="Rectangle: Rounded Corners 75"/>
            <p:cNvSpPr/>
            <p:nvPr/>
          </p:nvSpPr>
          <p:spPr>
            <a:xfrm>
              <a:off x="289671" y="3263477"/>
              <a:ext cx="10591800" cy="1981200"/>
            </a:xfrm>
            <a:prstGeom prst="roundRect">
              <a:avLst>
                <a:gd name="adj" fmla="val 35907"/>
              </a:avLst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7" name="Rectangle: Rounded Corners 76"/>
            <p:cNvSpPr/>
            <p:nvPr/>
          </p:nvSpPr>
          <p:spPr>
            <a:xfrm>
              <a:off x="592290" y="3390948"/>
              <a:ext cx="9986558" cy="1729403"/>
            </a:xfrm>
            <a:prstGeom prst="roundRect">
              <a:avLst>
                <a:gd name="adj" fmla="val 3598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4CC5BDA-733D-4B69-B908-E47D77649C5A}"/>
              </a:ext>
            </a:extLst>
          </p:cNvPr>
          <p:cNvGrpSpPr/>
          <p:nvPr/>
        </p:nvGrpSpPr>
        <p:grpSpPr>
          <a:xfrm>
            <a:off x="1255373" y="200771"/>
            <a:ext cx="2094114" cy="753386"/>
            <a:chOff x="1613182" y="91440"/>
            <a:chExt cx="2094114" cy="914400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636D3F3-60F7-4C3C-BA8D-2259E388FE6D}"/>
                </a:ext>
              </a:extLst>
            </p:cNvPr>
            <p:cNvSpPr/>
            <p:nvPr/>
          </p:nvSpPr>
          <p:spPr>
            <a:xfrm>
              <a:off x="2057400" y="106045"/>
              <a:ext cx="1649896" cy="8553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4F0E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00822BA-67C9-4CB2-B0B3-55180E1C053B}"/>
                </a:ext>
              </a:extLst>
            </p:cNvPr>
            <p:cNvSpPr/>
            <p:nvPr/>
          </p:nvSpPr>
          <p:spPr>
            <a:xfrm>
              <a:off x="1613182" y="91440"/>
              <a:ext cx="914400" cy="914400"/>
            </a:xfrm>
            <a:prstGeom prst="ellipse">
              <a:avLst/>
            </a:prstGeom>
            <a:solidFill>
              <a:schemeClr val="accent6"/>
            </a:solidFill>
            <a:ln w="19050">
              <a:solidFill>
                <a:srgbClr val="4F0E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</p:grp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7E5A4D20-E85D-4601-9BEA-75042CEBE1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9172153"/>
              </p:ext>
            </p:extLst>
          </p:nvPr>
        </p:nvGraphicFramePr>
        <p:xfrm>
          <a:off x="531190" y="1226562"/>
          <a:ext cx="10391915" cy="33223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78383">
                  <a:extLst>
                    <a:ext uri="{9D8B030D-6E8A-4147-A177-3AD203B41FA5}">
                      <a16:colId xmlns:a16="http://schemas.microsoft.com/office/drawing/2014/main" val="3051202893"/>
                    </a:ext>
                  </a:extLst>
                </a:gridCol>
                <a:gridCol w="2078383">
                  <a:extLst>
                    <a:ext uri="{9D8B030D-6E8A-4147-A177-3AD203B41FA5}">
                      <a16:colId xmlns:a16="http://schemas.microsoft.com/office/drawing/2014/main" val="2735791201"/>
                    </a:ext>
                  </a:extLst>
                </a:gridCol>
                <a:gridCol w="2078383">
                  <a:extLst>
                    <a:ext uri="{9D8B030D-6E8A-4147-A177-3AD203B41FA5}">
                      <a16:colId xmlns:a16="http://schemas.microsoft.com/office/drawing/2014/main" val="2718890074"/>
                    </a:ext>
                  </a:extLst>
                </a:gridCol>
                <a:gridCol w="2078383">
                  <a:extLst>
                    <a:ext uri="{9D8B030D-6E8A-4147-A177-3AD203B41FA5}">
                      <a16:colId xmlns:a16="http://schemas.microsoft.com/office/drawing/2014/main" val="3036992232"/>
                    </a:ext>
                  </a:extLst>
                </a:gridCol>
                <a:gridCol w="2078383">
                  <a:extLst>
                    <a:ext uri="{9D8B030D-6E8A-4147-A177-3AD203B41FA5}">
                      <a16:colId xmlns:a16="http://schemas.microsoft.com/office/drawing/2014/main" val="3054336169"/>
                    </a:ext>
                  </a:extLst>
                </a:gridCol>
              </a:tblGrid>
              <a:tr h="45890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Hàng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nghìn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Hàng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trăm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Hàng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chục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Hàng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đơn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vị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1805283"/>
                  </a:ext>
                </a:extLst>
              </a:tr>
              <a:tr h="599879">
                <a:tc>
                  <a:txBody>
                    <a:bodyPr/>
                    <a:lstStyle/>
                    <a:p>
                      <a:r>
                        <a:rPr lang="en-US" sz="4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4 128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6599865"/>
                  </a:ext>
                </a:extLst>
              </a:tr>
              <a:tr h="599879">
                <a:tc>
                  <a:txBody>
                    <a:bodyPr/>
                    <a:lstStyle/>
                    <a:p>
                      <a:r>
                        <a:rPr lang="en-US" sz="4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5 062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005002"/>
                  </a:ext>
                </a:extLst>
              </a:tr>
              <a:tr h="599879">
                <a:tc>
                  <a:txBody>
                    <a:bodyPr/>
                    <a:lstStyle/>
                    <a:p>
                      <a:r>
                        <a:rPr lang="en-US" sz="4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6 704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2307019"/>
                  </a:ext>
                </a:extLst>
              </a:tr>
              <a:tr h="599879">
                <a:tc>
                  <a:txBody>
                    <a:bodyPr/>
                    <a:lstStyle/>
                    <a:p>
                      <a:r>
                        <a:rPr lang="en-US" sz="4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7 053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460920"/>
                  </a:ext>
                </a:extLst>
              </a:tr>
            </a:tbl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653BB8B1-D0F4-45EF-A195-A3C1304E69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6586" y="5396948"/>
            <a:ext cx="3645223" cy="14610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2CC9037-F2C3-4722-9EB6-CC702EC6DE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345" y="2395436"/>
            <a:ext cx="832152" cy="88792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1C08010-23C7-4E0D-8AED-D4E1DA5F52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462" y="3962399"/>
            <a:ext cx="758240" cy="84756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A1D5543-AB14-4F7B-8AB0-D5E1683E5B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434" y="3183702"/>
            <a:ext cx="919094" cy="84686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C15B772-B4F4-481E-9F81-6D4B827407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832" y="1557000"/>
            <a:ext cx="827368" cy="846861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F1107FD-2BB8-42A3-A6A9-DCDB4BD9EEE1}"/>
              </a:ext>
            </a:extLst>
          </p:cNvPr>
          <p:cNvSpPr/>
          <p:nvPr/>
        </p:nvSpPr>
        <p:spPr>
          <a:xfrm>
            <a:off x="5357192" y="1878497"/>
            <a:ext cx="805070" cy="437322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AC0EDF9-2545-4089-B69D-865B140575FD}"/>
              </a:ext>
            </a:extLst>
          </p:cNvPr>
          <p:cNvSpPr/>
          <p:nvPr/>
        </p:nvSpPr>
        <p:spPr>
          <a:xfrm>
            <a:off x="9511748" y="1858618"/>
            <a:ext cx="805070" cy="437322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B144939-C10A-4E02-AF71-AF3BDB610676}"/>
              </a:ext>
            </a:extLst>
          </p:cNvPr>
          <p:cNvSpPr/>
          <p:nvPr/>
        </p:nvSpPr>
        <p:spPr>
          <a:xfrm>
            <a:off x="3260036" y="2554358"/>
            <a:ext cx="805070" cy="437322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89527A1-6BDC-4E17-BF67-875FE330EA7D}"/>
              </a:ext>
            </a:extLst>
          </p:cNvPr>
          <p:cNvSpPr/>
          <p:nvPr/>
        </p:nvSpPr>
        <p:spPr>
          <a:xfrm>
            <a:off x="5337315" y="2594114"/>
            <a:ext cx="805070" cy="437322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17145B1-C8C2-4665-9CA2-209AC54869D4}"/>
              </a:ext>
            </a:extLst>
          </p:cNvPr>
          <p:cNvSpPr/>
          <p:nvPr/>
        </p:nvSpPr>
        <p:spPr>
          <a:xfrm>
            <a:off x="7404654" y="3269975"/>
            <a:ext cx="805070" cy="437322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78813F7-7309-4294-B1B7-99A0BF0623C2}"/>
              </a:ext>
            </a:extLst>
          </p:cNvPr>
          <p:cNvSpPr/>
          <p:nvPr/>
        </p:nvSpPr>
        <p:spPr>
          <a:xfrm>
            <a:off x="9481932" y="3289853"/>
            <a:ext cx="805070" cy="437322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97D1A52-8C10-4390-935F-957E45522EFD}"/>
              </a:ext>
            </a:extLst>
          </p:cNvPr>
          <p:cNvSpPr/>
          <p:nvPr/>
        </p:nvSpPr>
        <p:spPr>
          <a:xfrm>
            <a:off x="5347254" y="3985592"/>
            <a:ext cx="805070" cy="437322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E826AA7-E41B-4191-9019-9D2841D3E816}"/>
              </a:ext>
            </a:extLst>
          </p:cNvPr>
          <p:cNvSpPr/>
          <p:nvPr/>
        </p:nvSpPr>
        <p:spPr>
          <a:xfrm>
            <a:off x="7394715" y="3975653"/>
            <a:ext cx="805070" cy="437322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527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L -0.5056 0.5025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86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-0.43151 0.3817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76" y="1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-0.39258 0.3553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35" y="1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33333E-6 L -0.32279 0.23866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46" y="119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ThanhDu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18919"/>
          <a:stretch>
            <a:fillRect/>
          </a:stretch>
        </p:blipFill>
        <p:spPr>
          <a:xfrm>
            <a:off x="0" y="1260475"/>
            <a:ext cx="12192000" cy="55975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6586" y="4742057"/>
            <a:ext cx="3645223" cy="211594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22578" y="-290564"/>
            <a:ext cx="12214578" cy="1585964"/>
            <a:chOff x="-22578" y="-490942"/>
            <a:chExt cx="12237156" cy="158596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2578" y="-490942"/>
              <a:ext cx="8861778" cy="158596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l="7484" r="53911"/>
            <a:stretch>
              <a:fillRect/>
            </a:stretch>
          </p:blipFill>
          <p:spPr>
            <a:xfrm>
              <a:off x="8793480" y="-490942"/>
              <a:ext cx="3421098" cy="1585964"/>
            </a:xfrm>
            <a:prstGeom prst="rect">
              <a:avLst/>
            </a:prstGeom>
          </p:spPr>
        </p:pic>
      </p:grpSp>
      <p:sp>
        <p:nvSpPr>
          <p:cNvPr id="85" name="Rectangle: Rounded Corners 84"/>
          <p:cNvSpPr/>
          <p:nvPr/>
        </p:nvSpPr>
        <p:spPr>
          <a:xfrm>
            <a:off x="2057400" y="106045"/>
            <a:ext cx="9531626" cy="110652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rgbClr val="4F0E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6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6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4128; 5062; 6704 </a:t>
            </a:r>
            <a:r>
              <a:rPr lang="en-US" sz="36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7053 </a:t>
            </a:r>
            <a:r>
              <a:rPr lang="en-US" sz="36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6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6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36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33020" y="1550670"/>
            <a:ext cx="12192635" cy="3115945"/>
            <a:chOff x="289671" y="3263477"/>
            <a:chExt cx="10591800" cy="1981200"/>
          </a:xfrm>
        </p:grpSpPr>
        <p:sp>
          <p:nvSpPr>
            <p:cNvPr id="76" name="Rectangle: Rounded Corners 75"/>
            <p:cNvSpPr/>
            <p:nvPr/>
          </p:nvSpPr>
          <p:spPr>
            <a:xfrm>
              <a:off x="289671" y="3263477"/>
              <a:ext cx="10591800" cy="1981200"/>
            </a:xfrm>
            <a:prstGeom prst="roundRect">
              <a:avLst>
                <a:gd name="adj" fmla="val 35907"/>
              </a:avLst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7" name="Rectangle: Rounded Corners 76"/>
            <p:cNvSpPr/>
            <p:nvPr/>
          </p:nvSpPr>
          <p:spPr>
            <a:xfrm>
              <a:off x="592290" y="3390948"/>
              <a:ext cx="9986558" cy="1729403"/>
            </a:xfrm>
            <a:prstGeom prst="roundRect">
              <a:avLst>
                <a:gd name="adj" fmla="val 3598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A8CFC821-330E-44A7-9C76-D8013B0649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640" y="1341888"/>
            <a:ext cx="832152" cy="88792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A1DC208-319A-456D-B960-1AB84185E7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453" y="1169504"/>
            <a:ext cx="758240" cy="8475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F5B644E-CD21-4AA7-8EFE-4869EA5A08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443" y="1335024"/>
            <a:ext cx="919094" cy="84686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44FD717-8747-492A-841E-D3A17DAC01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023" y="1457609"/>
            <a:ext cx="827368" cy="8468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266FE7-51FD-47E0-95DF-A6523756D0E4}"/>
              </a:ext>
            </a:extLst>
          </p:cNvPr>
          <p:cNvSpPr txBox="1"/>
          <p:nvPr/>
        </p:nvSpPr>
        <p:spPr>
          <a:xfrm>
            <a:off x="1331843" y="2295939"/>
            <a:ext cx="1063487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4 128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4 100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3A8E5C4-EE85-4EA4-A795-816622B782B7}"/>
              </a:ext>
            </a:extLst>
          </p:cNvPr>
          <p:cNvSpPr txBox="1"/>
          <p:nvPr/>
        </p:nvSpPr>
        <p:spPr>
          <a:xfrm>
            <a:off x="1451112" y="2852531"/>
            <a:ext cx="1063487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5 062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5 100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6AB54A-97AE-46D2-B8F1-3AE4DD81F0F6}"/>
              </a:ext>
            </a:extLst>
          </p:cNvPr>
          <p:cNvSpPr txBox="1"/>
          <p:nvPr/>
        </p:nvSpPr>
        <p:spPr>
          <a:xfrm>
            <a:off x="1461051" y="3448879"/>
            <a:ext cx="1063487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6 704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6 700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6E0FB0B-DAC7-40BF-9A89-AC401085821F}"/>
              </a:ext>
            </a:extLst>
          </p:cNvPr>
          <p:cNvSpPr txBox="1"/>
          <p:nvPr/>
        </p:nvSpPr>
        <p:spPr>
          <a:xfrm>
            <a:off x="1461051" y="3975653"/>
            <a:ext cx="1063487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7 053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7 100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0.27278 0.4546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33" y="2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33333E-6 L 0.09752 0.4685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2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5.55112E-17 L -0.0681 0.4682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1" y="2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2763 0.6097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15" y="3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587</Words>
  <Application>Microsoft Office PowerPoint</Application>
  <PresentationFormat>Widescreen</PresentationFormat>
  <Paragraphs>106</Paragraphs>
  <Slides>14</Slides>
  <Notes>5</Notes>
  <HiddenSlides>0</HiddenSlides>
  <MMClips>8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等线</vt:lpstr>
      <vt:lpstr>#9Slide02 Noi dung dai</vt:lpstr>
      <vt:lpstr>#9Slide02 Tieu de dai</vt:lpstr>
      <vt:lpstr>Arial</vt:lpstr>
      <vt:lpstr>Calibri</vt:lpstr>
      <vt:lpstr>Calibri Light</vt:lpstr>
      <vt:lpstr>iCiel Cadena</vt:lpstr>
      <vt:lpstr>LNTH-Hoa Nho LNTH</vt:lpstr>
      <vt:lpstr>LNTH-LuoLuoNotangYuanTi 1</vt:lpstr>
      <vt:lpstr>SVN-Gretoon</vt:lpstr>
      <vt:lpstr>Wingdings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Nguyễn Thị Kim Phượng</cp:lastModifiedBy>
  <cp:revision>39</cp:revision>
  <dcterms:created xsi:type="dcterms:W3CDTF">2022-10-23T03:38:35Z</dcterms:created>
  <dcterms:modified xsi:type="dcterms:W3CDTF">2026-03-16T00:59:52Z</dcterms:modified>
</cp:coreProperties>
</file>