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19" r:id="rId4"/>
  </p:sldMasterIdLst>
  <p:notesMasterIdLst>
    <p:notesMasterId r:id="rId29"/>
  </p:notesMasterIdLst>
  <p:sldIdLst>
    <p:sldId id="283" r:id="rId5"/>
    <p:sldId id="256" r:id="rId6"/>
    <p:sldId id="260" r:id="rId7"/>
    <p:sldId id="284" r:id="rId8"/>
    <p:sldId id="258" r:id="rId9"/>
    <p:sldId id="263" r:id="rId10"/>
    <p:sldId id="264" r:id="rId11"/>
    <p:sldId id="265" r:id="rId12"/>
    <p:sldId id="266" r:id="rId13"/>
    <p:sldId id="267" r:id="rId14"/>
    <p:sldId id="278" r:id="rId15"/>
    <p:sldId id="279" r:id="rId16"/>
    <p:sldId id="280" r:id="rId17"/>
    <p:sldId id="281" r:id="rId18"/>
    <p:sldId id="282" r:id="rId19"/>
    <p:sldId id="261" r:id="rId20"/>
    <p:sldId id="269" r:id="rId21"/>
    <p:sldId id="270" r:id="rId22"/>
    <p:sldId id="271" r:id="rId23"/>
    <p:sldId id="272" r:id="rId24"/>
    <p:sldId id="273" r:id="rId25"/>
    <p:sldId id="275" r:id="rId26"/>
    <p:sldId id="274" r:id="rId27"/>
    <p:sldId id="276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4900" autoAdjust="0"/>
  </p:normalViewPr>
  <p:slideViewPr>
    <p:cSldViewPr snapToGrid="0">
      <p:cViewPr varScale="1">
        <p:scale>
          <a:sx n="58" d="100"/>
          <a:sy n="58" d="100"/>
        </p:scale>
        <p:origin x="3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D6C85-37BC-4044-AD24-850F170F9E9D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B6DA28-CA6B-4250-8800-BA68B669EC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9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46232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7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621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27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374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0418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86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9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08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81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459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62000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57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28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90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15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24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8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ra.</a:t>
            </a:r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</a:t>
            </a:r>
            <a:r>
              <a:rPr lang="en-US" dirty="0" err="1"/>
              <a:t>gốc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1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1" name="Google Shape;2431;gd362d286f3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2" name="Google Shape;2432;gd362d286f3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06532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7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869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611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B6DA28-CA6B-4250-8800-BA68B669EC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65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1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7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767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55434" y="0"/>
            <a:ext cx="11439727" cy="6857979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2339400" y="1514200"/>
            <a:ext cx="7513200" cy="38296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11" name="Google Shape;11;p2"/>
          <p:cNvCxnSpPr/>
          <p:nvPr/>
        </p:nvCxnSpPr>
        <p:spPr>
          <a:xfrm>
            <a:off x="3430400" y="4155800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3430400" y="2963667"/>
            <a:ext cx="5331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11040250" y="-62237"/>
            <a:ext cx="1740524" cy="179528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3135800" y="1998467"/>
            <a:ext cx="5920400" cy="19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3135800" y="4382733"/>
            <a:ext cx="5920400" cy="4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67867" y="-28667"/>
            <a:ext cx="1028000" cy="68868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7889975" y="5320178"/>
            <a:ext cx="4632472" cy="1185191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638076" y="-337843"/>
            <a:ext cx="948989" cy="1057731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1079067" y="6278203"/>
            <a:ext cx="3330068" cy="3202541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756574" y="-194975"/>
            <a:ext cx="137244" cy="734988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8639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175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11653792" y="2373797"/>
            <a:ext cx="27305" cy="77932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5" name="Google Shape;55;p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4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960000" y="1662565"/>
            <a:ext cx="10272000" cy="458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600"/>
            </a:lvl1pPr>
            <a:lvl2pPr marL="1219170" lvl="1" indent="-406390" rtl="0">
              <a:spcBef>
                <a:spcPts val="667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266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9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120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7569200" y="438950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120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7569200" y="2112761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120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7569200" y="2768828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120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7569200" y="5006936"/>
            <a:ext cx="33416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2502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504800" cy="135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627600" y="4158833"/>
            <a:ext cx="45048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7158000" y="4140233"/>
            <a:ext cx="4236000" cy="17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1209200" y="34485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7605200" y="3429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0850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116400" cy="194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7605197" y="1156267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7605197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1209200" y="3808733"/>
            <a:ext cx="13888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1209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7605200" y="43511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7605200" y="1719733"/>
            <a:ext cx="3341600" cy="1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98490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7085700" y="1309333"/>
            <a:ext cx="4146000" cy="1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8321500" y="3522767"/>
            <a:ext cx="2910400" cy="19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7282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4297600" y="2094600"/>
            <a:ext cx="3596800" cy="266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322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2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" name="Google Shape;256;p1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57" name="Google Shape;257;p1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9" name="Google Shape;259;p1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0" name="Google Shape;260;p1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1" name="Google Shape;261;p1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2" name="Google Shape;262;p1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4" name="Google Shape;264;p1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5" name="Google Shape;265;p1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6" name="Google Shape;266;p1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7" name="Google Shape;267;p1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8" name="Google Shape;268;p1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9" name="Google Shape;269;p1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0" name="Google Shape;270;p1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1" name="Google Shape;271;p1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2" name="Google Shape;272;p1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3" name="Google Shape;273;p1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4" name="Google Shape;274;p1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5" name="Google Shape;275;p1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276" name="Google Shape;276;p10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7" name="Google Shape;277;p10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71512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49975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1">
  <p:cSld name="Title design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1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281" name="Google Shape;281;p1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6" name="Google Shape;286;p1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0" name="Google Shape;290;p1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2" name="Google Shape;292;p1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3" name="Google Shape;293;p1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7" name="Google Shape;297;p1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8" name="Google Shape;298;p1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9" name="Google Shape;299;p1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300" name="Google Shape;300;p1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1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54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90568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12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04" name="Google Shape;304;p12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2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6" name="Google Shape;306;p12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7" name="Google Shape;307;p12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8" name="Google Shape;308;p12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9" name="Google Shape;309;p12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0" name="Google Shape;310;p12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1" name="Google Shape;311;p12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2" name="Google Shape;312;p12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12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12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12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6" name="Google Shape;316;p12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7" name="Google Shape;317;p12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8" name="Google Shape;318;p12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9" name="Google Shape;319;p12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0" name="Google Shape;320;p12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1" name="Google Shape;321;p12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2" name="Google Shape;322;p12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3" name="Google Shape;323;p12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4" name="Google Shape;324;p12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5" name="Google Shape;325;p12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6" name="Google Shape;326;p12"/>
          <p:cNvSpPr txBox="1">
            <a:spLocks noGrp="1"/>
          </p:cNvSpPr>
          <p:nvPr>
            <p:ph type="subTitle" idx="1"/>
          </p:nvPr>
        </p:nvSpPr>
        <p:spPr>
          <a:xfrm>
            <a:off x="1072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7" name="Google Shape;327;p12"/>
          <p:cNvSpPr txBox="1">
            <a:spLocks noGrp="1"/>
          </p:cNvSpPr>
          <p:nvPr>
            <p:ph type="subTitle" idx="2"/>
          </p:nvPr>
        </p:nvSpPr>
        <p:spPr>
          <a:xfrm>
            <a:off x="7778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8" name="Google Shape;328;p12"/>
          <p:cNvSpPr txBox="1">
            <a:spLocks noGrp="1"/>
          </p:cNvSpPr>
          <p:nvPr>
            <p:ph type="subTitle" idx="3"/>
          </p:nvPr>
        </p:nvSpPr>
        <p:spPr>
          <a:xfrm>
            <a:off x="1072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29" name="Google Shape;329;p12"/>
          <p:cNvSpPr txBox="1">
            <a:spLocks noGrp="1"/>
          </p:cNvSpPr>
          <p:nvPr>
            <p:ph type="subTitle" idx="4"/>
          </p:nvPr>
        </p:nvSpPr>
        <p:spPr>
          <a:xfrm>
            <a:off x="7778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0" name="Google Shape;330;p12"/>
          <p:cNvSpPr txBox="1">
            <a:spLocks noGrp="1"/>
          </p:cNvSpPr>
          <p:nvPr>
            <p:ph type="subTitle" idx="5"/>
          </p:nvPr>
        </p:nvSpPr>
        <p:spPr>
          <a:xfrm>
            <a:off x="4425200" y="4296353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1" name="Google Shape;331;p12"/>
          <p:cNvSpPr txBox="1">
            <a:spLocks noGrp="1"/>
          </p:cNvSpPr>
          <p:nvPr>
            <p:ph type="subTitle" idx="6"/>
          </p:nvPr>
        </p:nvSpPr>
        <p:spPr>
          <a:xfrm>
            <a:off x="4425200" y="224375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Itim"/>
              <a:buNone/>
              <a:defRPr sz="2133" b="1"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332" name="Google Shape;332;p1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12"/>
          <p:cNvSpPr txBox="1">
            <a:spLocks noGrp="1"/>
          </p:cNvSpPr>
          <p:nvPr>
            <p:ph type="subTitle" idx="7"/>
          </p:nvPr>
        </p:nvSpPr>
        <p:spPr>
          <a:xfrm>
            <a:off x="1072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4" name="Google Shape;334;p12"/>
          <p:cNvSpPr txBox="1">
            <a:spLocks noGrp="1"/>
          </p:cNvSpPr>
          <p:nvPr>
            <p:ph type="subTitle" idx="8"/>
          </p:nvPr>
        </p:nvSpPr>
        <p:spPr>
          <a:xfrm>
            <a:off x="7778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5" name="Google Shape;335;p12"/>
          <p:cNvSpPr txBox="1">
            <a:spLocks noGrp="1"/>
          </p:cNvSpPr>
          <p:nvPr>
            <p:ph type="subTitle" idx="9"/>
          </p:nvPr>
        </p:nvSpPr>
        <p:spPr>
          <a:xfrm>
            <a:off x="1072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6" name="Google Shape;336;p12"/>
          <p:cNvSpPr txBox="1">
            <a:spLocks noGrp="1"/>
          </p:cNvSpPr>
          <p:nvPr>
            <p:ph type="subTitle" idx="13"/>
          </p:nvPr>
        </p:nvSpPr>
        <p:spPr>
          <a:xfrm>
            <a:off x="7778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7" name="Google Shape;337;p12"/>
          <p:cNvSpPr txBox="1">
            <a:spLocks noGrp="1"/>
          </p:cNvSpPr>
          <p:nvPr>
            <p:ph type="subTitle" idx="14"/>
          </p:nvPr>
        </p:nvSpPr>
        <p:spPr>
          <a:xfrm>
            <a:off x="4425200" y="279822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338" name="Google Shape;338;p12"/>
          <p:cNvSpPr txBox="1">
            <a:spLocks noGrp="1"/>
          </p:cNvSpPr>
          <p:nvPr>
            <p:ph type="subTitle" idx="15"/>
          </p:nvPr>
        </p:nvSpPr>
        <p:spPr>
          <a:xfrm>
            <a:off x="4425200" y="4812187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415433" y="1828033"/>
            <a:ext cx="3744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415433" y="3491967"/>
            <a:ext cx="3744000" cy="153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4241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5311600" y="2344236"/>
            <a:ext cx="5920400" cy="12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7834400" y="3783336"/>
            <a:ext cx="3397600" cy="61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10231679" y="-383351"/>
            <a:ext cx="1051683" cy="1148784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1798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6" name="Google Shape;396;p15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397" name="Google Shape;397;p15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5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5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5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5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416" name="Google Shape;416;p15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7" name="Google Shape;417;p15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8" name="Google Shape;418;p15"/>
          <p:cNvSpPr txBox="1">
            <a:spLocks noGrp="1"/>
          </p:cNvSpPr>
          <p:nvPr>
            <p:ph type="title"/>
          </p:nvPr>
        </p:nvSpPr>
        <p:spPr>
          <a:xfrm>
            <a:off x="960000" y="1979267"/>
            <a:ext cx="4692400" cy="223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333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19" name="Google Shape;419;p15"/>
          <p:cNvSpPr txBox="1">
            <a:spLocks noGrp="1"/>
          </p:cNvSpPr>
          <p:nvPr>
            <p:ph type="subTitle" idx="1"/>
          </p:nvPr>
        </p:nvSpPr>
        <p:spPr>
          <a:xfrm rot="684086">
            <a:off x="7726910" y="2272962"/>
            <a:ext cx="2505033" cy="2384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19414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oogle Shape;421;p16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422" name="Google Shape;422;p1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423" name="Google Shape;423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24" name="Google Shape;424;p1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425" name="Google Shape;425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40" name="Google Shape;440;p1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441" name="Google Shape;441;p1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456" name="Google Shape;456;p1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2" name="Google Shape;462;p16"/>
          <p:cNvSpPr txBox="1">
            <a:spLocks noGrp="1"/>
          </p:cNvSpPr>
          <p:nvPr>
            <p:ph type="subTitle" idx="1"/>
          </p:nvPr>
        </p:nvSpPr>
        <p:spPr>
          <a:xfrm>
            <a:off x="1209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3" name="Google Shape;463;p16"/>
          <p:cNvSpPr txBox="1">
            <a:spLocks noGrp="1"/>
          </p:cNvSpPr>
          <p:nvPr>
            <p:ph type="subTitle" idx="2"/>
          </p:nvPr>
        </p:nvSpPr>
        <p:spPr>
          <a:xfrm>
            <a:off x="7605200" y="4756967"/>
            <a:ext cx="3341600" cy="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4" name="Google Shape;464;p16"/>
          <p:cNvSpPr txBox="1">
            <a:spLocks noGrp="1"/>
          </p:cNvSpPr>
          <p:nvPr>
            <p:ph type="subTitle" idx="3"/>
          </p:nvPr>
        </p:nvSpPr>
        <p:spPr>
          <a:xfrm>
            <a:off x="1209200" y="2704367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5" name="Google Shape;465;p16"/>
          <p:cNvSpPr txBox="1">
            <a:spLocks noGrp="1"/>
          </p:cNvSpPr>
          <p:nvPr>
            <p:ph type="subTitle" idx="4"/>
          </p:nvPr>
        </p:nvSpPr>
        <p:spPr>
          <a:xfrm>
            <a:off x="7236633" y="2413933"/>
            <a:ext cx="3341600" cy="5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667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6" name="Google Shape;466;p16"/>
          <p:cNvSpPr txBox="1">
            <a:spLocks noGrp="1"/>
          </p:cNvSpPr>
          <p:nvPr>
            <p:ph type="subTitle" idx="5"/>
          </p:nvPr>
        </p:nvSpPr>
        <p:spPr>
          <a:xfrm>
            <a:off x="1209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7" name="Google Shape;467;p16"/>
          <p:cNvSpPr txBox="1">
            <a:spLocks noGrp="1"/>
          </p:cNvSpPr>
          <p:nvPr>
            <p:ph type="subTitle" idx="6"/>
          </p:nvPr>
        </p:nvSpPr>
        <p:spPr>
          <a:xfrm>
            <a:off x="7605200" y="3360433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8" name="Google Shape;468;p16"/>
          <p:cNvSpPr txBox="1">
            <a:spLocks noGrp="1"/>
          </p:cNvSpPr>
          <p:nvPr>
            <p:ph type="subTitle" idx="7"/>
          </p:nvPr>
        </p:nvSpPr>
        <p:spPr>
          <a:xfrm>
            <a:off x="1209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69" name="Google Shape;469;p16"/>
          <p:cNvSpPr txBox="1">
            <a:spLocks noGrp="1"/>
          </p:cNvSpPr>
          <p:nvPr>
            <p:ph type="subTitle" idx="8"/>
          </p:nvPr>
        </p:nvSpPr>
        <p:spPr>
          <a:xfrm>
            <a:off x="7605200" y="5374400"/>
            <a:ext cx="334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70" name="Google Shape;470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4440000" cy="132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3067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4156200" y="4864317"/>
            <a:ext cx="3879600" cy="12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2558200" y="2151784"/>
            <a:ext cx="7075600" cy="197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5125000" y="788084"/>
            <a:ext cx="1942000" cy="900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759050" y="-468403"/>
            <a:ext cx="1740524" cy="179528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8981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1186800" y="2346992"/>
            <a:ext cx="10045200" cy="370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3733"/>
            </a:lvl9pPr>
          </a:lstStyle>
          <a:p>
            <a:endParaRPr/>
          </a:p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138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865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6432800" cy="13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801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52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">
  <p:cSld name="Title design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0"/>
          <p:cNvSpPr txBox="1">
            <a:spLocks noGrp="1"/>
          </p:cNvSpPr>
          <p:nvPr>
            <p:ph type="title"/>
          </p:nvPr>
        </p:nvSpPr>
        <p:spPr>
          <a:xfrm>
            <a:off x="6096000" y="720000"/>
            <a:ext cx="5136000" cy="65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560" name="Google Shape;560;p20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61" name="Google Shape;561;p20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0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0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0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0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0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0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0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0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0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0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0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0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0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0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0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0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0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0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005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21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585" name="Google Shape;585;p21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1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1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1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1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1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1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1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1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1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1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1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604" name="Google Shape;604;p21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05" name="Google Shape;605;p21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 hasCustomPrompt="1"/>
          </p:nvPr>
        </p:nvSpPr>
        <p:spPr>
          <a:xfrm>
            <a:off x="2357600" y="2172317"/>
            <a:ext cx="7476800" cy="181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07" name="Google Shape;607;p21"/>
          <p:cNvSpPr txBox="1">
            <a:spLocks noGrp="1"/>
          </p:cNvSpPr>
          <p:nvPr>
            <p:ph type="body" idx="1"/>
          </p:nvPr>
        </p:nvSpPr>
        <p:spPr>
          <a:xfrm>
            <a:off x="3613400" y="3801256"/>
            <a:ext cx="4965200" cy="88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2133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2133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2133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2133"/>
              </a:spcBef>
              <a:spcAft>
                <a:spcPts val="2133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9555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">
  <p:cSld name="Numbers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9" name="Google Shape;609;p22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10" name="Google Shape;610;p22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11" name="Google Shape;611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12" name="Google Shape;612;p22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13" name="Google Shape;613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28" name="Google Shape;628;p22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29" name="Google Shape;629;p22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22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22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22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22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22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22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22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44" name="Google Shape;644;p22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5" name="Google Shape;645;p22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6" name="Google Shape;646;p22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7" name="Google Shape;647;p22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8" name="Google Shape;648;p22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9" name="Google Shape;649;p22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50" name="Google Shape;650;p22"/>
          <p:cNvSpPr txBox="1">
            <a:spLocks noGrp="1"/>
          </p:cNvSpPr>
          <p:nvPr>
            <p:ph type="title" hasCustomPrompt="1"/>
          </p:nvPr>
        </p:nvSpPr>
        <p:spPr>
          <a:xfrm>
            <a:off x="960000" y="1524933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1" name="Google Shape;651;p22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2" name="Google Shape;652;p22"/>
          <p:cNvSpPr txBox="1">
            <a:spLocks noGrp="1"/>
          </p:cNvSpPr>
          <p:nvPr>
            <p:ph type="title" idx="3" hasCustomPrompt="1"/>
          </p:nvPr>
        </p:nvSpPr>
        <p:spPr>
          <a:xfrm>
            <a:off x="6792000" y="3928300"/>
            <a:ext cx="4440000" cy="106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2"/>
          <p:cNvSpPr txBox="1">
            <a:spLocks noGrp="1"/>
          </p:cNvSpPr>
          <p:nvPr>
            <p:ph type="subTitle" idx="1"/>
          </p:nvPr>
        </p:nvSpPr>
        <p:spPr>
          <a:xfrm>
            <a:off x="960000" y="258611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4" name="Google Shape;654;p22"/>
          <p:cNvSpPr txBox="1">
            <a:spLocks noGrp="1"/>
          </p:cNvSpPr>
          <p:nvPr>
            <p:ph type="subTitle" idx="4"/>
          </p:nvPr>
        </p:nvSpPr>
        <p:spPr>
          <a:xfrm>
            <a:off x="960000" y="4989467"/>
            <a:ext cx="3919200" cy="5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55" name="Google Shape;655;p22"/>
          <p:cNvSpPr txBox="1">
            <a:spLocks noGrp="1"/>
          </p:cNvSpPr>
          <p:nvPr>
            <p:ph type="subTitle" idx="5"/>
          </p:nvPr>
        </p:nvSpPr>
        <p:spPr>
          <a:xfrm>
            <a:off x="7055600" y="4989500"/>
            <a:ext cx="417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27789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960000" y="3511117"/>
            <a:ext cx="27648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960000" y="1936267"/>
            <a:ext cx="21616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3629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2267" y="439"/>
            <a:ext cx="12196533" cy="6857124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83400" y="720000"/>
            <a:ext cx="123588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9400" y="6681100"/>
            <a:ext cx="12213600" cy="2084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3135833" y="720000"/>
            <a:ext cx="5920400" cy="1238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3229617" y="4992767"/>
            <a:ext cx="5732800" cy="8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600" kern="0">
                <a:solidFill>
                  <a:srgbClr val="000000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kern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600" kern="0">
              <a:solidFill>
                <a:srgbClr val="000000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3940800" y="2668600"/>
            <a:ext cx="4310400" cy="237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10957966" y="-492253"/>
            <a:ext cx="1740524" cy="179528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994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3">
  <p:cSld name="Title + Text 3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9" name="Google Shape;739;p25"/>
          <p:cNvGrpSpPr/>
          <p:nvPr/>
        </p:nvGrpSpPr>
        <p:grpSpPr>
          <a:xfrm>
            <a:off x="-232700" y="-29865"/>
            <a:ext cx="12649552" cy="6924065"/>
            <a:chOff x="-174525" y="-22399"/>
            <a:chExt cx="9487164" cy="5193049"/>
          </a:xfrm>
        </p:grpSpPr>
        <p:sp>
          <p:nvSpPr>
            <p:cNvPr id="740" name="Google Shape;740;p2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cxnSp>
          <p:nvCxnSpPr>
            <p:cNvPr id="741" name="Google Shape;741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42" name="Google Shape;742;p2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743" name="Google Shape;743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4" name="Google Shape;744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9" name="Google Shape;749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0" name="Google Shape;750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1" name="Google Shape;751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2" name="Google Shape;752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758" name="Google Shape;758;p2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759" name="Google Shape;759;p2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2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2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2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2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2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8" name="Google Shape;768;p2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0" name="Google Shape;770;p2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1" name="Google Shape;771;p2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2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cxnSp>
          <p:nvCxnSpPr>
            <p:cNvPr id="774" name="Google Shape;774;p2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2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2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2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2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2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0" name="Google Shape;780;p25"/>
          <p:cNvSpPr txBox="1">
            <a:spLocks noGrp="1"/>
          </p:cNvSpPr>
          <p:nvPr>
            <p:ph type="subTitle" idx="1"/>
          </p:nvPr>
        </p:nvSpPr>
        <p:spPr>
          <a:xfrm>
            <a:off x="8403967" y="3429000"/>
            <a:ext cx="2828400" cy="21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781" name="Google Shape;781;p25"/>
          <p:cNvSpPr txBox="1">
            <a:spLocks noGrp="1"/>
          </p:cNvSpPr>
          <p:nvPr>
            <p:ph type="title"/>
          </p:nvPr>
        </p:nvSpPr>
        <p:spPr>
          <a:xfrm>
            <a:off x="8910000" y="1936284"/>
            <a:ext cx="2322000" cy="13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5071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232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989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56008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5" name="Google Shape;125;p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9" name="Google Shape;169;p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71" name="Google Shape;171;p4"/>
          <p:cNvSpPr txBox="1">
            <a:spLocks noGrp="1"/>
          </p:cNvSpPr>
          <p:nvPr>
            <p:ph type="title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98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45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28429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503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7202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05539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59584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91543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430069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2900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56248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119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8825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696131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88843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73737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01761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6305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53825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8809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2333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26045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961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961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3408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618479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14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3999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051569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00312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0172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04913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761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17/6/2025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64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315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0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5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27D68-E842-4A82-A431-9BFA5C88AF4A}" type="datetimeFigureOut">
              <a:rPr lang="en-US" smtClean="0"/>
              <a:t>17/6/2025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CD375E-253E-4D67-996C-F73ADFA0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78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82800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98629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48579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3" r:id="rId5"/>
    <p:sldLayoutId id="2147483694" r:id="rId6"/>
    <p:sldLayoutId id="2147483696" r:id="rId7"/>
    <p:sldLayoutId id="2147483698" r:id="rId8"/>
    <p:sldLayoutId id="2147483700" r:id="rId9"/>
    <p:sldLayoutId id="2147483701" r:id="rId10"/>
    <p:sldLayoutId id="2147483702" r:id="rId11"/>
    <p:sldLayoutId id="2147483703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10269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microsoft.com/office/2007/relationships/hdphoto" Target="../media/hdphoto14.wdp"/><Relationship Id="rId21" Type="http://schemas.microsoft.com/office/2007/relationships/hdphoto" Target="../media/hdphoto7.wdp"/><Relationship Id="rId34" Type="http://schemas.microsoft.com/office/2007/relationships/hdphoto" Target="../media/hdphoto13.wdp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2.png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microsoft.com/office/2007/relationships/hdphoto" Target="../media/hdphoto12.wdp"/><Relationship Id="rId37" Type="http://schemas.openxmlformats.org/officeDocument/2006/relationships/image" Target="../media/image19.gif"/><Relationship Id="rId40" Type="http://schemas.openxmlformats.org/officeDocument/2006/relationships/image" Target="../media/image21.jpeg"/><Relationship Id="rId5" Type="http://schemas.openxmlformats.org/officeDocument/2006/relationships/notesSlide" Target="../notesSlides/notesSlide1.xml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8.png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" Type="http://schemas.openxmlformats.org/officeDocument/2006/relationships/slideLayout" Target="../slideLayouts/slideLayout63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7.emf"/><Relationship Id="rId8" Type="http://schemas.microsoft.com/office/2007/relationships/hdphoto" Target="../media/hdphoto1.wdp"/><Relationship Id="rId3" Type="http://schemas.openxmlformats.org/officeDocument/2006/relationships/audio" Target="../media/media1.mp3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openxmlformats.org/officeDocument/2006/relationships/image" Target="../media/image16.png"/><Relationship Id="rId38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30.tiff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2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3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4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5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16.xml"/><Relationship Id="rId6" Type="http://schemas.openxmlformats.org/officeDocument/2006/relationships/image" Target="../media/image30.tiff"/><Relationship Id="rId11" Type="http://schemas.openxmlformats.org/officeDocument/2006/relationships/image" Target="../media/image26.emf"/><Relationship Id="rId5" Type="http://schemas.openxmlformats.org/officeDocument/2006/relationships/image" Target="../media/image32.png"/><Relationship Id="rId10" Type="http://schemas.openxmlformats.org/officeDocument/2006/relationships/image" Target="../media/image29.tiff"/><Relationship Id="rId4" Type="http://schemas.openxmlformats.org/officeDocument/2006/relationships/image" Target="../media/image31.jpg"/><Relationship Id="rId9" Type="http://schemas.openxmlformats.org/officeDocument/2006/relationships/image" Target="../media/image27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audio" Target="../media/media2.wav"/><Relationship Id="rId7" Type="http://schemas.openxmlformats.org/officeDocument/2006/relationships/image" Target="../media/image28.tiff"/><Relationship Id="rId12" Type="http://schemas.openxmlformats.org/officeDocument/2006/relationships/image" Target="../media/image23.png"/><Relationship Id="rId2" Type="http://schemas.microsoft.com/office/2007/relationships/media" Target="../media/media2.wav"/><Relationship Id="rId1" Type="http://schemas.openxmlformats.org/officeDocument/2006/relationships/tags" Target="../tags/tag18.xml"/><Relationship Id="rId6" Type="http://schemas.openxmlformats.org/officeDocument/2006/relationships/image" Target="../media/image30.tiff"/><Relationship Id="rId11" Type="http://schemas.openxmlformats.org/officeDocument/2006/relationships/image" Target="../media/image18.png"/><Relationship Id="rId5" Type="http://schemas.openxmlformats.org/officeDocument/2006/relationships/notesSlide" Target="../notesSlides/notesSlide17.xml"/><Relationship Id="rId10" Type="http://schemas.openxmlformats.org/officeDocument/2006/relationships/image" Target="../media/image25.tiff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9.xml"/><Relationship Id="rId6" Type="http://schemas.openxmlformats.org/officeDocument/2006/relationships/image" Target="../media/image23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tiff"/><Relationship Id="rId3" Type="http://schemas.microsoft.com/office/2007/relationships/media" Target="../media/media3.wav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20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39.png"/><Relationship Id="rId4" Type="http://schemas.openxmlformats.org/officeDocument/2006/relationships/audio" Target="../media/media3.wav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1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23.xml"/><Relationship Id="rId6" Type="http://schemas.openxmlformats.org/officeDocument/2006/relationships/image" Target="../media/image45.emf"/><Relationship Id="rId5" Type="http://schemas.openxmlformats.org/officeDocument/2006/relationships/image" Target="../media/image44.png"/><Relationship Id="rId4" Type="http://schemas.openxmlformats.org/officeDocument/2006/relationships/image" Target="../media/image43.jf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24.xml"/><Relationship Id="rId5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audio" Target="../media/media4.mp3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tags" Target="../tags/tag25.xml"/><Relationship Id="rId6" Type="http://schemas.openxmlformats.org/officeDocument/2006/relationships/image" Target="../media/image47.jpeg"/><Relationship Id="rId11" Type="http://schemas.openxmlformats.org/officeDocument/2006/relationships/image" Target="../media/image23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62.xml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4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5" Type="http://schemas.openxmlformats.org/officeDocument/2006/relationships/image" Target="../media/image23.png"/><Relationship Id="rId4" Type="http://schemas.openxmlformats.org/officeDocument/2006/relationships/image" Target="../media/image24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5.tiff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7.tiff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microsoft.com/office/2007/relationships/media" Target="../media/media2.wav"/><Relationship Id="rId7" Type="http://schemas.openxmlformats.org/officeDocument/2006/relationships/image" Target="../media/image26.emf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emf"/><Relationship Id="rId3" Type="http://schemas.microsoft.com/office/2007/relationships/media" Target="../media/media2.wav"/><Relationship Id="rId7" Type="http://schemas.openxmlformats.org/officeDocument/2006/relationships/image" Target="../media/image29.tiff"/><Relationship Id="rId2" Type="http://schemas.openxmlformats.org/officeDocument/2006/relationships/audio" Target="NULL" TargetMode="External"/><Relationship Id="rId1" Type="http://schemas.openxmlformats.org/officeDocument/2006/relationships/tags" Target="../tags/tag10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315" y="2110699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5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09" y="483026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8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8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2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117" y="4542758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3" y="3964867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519511" y="4613499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0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3" y="2338594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39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0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4" r="10354"/>
          <a:stretch/>
        </p:blipFill>
        <p:spPr bwMode="auto">
          <a:xfrm>
            <a:off x="4401046" y="3294325"/>
            <a:ext cx="1544446" cy="2981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3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4" y="4228441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3" y="6301475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932781" y="857817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28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78" y="513508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0" y="4927740"/>
            <a:ext cx="1159052" cy="161616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44" y="537552"/>
            <a:ext cx="7619750" cy="3317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977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15" end="2747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6525" y="82158"/>
            <a:ext cx="561376" cy="561376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089913" y="280137"/>
            <a:ext cx="8355172" cy="6260575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53" y="1792511"/>
            <a:ext cx="4861269" cy="32358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48004" y="2705705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0415" end="2747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26783" y="3849834"/>
            <a:ext cx="858813" cy="858813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718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0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319275" y="1015051"/>
            <a:ext cx="3553449" cy="1262633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78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611705" y="1116596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write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42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660421" y="690324"/>
            <a:ext cx="4531586" cy="1875350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045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319275" y="1086969"/>
            <a:ext cx="3553449" cy="1262633"/>
            <a:chOff x="6120075" y="3044675"/>
            <a:chExt cx="1920240" cy="666750"/>
          </a:xfrm>
        </p:grpSpPr>
        <p:pic>
          <p:nvPicPr>
            <p:cNvPr id="29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0" name="Rounded Rectangle 29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2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580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0"/>
                            </p:stCondLst>
                            <p:childTnLst>
                              <p:par>
                                <p:cTn id="4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27" b="8267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778742" y="3281338"/>
            <a:ext cx="4518294" cy="2608831"/>
            <a:chOff x="4823093" y="3150703"/>
            <a:chExt cx="4518294" cy="260883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3093" y="3591340"/>
              <a:ext cx="4213495" cy="21681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129"/>
            <a:stretch/>
          </p:blipFill>
          <p:spPr>
            <a:xfrm>
              <a:off x="6970565" y="3150703"/>
              <a:ext cx="2370822" cy="195138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778742" y="3101085"/>
            <a:ext cx="4553419" cy="2757579"/>
            <a:chOff x="6421405" y="2952703"/>
            <a:chExt cx="4553419" cy="2757579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1405" y="3542088"/>
              <a:ext cx="4213495" cy="2168194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14"/>
            <a:stretch/>
          </p:blipFill>
          <p:spPr>
            <a:xfrm>
              <a:off x="8541037" y="2952703"/>
              <a:ext cx="2433787" cy="2149384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786359" y="3050657"/>
            <a:ext cx="4213495" cy="2808007"/>
            <a:chOff x="4910589" y="3105584"/>
            <a:chExt cx="4213495" cy="280800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0589" y="3745397"/>
              <a:ext cx="4213495" cy="216819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98" b="17283"/>
            <a:stretch/>
          </p:blipFill>
          <p:spPr>
            <a:xfrm>
              <a:off x="7033460" y="3105584"/>
              <a:ext cx="1991270" cy="212172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778742" y="3413860"/>
            <a:ext cx="4454536" cy="2476309"/>
            <a:chOff x="6732103" y="3415747"/>
            <a:chExt cx="4454536" cy="24763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2103" y="3723862"/>
              <a:ext cx="4213495" cy="2168194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44"/>
            <a:stretch/>
          </p:blipFill>
          <p:spPr>
            <a:xfrm>
              <a:off x="8846468" y="3415747"/>
              <a:ext cx="2340171" cy="1818862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3786359" y="3125232"/>
            <a:ext cx="4389130" cy="2764937"/>
            <a:chOff x="6065349" y="3204051"/>
            <a:chExt cx="4389130" cy="276493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349" y="3800794"/>
              <a:ext cx="4213495" cy="21681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6" r="14254"/>
            <a:stretch/>
          </p:blipFill>
          <p:spPr>
            <a:xfrm>
              <a:off x="8197113" y="3204051"/>
              <a:ext cx="2257366" cy="2057062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745359" y="1137690"/>
            <a:ext cx="3155141" cy="1183108"/>
            <a:chOff x="6120075" y="3044675"/>
            <a:chExt cx="1920240" cy="666750"/>
          </a:xfrm>
        </p:grpSpPr>
        <p:pic>
          <p:nvPicPr>
            <p:cNvPr id="24" name="图片 6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31" name="Rounded Rectangle 30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28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09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909 -0.01157 L -0.69231 0.0310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162 L -0.66185 0.0247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51" y="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989 0.01019 L -0.68581 0.0277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2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401 -0.00949 L -0.69622 0.0155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18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21 -0.01366 L -0.68619 -0.0039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570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52 1.48148E-6 L -0.69192 0.0152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22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18 0.00602 L -0.69987 -0.0094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052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144 -0.00602 L -0.66588 0.01527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72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091 -0.01157 L -0.69258 0.013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674" y="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00"/>
                            </p:stCondLst>
                            <p:childTnLst>
                              <p:par>
                                <p:cTn id="4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1172 -0.01366 L -0.697 -0.0002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443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1 Listen and point. Repeat.</a:t>
            </a:r>
          </a:p>
        </p:txBody>
      </p:sp>
      <p:pic>
        <p:nvPicPr>
          <p:cNvPr id="3" name="Picture 4" descr="Point - Free gestures icons">
            <a:extLst>
              <a:ext uri="{FF2B5EF4-FFF2-40B4-BE49-F238E27FC236}">
                <a16:creationId xmlns:a16="http://schemas.microsoft.com/office/drawing/2014/main" id="{C8A5454B-36C4-4874-95DC-933523755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970" y="4572752"/>
            <a:ext cx="696734" cy="68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Say Icon #1566 - Free Icons Library">
            <a:extLst>
              <a:ext uri="{FF2B5EF4-FFF2-40B4-BE49-F238E27FC236}">
                <a16:creationId xmlns:a16="http://schemas.microsoft.com/office/drawing/2014/main" id="{EDD622AB-EE07-4F4E-A65F-66B24E077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50" y="4558357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668" y="4572752"/>
            <a:ext cx="696734" cy="696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9811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517357" y="2354832"/>
            <a:ext cx="11165305" cy="358876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83"/>
          <a:stretch/>
        </p:blipFill>
        <p:spPr>
          <a:xfrm>
            <a:off x="9327551" y="1571294"/>
            <a:ext cx="2105533" cy="2216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/>
          <a:stretch/>
        </p:blipFill>
        <p:spPr>
          <a:xfrm>
            <a:off x="4908208" y="1533603"/>
            <a:ext cx="2011661" cy="2254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80" t="-1595" r="25678" b="1595"/>
          <a:stretch/>
        </p:blipFill>
        <p:spPr>
          <a:xfrm>
            <a:off x="7132216" y="1525247"/>
            <a:ext cx="1973180" cy="2263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14114"/>
          <a:stretch/>
        </p:blipFill>
        <p:spPr>
          <a:xfrm>
            <a:off x="2762424" y="1530053"/>
            <a:ext cx="1925052" cy="22582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8" b="13390"/>
          <a:stretch/>
        </p:blipFill>
        <p:spPr>
          <a:xfrm>
            <a:off x="675443" y="1525247"/>
            <a:ext cx="1895792" cy="2263042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591574" y="4168496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693185" y="4149215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read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693897" y="4278695"/>
            <a:ext cx="2440283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speak</a:t>
            </a:r>
          </a:p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English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087041" y="4110868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swim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9348552" y="4110867"/>
            <a:ext cx="2063531" cy="8658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ysClr val="windowText" lastClr="000000"/>
                </a:solidFill>
                <a:latin typeface="Comic Sans MS" panose="030F0702030302020204" pitchFamily="66" charset="0"/>
              </a:rPr>
              <a:t>write</a:t>
            </a:r>
          </a:p>
        </p:txBody>
      </p:sp>
      <p:pic>
        <p:nvPicPr>
          <p:cNvPr id="14" name="6.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7357" y="-21274"/>
            <a:ext cx="1019895" cy="1019895"/>
          </a:xfrm>
          <a:prstGeom prst="rect">
            <a:avLst/>
          </a:prstGeom>
        </p:spPr>
      </p:pic>
      <p:pic>
        <p:nvPicPr>
          <p:cNvPr id="1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779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6000" dirty="0">
                <a:latin typeface="Myriad Pro" panose="020B0503030403020204" pitchFamily="34" charset="0"/>
              </a:rPr>
              <a:t>2 Listen and tick.</a:t>
            </a:r>
          </a:p>
        </p:txBody>
      </p:sp>
      <p:pic>
        <p:nvPicPr>
          <p:cNvPr id="5" name="Picture 4" descr="29,362 Listening Icon Stock Photos, Pictures &amp; Royalty-Free Images - iStock">
            <a:extLst>
              <a:ext uri="{FF2B5EF4-FFF2-40B4-BE49-F238E27FC236}">
                <a16:creationId xmlns:a16="http://schemas.microsoft.com/office/drawing/2014/main" id="{24084AA4-EAF3-498D-9203-05F271DAD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046" y="4379936"/>
            <a:ext cx="791669" cy="7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Checkbox icon | Checkbox icons PNG, ICO or ICNS">
            <a:extLst>
              <a:ext uri="{FF2B5EF4-FFF2-40B4-BE49-F238E27FC236}">
                <a16:creationId xmlns:a16="http://schemas.microsoft.com/office/drawing/2014/main" id="{3B1D7F2B-3ED5-417B-8735-17A6BED1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5" t="17968" r="13655" b="22509"/>
          <a:stretch/>
        </p:blipFill>
        <p:spPr bwMode="auto">
          <a:xfrm>
            <a:off x="6329058" y="4373387"/>
            <a:ext cx="868856" cy="79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837;p71"/>
          <p:cNvSpPr/>
          <p:nvPr/>
        </p:nvSpPr>
        <p:spPr>
          <a:xfrm>
            <a:off x="3378897" y="33767"/>
            <a:ext cx="5102942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3 PRACTICE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9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94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328" end="1008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2291" y="182275"/>
            <a:ext cx="453767" cy="453767"/>
          </a:xfrm>
          <a:prstGeom prst="rect">
            <a:avLst/>
          </a:prstGeom>
        </p:spPr>
      </p:pic>
      <p:pic>
        <p:nvPicPr>
          <p:cNvPr id="33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163" end="3722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2499" y="224661"/>
            <a:ext cx="443559" cy="443559"/>
          </a:xfrm>
          <a:prstGeom prst="rect">
            <a:avLst/>
          </a:prstGeom>
        </p:spPr>
      </p:pic>
      <p:pic>
        <p:nvPicPr>
          <p:cNvPr id="32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40" end="857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5876" y="141746"/>
            <a:ext cx="505061" cy="505061"/>
          </a:xfrm>
          <a:prstGeom prst="rect">
            <a:avLst/>
          </a:prstGeom>
        </p:spPr>
      </p:pic>
      <p:pic>
        <p:nvPicPr>
          <p:cNvPr id="31" name="6.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44" end="1123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6763" y="141746"/>
            <a:ext cx="446384" cy="4463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249" y="0"/>
            <a:ext cx="9305879" cy="62049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60"/>
          <a:stretch/>
        </p:blipFill>
        <p:spPr>
          <a:xfrm flipH="1">
            <a:off x="55004" y="2756165"/>
            <a:ext cx="1945179" cy="33711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96"/>
          <a:stretch/>
        </p:blipFill>
        <p:spPr>
          <a:xfrm flipH="1">
            <a:off x="9757611" y="2544071"/>
            <a:ext cx="2122604" cy="385570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0355927" y="6104266"/>
            <a:ext cx="1220973" cy="58229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Alex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67547" y="6124769"/>
            <a:ext cx="1343618" cy="565435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Myriad Pro" panose="020B0503030403020204" pitchFamily="34" charset="0"/>
              </a:rPr>
              <a:t>Sophie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1775662" y="3294305"/>
            <a:ext cx="4248909" cy="1352496"/>
          </a:xfrm>
          <a:prstGeom prst="wedgeEllipseCallout">
            <a:avLst>
              <a:gd name="adj1" fmla="val -56971"/>
              <a:gd name="adj2" fmla="val 2755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Yes, he is. 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And he can cook!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7096394" y="1818279"/>
            <a:ext cx="3123949" cy="1481851"/>
          </a:xfrm>
          <a:prstGeom prst="wedgeEllipseCallout">
            <a:avLst>
              <a:gd name="adj1" fmla="val 40563"/>
              <a:gd name="adj2" fmla="val 5475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Is he in the kitchen?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77301" y="577630"/>
            <a:ext cx="4746137" cy="1098198"/>
          </a:xfrm>
          <a:prstGeom prst="wedgeEllipseCallout">
            <a:avLst>
              <a:gd name="adj1" fmla="val -29725"/>
              <a:gd name="adj2" fmla="val 10057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That’s my brother.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6016250" y="4089184"/>
            <a:ext cx="4487120" cy="1211491"/>
          </a:xfrm>
          <a:prstGeom prst="wedgeEllipseCallout">
            <a:avLst>
              <a:gd name="adj1" fmla="val 56634"/>
              <a:gd name="adj2" fmla="val 418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Oh! That’s great!</a:t>
            </a:r>
          </a:p>
          <a:p>
            <a:pPr algn="ctr"/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2016115" y="5407609"/>
            <a:ext cx="8036498" cy="1334960"/>
            <a:chOff x="2016115" y="5407609"/>
            <a:chExt cx="8036498" cy="1334960"/>
          </a:xfrm>
        </p:grpSpPr>
        <p:sp>
          <p:nvSpPr>
            <p:cNvPr id="10" name="Rounded Rectangle 9"/>
            <p:cNvSpPr/>
            <p:nvPr/>
          </p:nvSpPr>
          <p:spPr>
            <a:xfrm>
              <a:off x="2016115" y="5407609"/>
              <a:ext cx="8036498" cy="1334960"/>
            </a:xfrm>
            <a:prstGeom prst="roundRect">
              <a:avLst/>
            </a:prstGeom>
            <a:solidFill>
              <a:srgbClr val="CC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63128" y="5504280"/>
              <a:ext cx="397275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1</a:t>
              </a:r>
              <a:r>
                <a:rPr lang="en-US" sz="3600" dirty="0">
                  <a:latin typeface="Myriad Pro" panose="020B0503030403020204" pitchFamily="34" charset="0"/>
                </a:rPr>
                <a:t> Is that her cousin?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5981" y="6026416"/>
              <a:ext cx="433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latin typeface="Myriad Pro" panose="020B0503030403020204" pitchFamily="34" charset="0"/>
                </a:rPr>
                <a:t>2</a:t>
              </a:r>
              <a:r>
                <a:rPr lang="en-US" sz="3600" dirty="0">
                  <a:latin typeface="Myriad Pro" panose="020B0503030403020204" pitchFamily="34" charset="0"/>
                </a:rPr>
                <a:t> Is he in the kitchen?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347763" y="5995314"/>
            <a:ext cx="1248339" cy="646331"/>
            <a:chOff x="7347763" y="5995314"/>
            <a:chExt cx="1248339" cy="646331"/>
          </a:xfrm>
        </p:grpSpPr>
        <p:sp>
          <p:nvSpPr>
            <p:cNvPr id="18" name="Rectangle 17"/>
            <p:cNvSpPr/>
            <p:nvPr/>
          </p:nvSpPr>
          <p:spPr>
            <a:xfrm>
              <a:off x="7347763" y="6106063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82866" y="5995314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690511" y="5428758"/>
            <a:ext cx="1177614" cy="646331"/>
            <a:chOff x="8690511" y="5428758"/>
            <a:chExt cx="1177614" cy="646331"/>
          </a:xfrm>
        </p:grpSpPr>
        <p:sp>
          <p:nvSpPr>
            <p:cNvPr id="20" name="Rectangle 19"/>
            <p:cNvSpPr/>
            <p:nvPr/>
          </p:nvSpPr>
          <p:spPr>
            <a:xfrm>
              <a:off x="8690511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5614" y="5428758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347763" y="5428758"/>
            <a:ext cx="2520362" cy="1199789"/>
            <a:chOff x="7347763" y="5428758"/>
            <a:chExt cx="2520362" cy="1199789"/>
          </a:xfrm>
        </p:grpSpPr>
        <p:sp>
          <p:nvSpPr>
            <p:cNvPr id="16" name="Rectangle 15"/>
            <p:cNvSpPr/>
            <p:nvPr/>
          </p:nvSpPr>
          <p:spPr>
            <a:xfrm>
              <a:off x="7347763" y="5539507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782866" y="5428758"/>
              <a:ext cx="8132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Yes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690511" y="6092965"/>
              <a:ext cx="457200" cy="457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125614" y="5982216"/>
              <a:ext cx="7425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chemeClr val="accent4"/>
                  </a:solidFill>
                  <a:latin typeface="Myriad Pro" panose="020B0503030403020204" pitchFamily="34" charset="0"/>
                </a:rPr>
                <a:t>No</a:t>
              </a:r>
            </a:p>
          </p:txBody>
        </p:sp>
      </p:grpSp>
      <p:sp>
        <p:nvSpPr>
          <p:cNvPr id="25" name="Google Shape;2874;p59"/>
          <p:cNvSpPr/>
          <p:nvPr/>
        </p:nvSpPr>
        <p:spPr>
          <a:xfrm>
            <a:off x="8693203" y="5593699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874;p59"/>
          <p:cNvSpPr/>
          <p:nvPr/>
        </p:nvSpPr>
        <p:spPr>
          <a:xfrm>
            <a:off x="7341674" y="6184445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6.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61" y="58023"/>
            <a:ext cx="727368" cy="727368"/>
          </a:xfrm>
          <a:prstGeom prst="rect">
            <a:avLst/>
          </a:prstGeom>
        </p:spPr>
      </p:pic>
      <p:pic>
        <p:nvPicPr>
          <p:cNvPr id="35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  <p:pic>
        <p:nvPicPr>
          <p:cNvPr id="36" name="6.2">
            <a:hlinkClick r:id="" action="ppaction://media"/>
            <a:extLst>
              <a:ext uri="{FF2B5EF4-FFF2-40B4-BE49-F238E27FC236}">
                <a16:creationId xmlns:a16="http://schemas.microsoft.com/office/drawing/2014/main" id="{64755E9D-CB21-43AC-8E4D-6CFF3FDBB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218" end="11446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98672" y="822471"/>
            <a:ext cx="469830" cy="469830"/>
          </a:xfrm>
          <a:prstGeom prst="rect">
            <a:avLst/>
          </a:prstGeom>
        </p:spPr>
      </p:pic>
      <p:pic>
        <p:nvPicPr>
          <p:cNvPr id="37" name="6.2">
            <a:hlinkClick r:id="" action="ppaction://media"/>
            <a:extLst>
              <a:ext uri="{FF2B5EF4-FFF2-40B4-BE49-F238E27FC236}">
                <a16:creationId xmlns:a16="http://schemas.microsoft.com/office/drawing/2014/main" id="{D27B19BB-D8D2-4246-9448-9FE53875FD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353" end="8644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85268" y="1649240"/>
            <a:ext cx="471268" cy="471268"/>
          </a:xfrm>
          <a:prstGeom prst="rect">
            <a:avLst/>
          </a:prstGeom>
        </p:spPr>
      </p:pic>
      <p:pic>
        <p:nvPicPr>
          <p:cNvPr id="38" name="6.2">
            <a:hlinkClick r:id="" action="ppaction://media"/>
            <a:extLst>
              <a:ext uri="{FF2B5EF4-FFF2-40B4-BE49-F238E27FC236}">
                <a16:creationId xmlns:a16="http://schemas.microsoft.com/office/drawing/2014/main" id="{F5297CDB-891C-43BA-B1CD-E2F5D2D6FD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214" end="3870.52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829" y="2537057"/>
            <a:ext cx="439607" cy="439607"/>
          </a:xfrm>
          <a:prstGeom prst="rect">
            <a:avLst/>
          </a:prstGeom>
        </p:spPr>
      </p:pic>
      <p:pic>
        <p:nvPicPr>
          <p:cNvPr id="39" name="6.2">
            <a:hlinkClick r:id="" action="ppaction://media"/>
            <a:extLst>
              <a:ext uri="{FF2B5EF4-FFF2-40B4-BE49-F238E27FC236}">
                <a16:creationId xmlns:a16="http://schemas.microsoft.com/office/drawing/2014/main" id="{1784D58A-71B7-40F1-B38B-D20DEA0899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42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0097" y="3935344"/>
            <a:ext cx="425961" cy="42596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8069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78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381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3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1969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34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170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36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8" dur="327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1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3" name="Google Shape;793;p29"/>
          <p:cNvCxnSpPr/>
          <p:nvPr/>
        </p:nvCxnSpPr>
        <p:spPr>
          <a:xfrm>
            <a:off x="732500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955433" y="-21233"/>
            <a:ext cx="0" cy="68792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6394771" y="5913296"/>
            <a:ext cx="3080933" cy="427896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6" name="Google Shape;806;p29"/>
          <p:cNvGrpSpPr/>
          <p:nvPr/>
        </p:nvGrpSpPr>
        <p:grpSpPr>
          <a:xfrm rot="6705569">
            <a:off x="1063944" y="1799498"/>
            <a:ext cx="1075517" cy="562313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8066" y="2082638"/>
            <a:ext cx="5920400" cy="1930400"/>
          </a:xfrm>
        </p:spPr>
        <p:txBody>
          <a:bodyPr/>
          <a:lstStyle/>
          <a:p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Unit 6: </a:t>
            </a:r>
            <a:b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</a:br>
            <a:r>
              <a:rPr lang="en-US" sz="7200" dirty="0">
                <a:solidFill>
                  <a:srgbClr val="C00000"/>
                </a:solidFill>
                <a:latin typeface="Myriad Pro" panose="020B0503030403020204" pitchFamily="34" charset="0"/>
              </a:rPr>
              <a:t>My Hobby</a:t>
            </a:r>
          </a:p>
        </p:txBody>
      </p:sp>
      <p:sp>
        <p:nvSpPr>
          <p:cNvPr id="29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3719189" y="4538085"/>
            <a:ext cx="4740077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tx1">
                    <a:lumMod val="75000"/>
                  </a:schemeClr>
                </a:solidFill>
                <a:latin typeface="Myriad Pro" panose="020B0503030403020204" pitchFamily="34" charset="0"/>
              </a:rPr>
              <a:t>Lesson 1 – Task 1, 2, 3</a:t>
            </a:r>
            <a:endParaRPr sz="3200" b="1" dirty="0">
              <a:solidFill>
                <a:schemeClr val="tx1">
                  <a:lumMod val="75000"/>
                </a:schemeClr>
              </a:solidFill>
              <a:latin typeface="Myriad Pro" panose="020B0503030403020204" pitchFamily="34" charset="0"/>
            </a:endParaRPr>
          </a:p>
        </p:txBody>
      </p:sp>
      <p:pic>
        <p:nvPicPr>
          <p:cNvPr id="2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594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73">
            <a:off x="407880" y="1776535"/>
            <a:ext cx="11216912" cy="2438768"/>
          </a:xfrm>
        </p:spPr>
        <p:txBody>
          <a:bodyPr/>
          <a:lstStyle/>
          <a:p>
            <a:r>
              <a:rPr lang="en-US" sz="5400" dirty="0">
                <a:latin typeface="Myriad Pro" panose="020B0503030403020204" pitchFamily="34" charset="0"/>
              </a:rPr>
              <a:t>3 Let’s play! Use the words in </a:t>
            </a:r>
            <a:r>
              <a:rPr lang="en-US" sz="5400" dirty="0">
                <a:solidFill>
                  <a:srgbClr val="FF0000"/>
                </a:solidFill>
                <a:latin typeface="Myriad Pro" panose="020B0503030403020204" pitchFamily="34" charset="0"/>
              </a:rPr>
              <a:t>1</a:t>
            </a:r>
            <a:r>
              <a:rPr lang="en-US" sz="5400" dirty="0">
                <a:latin typeface="Myriad Pro" panose="020B0503030403020204" pitchFamily="34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0343" y="223441"/>
            <a:ext cx="1616707" cy="7751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9806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904" y="2213060"/>
            <a:ext cx="3147670" cy="46449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739" y="1399412"/>
            <a:ext cx="1400370" cy="5458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73" y="1213648"/>
            <a:ext cx="1657581" cy="5830114"/>
          </a:xfrm>
          <a:prstGeom prst="rect">
            <a:avLst/>
          </a:prstGeom>
        </p:spPr>
      </p:pic>
      <p:sp>
        <p:nvSpPr>
          <p:cNvPr id="6" name="Oval Callout 5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498757" y="1213649"/>
            <a:ext cx="2410278" cy="998507"/>
          </a:xfrm>
          <a:prstGeom prst="wedgeEllipseCallout">
            <a:avLst>
              <a:gd name="adj1" fmla="val -35715"/>
              <a:gd name="adj2" fmla="val 7165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55432" y="75291"/>
            <a:ext cx="39342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Myriad Pro" panose="020B0503030403020204" pitchFamily="34" charset="0"/>
              </a:rPr>
              <a:t>Where am I?</a:t>
            </a:r>
          </a:p>
        </p:txBody>
      </p:sp>
      <p:sp>
        <p:nvSpPr>
          <p:cNvPr id="8" name="Oval Callout 7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1956412"/>
            <a:ext cx="3848764" cy="1591363"/>
          </a:xfrm>
          <a:prstGeom prst="wedgeEllipseCallout">
            <a:avLst>
              <a:gd name="adj1" fmla="val 62194"/>
              <a:gd name="adj2" fmla="val 2953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living room?</a:t>
            </a:r>
          </a:p>
          <a:p>
            <a:pPr algn="ctr"/>
            <a:endParaRPr lang="en-US" dirty="0"/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4094105" y="3169947"/>
            <a:ext cx="1672863" cy="918916"/>
          </a:xfrm>
          <a:prstGeom prst="wedgeEllipseCallout">
            <a:avLst>
              <a:gd name="adj1" fmla="val -65203"/>
              <a:gd name="adj2" fmla="val 310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No!</a:t>
            </a:r>
          </a:p>
        </p:txBody>
      </p:sp>
      <p:sp>
        <p:nvSpPr>
          <p:cNvPr id="10" name="Oval Callout 9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5360584" y="3819878"/>
            <a:ext cx="3848764" cy="1591363"/>
          </a:xfrm>
          <a:prstGeom prst="wedgeEllipseCallout">
            <a:avLst>
              <a:gd name="adj1" fmla="val 63132"/>
              <a:gd name="adj2" fmla="val -226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Are you in the kitchen?</a:t>
            </a:r>
          </a:p>
          <a:p>
            <a:pPr algn="ctr"/>
            <a:endParaRPr lang="en-US" dirty="0"/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C41AF072-970A-D744-AA9D-F64719109FA0}"/>
              </a:ext>
            </a:extLst>
          </p:cNvPr>
          <p:cNvSpPr/>
          <p:nvPr/>
        </p:nvSpPr>
        <p:spPr>
          <a:xfrm>
            <a:off x="3920640" y="4849127"/>
            <a:ext cx="1672863" cy="918916"/>
          </a:xfrm>
          <a:prstGeom prst="wedgeEllipseCallout">
            <a:avLst>
              <a:gd name="adj1" fmla="val -68799"/>
              <a:gd name="adj2" fmla="val -501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Yes!</a:t>
            </a:r>
          </a:p>
        </p:txBody>
      </p:sp>
      <p:pic>
        <p:nvPicPr>
          <p:cNvPr id="12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2664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148744" y="2068884"/>
            <a:ext cx="7940841" cy="5789700"/>
            <a:chOff x="1881749" y="201011"/>
            <a:chExt cx="7587104" cy="6524642"/>
          </a:xfrm>
        </p:grpSpPr>
        <p:grpSp>
          <p:nvGrpSpPr>
            <p:cNvPr id="4" name="Google Shape;934;p47"/>
            <p:cNvGrpSpPr/>
            <p:nvPr/>
          </p:nvGrpSpPr>
          <p:grpSpPr>
            <a:xfrm>
              <a:off x="4896878" y="2696203"/>
              <a:ext cx="4571975" cy="4029450"/>
              <a:chOff x="1726875" y="3062551"/>
              <a:chExt cx="2379576" cy="2143563"/>
            </a:xfrm>
            <a:solidFill>
              <a:schemeClr val="accent3">
                <a:lumMod val="60000"/>
                <a:lumOff val="40000"/>
              </a:schemeClr>
            </a:solidFill>
          </p:grpSpPr>
          <p:sp>
            <p:nvSpPr>
              <p:cNvPr id="7" name="Google Shape;935;p47"/>
              <p:cNvSpPr/>
              <p:nvPr/>
            </p:nvSpPr>
            <p:spPr>
              <a:xfrm rot="-667034">
                <a:off x="1878679" y="3246023"/>
                <a:ext cx="2075970" cy="1776619"/>
              </a:xfrm>
              <a:custGeom>
                <a:avLst/>
                <a:gdLst/>
                <a:ahLst/>
                <a:cxnLst/>
                <a:rect l="l" t="t" r="r" b="b"/>
                <a:pathLst>
                  <a:path w="51783" h="44316" extrusionOk="0">
                    <a:moveTo>
                      <a:pt x="5126" y="6436"/>
                    </a:moveTo>
                    <a:lnTo>
                      <a:pt x="5314" y="8776"/>
                    </a:lnTo>
                    <a:lnTo>
                      <a:pt x="3212" y="8947"/>
                    </a:lnTo>
                    <a:lnTo>
                      <a:pt x="3025" y="6589"/>
                    </a:lnTo>
                    <a:lnTo>
                      <a:pt x="5126" y="6436"/>
                    </a:lnTo>
                    <a:close/>
                    <a:moveTo>
                      <a:pt x="5519" y="11151"/>
                    </a:moveTo>
                    <a:lnTo>
                      <a:pt x="5724" y="13509"/>
                    </a:lnTo>
                    <a:lnTo>
                      <a:pt x="3623" y="13663"/>
                    </a:lnTo>
                    <a:lnTo>
                      <a:pt x="3418" y="11322"/>
                    </a:lnTo>
                    <a:lnTo>
                      <a:pt x="5519" y="11151"/>
                    </a:lnTo>
                    <a:close/>
                    <a:moveTo>
                      <a:pt x="5912" y="15884"/>
                    </a:moveTo>
                    <a:lnTo>
                      <a:pt x="6117" y="18225"/>
                    </a:lnTo>
                    <a:lnTo>
                      <a:pt x="4016" y="18396"/>
                    </a:lnTo>
                    <a:lnTo>
                      <a:pt x="3811" y="16038"/>
                    </a:lnTo>
                    <a:lnTo>
                      <a:pt x="5912" y="15884"/>
                    </a:lnTo>
                    <a:close/>
                    <a:moveTo>
                      <a:pt x="6322" y="20600"/>
                    </a:moveTo>
                    <a:lnTo>
                      <a:pt x="6510" y="22958"/>
                    </a:lnTo>
                    <a:lnTo>
                      <a:pt x="4409" y="23112"/>
                    </a:lnTo>
                    <a:lnTo>
                      <a:pt x="4221" y="20754"/>
                    </a:lnTo>
                    <a:lnTo>
                      <a:pt x="6322" y="20600"/>
                    </a:lnTo>
                    <a:close/>
                    <a:moveTo>
                      <a:pt x="6715" y="25333"/>
                    </a:moveTo>
                    <a:lnTo>
                      <a:pt x="6920" y="27674"/>
                    </a:lnTo>
                    <a:lnTo>
                      <a:pt x="4802" y="27845"/>
                    </a:lnTo>
                    <a:lnTo>
                      <a:pt x="4614" y="25487"/>
                    </a:lnTo>
                    <a:lnTo>
                      <a:pt x="6715" y="25333"/>
                    </a:lnTo>
                    <a:close/>
                    <a:moveTo>
                      <a:pt x="7108" y="30032"/>
                    </a:moveTo>
                    <a:lnTo>
                      <a:pt x="7313" y="32407"/>
                    </a:lnTo>
                    <a:lnTo>
                      <a:pt x="5212" y="32560"/>
                    </a:lnTo>
                    <a:lnTo>
                      <a:pt x="5007" y="30202"/>
                    </a:lnTo>
                    <a:lnTo>
                      <a:pt x="7108" y="30032"/>
                    </a:lnTo>
                    <a:close/>
                    <a:moveTo>
                      <a:pt x="7518" y="34782"/>
                    </a:moveTo>
                    <a:lnTo>
                      <a:pt x="7706" y="37122"/>
                    </a:lnTo>
                    <a:lnTo>
                      <a:pt x="5605" y="37293"/>
                    </a:lnTo>
                    <a:lnTo>
                      <a:pt x="5400" y="34935"/>
                    </a:lnTo>
                    <a:lnTo>
                      <a:pt x="7518" y="34782"/>
                    </a:lnTo>
                    <a:close/>
                    <a:moveTo>
                      <a:pt x="7911" y="39480"/>
                    </a:moveTo>
                    <a:lnTo>
                      <a:pt x="8099" y="41855"/>
                    </a:lnTo>
                    <a:lnTo>
                      <a:pt x="5998" y="42009"/>
                    </a:lnTo>
                    <a:lnTo>
                      <a:pt x="5810" y="39651"/>
                    </a:lnTo>
                    <a:lnTo>
                      <a:pt x="7911" y="39480"/>
                    </a:lnTo>
                    <a:close/>
                    <a:moveTo>
                      <a:pt x="9295" y="43632"/>
                    </a:moveTo>
                    <a:lnTo>
                      <a:pt x="9073" y="43683"/>
                    </a:lnTo>
                    <a:cubicBezTo>
                      <a:pt x="9056" y="43683"/>
                      <a:pt x="9039" y="43666"/>
                      <a:pt x="9005" y="43666"/>
                    </a:cubicBezTo>
                    <a:lnTo>
                      <a:pt x="9295" y="43632"/>
                    </a:lnTo>
                    <a:close/>
                    <a:moveTo>
                      <a:pt x="41761" y="0"/>
                    </a:moveTo>
                    <a:cubicBezTo>
                      <a:pt x="41616" y="0"/>
                      <a:pt x="41461" y="29"/>
                      <a:pt x="41246" y="62"/>
                    </a:cubicBezTo>
                    <a:cubicBezTo>
                      <a:pt x="41144" y="50"/>
                      <a:pt x="41038" y="45"/>
                      <a:pt x="40933" y="45"/>
                    </a:cubicBezTo>
                    <a:cubicBezTo>
                      <a:pt x="40740" y="45"/>
                      <a:pt x="40546" y="63"/>
                      <a:pt x="40358" y="97"/>
                    </a:cubicBezTo>
                    <a:cubicBezTo>
                      <a:pt x="38466" y="467"/>
                      <a:pt x="36545" y="547"/>
                      <a:pt x="34613" y="547"/>
                    </a:cubicBezTo>
                    <a:cubicBezTo>
                      <a:pt x="33160" y="547"/>
                      <a:pt x="31701" y="502"/>
                      <a:pt x="30244" y="502"/>
                    </a:cubicBezTo>
                    <a:cubicBezTo>
                      <a:pt x="29439" y="502"/>
                      <a:pt x="28636" y="515"/>
                      <a:pt x="27834" y="558"/>
                    </a:cubicBezTo>
                    <a:cubicBezTo>
                      <a:pt x="20162" y="934"/>
                      <a:pt x="12764" y="3924"/>
                      <a:pt x="5041" y="3992"/>
                    </a:cubicBezTo>
                    <a:cubicBezTo>
                      <a:pt x="4221" y="3992"/>
                      <a:pt x="3418" y="4214"/>
                      <a:pt x="2597" y="4249"/>
                    </a:cubicBezTo>
                    <a:cubicBezTo>
                      <a:pt x="0" y="4385"/>
                      <a:pt x="479" y="4659"/>
                      <a:pt x="1077" y="8845"/>
                    </a:cubicBezTo>
                    <a:cubicBezTo>
                      <a:pt x="1521" y="11920"/>
                      <a:pt x="1623" y="15799"/>
                      <a:pt x="1914" y="18908"/>
                    </a:cubicBezTo>
                    <a:cubicBezTo>
                      <a:pt x="2614" y="26768"/>
                      <a:pt x="2307" y="34816"/>
                      <a:pt x="3725" y="42607"/>
                    </a:cubicBezTo>
                    <a:cubicBezTo>
                      <a:pt x="3811" y="43068"/>
                      <a:pt x="3896" y="43530"/>
                      <a:pt x="3981" y="44008"/>
                    </a:cubicBezTo>
                    <a:cubicBezTo>
                      <a:pt x="5651" y="43798"/>
                      <a:pt x="7322" y="43721"/>
                      <a:pt x="8995" y="43721"/>
                    </a:cubicBezTo>
                    <a:cubicBezTo>
                      <a:pt x="10317" y="43721"/>
                      <a:pt x="11641" y="43769"/>
                      <a:pt x="12969" y="43837"/>
                    </a:cubicBezTo>
                    <a:lnTo>
                      <a:pt x="12935" y="43820"/>
                    </a:lnTo>
                    <a:lnTo>
                      <a:pt x="13208" y="43854"/>
                    </a:lnTo>
                    <a:cubicBezTo>
                      <a:pt x="14541" y="43923"/>
                      <a:pt x="15856" y="44008"/>
                      <a:pt x="17189" y="44093"/>
                    </a:cubicBezTo>
                    <a:cubicBezTo>
                      <a:pt x="17206" y="44093"/>
                      <a:pt x="17223" y="44076"/>
                      <a:pt x="17240" y="44076"/>
                    </a:cubicBezTo>
                    <a:lnTo>
                      <a:pt x="17240" y="44076"/>
                    </a:lnTo>
                    <a:cubicBezTo>
                      <a:pt x="17223" y="44076"/>
                      <a:pt x="17223" y="44093"/>
                      <a:pt x="17223" y="44093"/>
                    </a:cubicBezTo>
                    <a:lnTo>
                      <a:pt x="25988" y="44316"/>
                    </a:lnTo>
                    <a:cubicBezTo>
                      <a:pt x="27048" y="44264"/>
                      <a:pt x="28090" y="44179"/>
                      <a:pt x="29132" y="44059"/>
                    </a:cubicBezTo>
                    <a:lnTo>
                      <a:pt x="29094" y="44059"/>
                    </a:lnTo>
                    <a:cubicBezTo>
                      <a:pt x="29139" y="44055"/>
                      <a:pt x="29185" y="44052"/>
                      <a:pt x="29228" y="44052"/>
                    </a:cubicBezTo>
                    <a:cubicBezTo>
                      <a:pt x="29266" y="44052"/>
                      <a:pt x="29302" y="44054"/>
                      <a:pt x="29337" y="44059"/>
                    </a:cubicBezTo>
                    <a:cubicBezTo>
                      <a:pt x="31029" y="43871"/>
                      <a:pt x="32720" y="43632"/>
                      <a:pt x="34412" y="43359"/>
                    </a:cubicBezTo>
                    <a:lnTo>
                      <a:pt x="34514" y="43342"/>
                    </a:lnTo>
                    <a:cubicBezTo>
                      <a:pt x="37487" y="42897"/>
                      <a:pt x="38940" y="42932"/>
                      <a:pt x="41844" y="42146"/>
                    </a:cubicBezTo>
                    <a:cubicBezTo>
                      <a:pt x="41989" y="42114"/>
                      <a:pt x="43290" y="41886"/>
                      <a:pt x="43550" y="41886"/>
                    </a:cubicBezTo>
                    <a:cubicBezTo>
                      <a:pt x="43567" y="41886"/>
                      <a:pt x="43580" y="41887"/>
                      <a:pt x="43587" y="41889"/>
                    </a:cubicBezTo>
                    <a:cubicBezTo>
                      <a:pt x="43619" y="41869"/>
                      <a:pt x="43648" y="41863"/>
                      <a:pt x="43676" y="41863"/>
                    </a:cubicBezTo>
                    <a:cubicBezTo>
                      <a:pt x="43739" y="41863"/>
                      <a:pt x="43794" y="41899"/>
                      <a:pt x="43858" y="41899"/>
                    </a:cubicBezTo>
                    <a:cubicBezTo>
                      <a:pt x="43885" y="41899"/>
                      <a:pt x="43914" y="41892"/>
                      <a:pt x="43946" y="41872"/>
                    </a:cubicBezTo>
                    <a:lnTo>
                      <a:pt x="43946" y="41872"/>
                    </a:lnTo>
                    <a:cubicBezTo>
                      <a:pt x="43935" y="41922"/>
                      <a:pt x="43963" y="41941"/>
                      <a:pt x="44014" y="41941"/>
                    </a:cubicBezTo>
                    <a:cubicBezTo>
                      <a:pt x="44182" y="41941"/>
                      <a:pt x="44595" y="41733"/>
                      <a:pt x="44628" y="41733"/>
                    </a:cubicBezTo>
                    <a:cubicBezTo>
                      <a:pt x="44630" y="41733"/>
                      <a:pt x="44630" y="41734"/>
                      <a:pt x="44629" y="41736"/>
                    </a:cubicBezTo>
                    <a:cubicBezTo>
                      <a:pt x="45159" y="41667"/>
                      <a:pt x="44954" y="41548"/>
                      <a:pt x="45501" y="41479"/>
                    </a:cubicBezTo>
                    <a:cubicBezTo>
                      <a:pt x="45971" y="41408"/>
                      <a:pt x="46441" y="41372"/>
                      <a:pt x="46910" y="41372"/>
                    </a:cubicBezTo>
                    <a:cubicBezTo>
                      <a:pt x="47004" y="41372"/>
                      <a:pt x="47098" y="41374"/>
                      <a:pt x="47192" y="41377"/>
                    </a:cubicBezTo>
                    <a:cubicBezTo>
                      <a:pt x="47516" y="41377"/>
                      <a:pt x="47842" y="41382"/>
                      <a:pt x="48167" y="41382"/>
                    </a:cubicBezTo>
                    <a:cubicBezTo>
                      <a:pt x="48871" y="41382"/>
                      <a:pt x="49573" y="41358"/>
                      <a:pt x="50251" y="41206"/>
                    </a:cubicBezTo>
                    <a:cubicBezTo>
                      <a:pt x="50746" y="41103"/>
                      <a:pt x="51208" y="40933"/>
                      <a:pt x="51618" y="40659"/>
                    </a:cubicBezTo>
                    <a:lnTo>
                      <a:pt x="51618" y="40659"/>
                    </a:lnTo>
                    <a:cubicBezTo>
                      <a:pt x="51602" y="40760"/>
                      <a:pt x="51640" y="40830"/>
                      <a:pt x="51674" y="40830"/>
                    </a:cubicBezTo>
                    <a:cubicBezTo>
                      <a:pt x="51712" y="40830"/>
                      <a:pt x="51745" y="40747"/>
                      <a:pt x="51700" y="40534"/>
                    </a:cubicBezTo>
                    <a:lnTo>
                      <a:pt x="51700" y="40534"/>
                    </a:lnTo>
                    <a:cubicBezTo>
                      <a:pt x="51718" y="40581"/>
                      <a:pt x="51736" y="40629"/>
                      <a:pt x="51754" y="40676"/>
                    </a:cubicBezTo>
                    <a:cubicBezTo>
                      <a:pt x="51766" y="40700"/>
                      <a:pt x="51772" y="40710"/>
                      <a:pt x="51774" y="40710"/>
                    </a:cubicBezTo>
                    <a:cubicBezTo>
                      <a:pt x="51782" y="40710"/>
                      <a:pt x="51673" y="40438"/>
                      <a:pt x="51673" y="40438"/>
                    </a:cubicBezTo>
                    <a:lnTo>
                      <a:pt x="51673" y="40438"/>
                    </a:lnTo>
                    <a:cubicBezTo>
                      <a:pt x="51673" y="40438"/>
                      <a:pt x="51677" y="40448"/>
                      <a:pt x="51686" y="40471"/>
                    </a:cubicBezTo>
                    <a:cubicBezTo>
                      <a:pt x="51692" y="40493"/>
                      <a:pt x="51696" y="40514"/>
                      <a:pt x="51700" y="40534"/>
                    </a:cubicBezTo>
                    <a:lnTo>
                      <a:pt x="51700" y="40534"/>
                    </a:lnTo>
                    <a:cubicBezTo>
                      <a:pt x="51022" y="38712"/>
                      <a:pt x="50750" y="36764"/>
                      <a:pt x="50900" y="34816"/>
                    </a:cubicBezTo>
                    <a:cubicBezTo>
                      <a:pt x="50866" y="34679"/>
                      <a:pt x="50900" y="34064"/>
                      <a:pt x="50866" y="33927"/>
                    </a:cubicBezTo>
                    <a:cubicBezTo>
                      <a:pt x="50883" y="31569"/>
                      <a:pt x="50439" y="29707"/>
                      <a:pt x="50080" y="27383"/>
                    </a:cubicBezTo>
                    <a:lnTo>
                      <a:pt x="49790" y="25504"/>
                    </a:lnTo>
                    <a:cubicBezTo>
                      <a:pt x="49790" y="25487"/>
                      <a:pt x="49772" y="25470"/>
                      <a:pt x="49772" y="25470"/>
                    </a:cubicBezTo>
                    <a:lnTo>
                      <a:pt x="49772" y="25435"/>
                    </a:lnTo>
                    <a:lnTo>
                      <a:pt x="49311" y="22445"/>
                    </a:lnTo>
                    <a:cubicBezTo>
                      <a:pt x="49277" y="22411"/>
                      <a:pt x="49260" y="22377"/>
                      <a:pt x="49260" y="22343"/>
                    </a:cubicBezTo>
                    <a:lnTo>
                      <a:pt x="49294" y="22309"/>
                    </a:lnTo>
                    <a:cubicBezTo>
                      <a:pt x="49260" y="22189"/>
                      <a:pt x="49243" y="22052"/>
                      <a:pt x="49226" y="21933"/>
                    </a:cubicBezTo>
                    <a:lnTo>
                      <a:pt x="49174" y="21523"/>
                    </a:lnTo>
                    <a:lnTo>
                      <a:pt x="49174" y="21693"/>
                    </a:lnTo>
                    <a:lnTo>
                      <a:pt x="49140" y="21574"/>
                    </a:lnTo>
                    <a:cubicBezTo>
                      <a:pt x="49140" y="21540"/>
                      <a:pt x="49140" y="21523"/>
                      <a:pt x="49157" y="21506"/>
                    </a:cubicBezTo>
                    <a:cubicBezTo>
                      <a:pt x="48679" y="18447"/>
                      <a:pt x="48218" y="15423"/>
                      <a:pt x="47756" y="12382"/>
                    </a:cubicBezTo>
                    <a:cubicBezTo>
                      <a:pt x="47380" y="10502"/>
                      <a:pt x="47022" y="8623"/>
                      <a:pt x="46646" y="6743"/>
                    </a:cubicBezTo>
                    <a:lnTo>
                      <a:pt x="46646" y="6743"/>
                    </a:lnTo>
                    <a:cubicBezTo>
                      <a:pt x="46668" y="6809"/>
                      <a:pt x="46679" y="6836"/>
                      <a:pt x="46682" y="6836"/>
                    </a:cubicBezTo>
                    <a:cubicBezTo>
                      <a:pt x="46693" y="6836"/>
                      <a:pt x="46513" y="6223"/>
                      <a:pt x="46524" y="6223"/>
                    </a:cubicBezTo>
                    <a:lnTo>
                      <a:pt x="46524" y="6223"/>
                    </a:lnTo>
                    <a:cubicBezTo>
                      <a:pt x="46527" y="6223"/>
                      <a:pt x="46537" y="6250"/>
                      <a:pt x="46560" y="6316"/>
                    </a:cubicBezTo>
                    <a:cubicBezTo>
                      <a:pt x="45826" y="3685"/>
                      <a:pt x="45894" y="2745"/>
                      <a:pt x="45706" y="28"/>
                    </a:cubicBezTo>
                    <a:lnTo>
                      <a:pt x="43280" y="79"/>
                    </a:lnTo>
                    <a:cubicBezTo>
                      <a:pt x="43256" y="95"/>
                      <a:pt x="43248" y="104"/>
                      <a:pt x="43246" y="108"/>
                    </a:cubicBezTo>
                    <a:lnTo>
                      <a:pt x="43246" y="108"/>
                    </a:lnTo>
                    <a:cubicBezTo>
                      <a:pt x="43242" y="106"/>
                      <a:pt x="43232" y="103"/>
                      <a:pt x="43207" y="103"/>
                    </a:cubicBezTo>
                    <a:cubicBezTo>
                      <a:pt x="43182" y="103"/>
                      <a:pt x="43140" y="106"/>
                      <a:pt x="43075" y="114"/>
                    </a:cubicBezTo>
                    <a:cubicBezTo>
                      <a:pt x="43004" y="94"/>
                      <a:pt x="42949" y="87"/>
                      <a:pt x="42907" y="87"/>
                    </a:cubicBezTo>
                    <a:cubicBezTo>
                      <a:pt x="42833" y="87"/>
                      <a:pt x="42803" y="108"/>
                      <a:pt x="42812" y="114"/>
                    </a:cubicBezTo>
                    <a:lnTo>
                      <a:pt x="42812" y="114"/>
                    </a:lnTo>
                    <a:lnTo>
                      <a:pt x="42255" y="131"/>
                    </a:lnTo>
                    <a:cubicBezTo>
                      <a:pt x="42060" y="34"/>
                      <a:pt x="41916" y="0"/>
                      <a:pt x="41761" y="0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7150" dist="19050" dir="5400000" algn="bl" rotWithShape="0">
                  <a:schemeClr val="dk2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" name="Google Shape;936;p47"/>
              <p:cNvGrpSpPr/>
              <p:nvPr/>
            </p:nvGrpSpPr>
            <p:grpSpPr>
              <a:xfrm rot="-667034">
                <a:off x="2205342" y="3272515"/>
                <a:ext cx="1619347" cy="1703616"/>
                <a:chOff x="4619450" y="1094400"/>
                <a:chExt cx="1009825" cy="1062375"/>
              </a:xfrm>
              <a:grpFill/>
            </p:grpSpPr>
            <p:sp>
              <p:nvSpPr>
                <p:cNvPr id="9" name="Google Shape;937;p47"/>
                <p:cNvSpPr/>
                <p:nvPr/>
              </p:nvSpPr>
              <p:spPr>
                <a:xfrm>
                  <a:off x="4619450" y="1172575"/>
                  <a:ext cx="85875" cy="98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5" h="39368" fill="none" extrusionOk="0">
                      <a:moveTo>
                        <a:pt x="0" y="1"/>
                      </a:moveTo>
                      <a:lnTo>
                        <a:pt x="3435" y="3936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Google Shape;938;p47"/>
                <p:cNvSpPr/>
                <p:nvPr/>
              </p:nvSpPr>
              <p:spPr>
                <a:xfrm>
                  <a:off x="4749725" y="11439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939;p47"/>
                <p:cNvSpPr/>
                <p:nvPr/>
              </p:nvSpPr>
              <p:spPr>
                <a:xfrm>
                  <a:off x="4882150" y="11341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" name="Google Shape;940;p47"/>
                <p:cNvSpPr/>
                <p:nvPr/>
              </p:nvSpPr>
              <p:spPr>
                <a:xfrm>
                  <a:off x="5014150" y="11243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941;p47"/>
                <p:cNvSpPr/>
                <p:nvPr/>
              </p:nvSpPr>
              <p:spPr>
                <a:xfrm>
                  <a:off x="5146125" y="1114050"/>
                  <a:ext cx="87600" cy="100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20" fill="none" extrusionOk="0">
                      <a:moveTo>
                        <a:pt x="1" y="1"/>
                      </a:moveTo>
                      <a:lnTo>
                        <a:pt x="3503" y="401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" name="Google Shape;942;p47"/>
                <p:cNvSpPr/>
                <p:nvPr/>
              </p:nvSpPr>
              <p:spPr>
                <a:xfrm>
                  <a:off x="5278550" y="1104225"/>
                  <a:ext cx="87600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4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" name="Google Shape;943;p47"/>
                <p:cNvSpPr/>
                <p:nvPr/>
              </p:nvSpPr>
              <p:spPr>
                <a:xfrm>
                  <a:off x="5410550" y="1094400"/>
                  <a:ext cx="87575" cy="10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03" h="40103" fill="none" extrusionOk="0">
                      <a:moveTo>
                        <a:pt x="0" y="1"/>
                      </a:moveTo>
                      <a:lnTo>
                        <a:pt x="3503" y="40102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" name="Google Shape;944;p47"/>
                <p:cNvSpPr/>
                <p:nvPr/>
              </p:nvSpPr>
              <p:spPr>
                <a:xfrm>
                  <a:off x="4629275" y="1216150"/>
                  <a:ext cx="935925" cy="7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7" fill="none" extrusionOk="0">
                      <a:moveTo>
                        <a:pt x="37436" y="0"/>
                      </a:moveTo>
                      <a:lnTo>
                        <a:pt x="0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945;p47"/>
                <p:cNvSpPr/>
                <p:nvPr/>
              </p:nvSpPr>
              <p:spPr>
                <a:xfrm>
                  <a:off x="4639950" y="1339175"/>
                  <a:ext cx="93592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20" fill="none" extrusionOk="0">
                      <a:moveTo>
                        <a:pt x="37436" y="0"/>
                      </a:moveTo>
                      <a:lnTo>
                        <a:pt x="1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946;p47"/>
                <p:cNvSpPr/>
                <p:nvPr/>
              </p:nvSpPr>
              <p:spPr>
                <a:xfrm>
                  <a:off x="4650625" y="1461750"/>
                  <a:ext cx="935925" cy="7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37" h="2838" fill="none" extrusionOk="0">
                      <a:moveTo>
                        <a:pt x="37437" y="1"/>
                      </a:moveTo>
                      <a:lnTo>
                        <a:pt x="1" y="2837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947;p47"/>
                <p:cNvSpPr/>
                <p:nvPr/>
              </p:nvSpPr>
              <p:spPr>
                <a:xfrm>
                  <a:off x="4661725" y="158477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20" y="1"/>
                      </a:moveTo>
                      <a:lnTo>
                        <a:pt x="1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948;p47"/>
                <p:cNvSpPr/>
                <p:nvPr/>
              </p:nvSpPr>
              <p:spPr>
                <a:xfrm>
                  <a:off x="4672425" y="1707800"/>
                  <a:ext cx="935475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19" h="2820" fill="none" extrusionOk="0">
                      <a:moveTo>
                        <a:pt x="37419" y="1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949;p47"/>
                <p:cNvSpPr/>
                <p:nvPr/>
              </p:nvSpPr>
              <p:spPr>
                <a:xfrm>
                  <a:off x="4683100" y="1830400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20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950;p47"/>
                <p:cNvSpPr/>
                <p:nvPr/>
              </p:nvSpPr>
              <p:spPr>
                <a:xfrm>
                  <a:off x="4693775" y="1953425"/>
                  <a:ext cx="935500" cy="7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20" h="2820" fill="none" extrusionOk="0">
                      <a:moveTo>
                        <a:pt x="37419" y="0"/>
                      </a:moveTo>
                      <a:lnTo>
                        <a:pt x="0" y="2819"/>
                      </a:lnTo>
                    </a:path>
                  </a:pathLst>
                </a:custGeom>
                <a:grpFill/>
                <a:ln w="3425" cap="flat" cmpd="sng">
                  <a:solidFill>
                    <a:srgbClr val="FDFDFD"/>
                  </a:solidFill>
                  <a:prstDash val="solid"/>
                  <a:miter lim="1708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5" name="Google Shape;1381;p60"/>
            <p:cNvSpPr/>
            <p:nvPr/>
          </p:nvSpPr>
          <p:spPr>
            <a:xfrm rot="326016">
              <a:off x="1881749" y="201011"/>
              <a:ext cx="7369804" cy="5487271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29" y="3059090"/>
            <a:ext cx="3881720" cy="2329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7" t="30643" r="45836" b="12281"/>
          <a:stretch/>
        </p:blipFill>
        <p:spPr>
          <a:xfrm flipH="1">
            <a:off x="8966073" y="2299280"/>
            <a:ext cx="2694776" cy="3771654"/>
          </a:xfrm>
          <a:prstGeom prst="rect">
            <a:avLst/>
          </a:prstGeom>
        </p:spPr>
      </p:pic>
      <p:sp>
        <p:nvSpPr>
          <p:cNvPr id="29" name="Rounded Rectangular Callout 28"/>
          <p:cNvSpPr/>
          <p:nvPr/>
        </p:nvSpPr>
        <p:spPr>
          <a:xfrm>
            <a:off x="9697879" y="1674457"/>
            <a:ext cx="1586396" cy="517358"/>
          </a:xfrm>
          <a:prstGeom prst="wedgeRoundRectCallout">
            <a:avLst>
              <a:gd name="adj1" fmla="val 15191"/>
              <a:gd name="adj2" fmla="val 104816"/>
              <a:gd name="adj3" fmla="val 16667"/>
            </a:avLst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935537" y="1227895"/>
            <a:ext cx="7441977" cy="698557"/>
          </a:xfrm>
          <a:prstGeom prst="rect">
            <a:avLst/>
          </a:prstGeom>
          <a:solidFill>
            <a:schemeClr val="tx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chemeClr val="tx1"/>
                </a:solidFill>
                <a:latin typeface="Myriad Pro" panose="020B0503030403020204" pitchFamily="34" charset="0"/>
              </a:rPr>
              <a:t>Draw and say</a:t>
            </a:r>
          </a:p>
        </p:txBody>
      </p:sp>
      <p:pic>
        <p:nvPicPr>
          <p:cNvPr id="6" name="图片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66462">
            <a:off x="7257729" y="4432774"/>
            <a:ext cx="1140773" cy="1376562"/>
          </a:xfrm>
          <a:prstGeom prst="rect">
            <a:avLst/>
          </a:prstGeom>
        </p:spPr>
      </p:pic>
      <p:sp>
        <p:nvSpPr>
          <p:cNvPr id="27" name="Google Shape;2837;p71"/>
          <p:cNvSpPr/>
          <p:nvPr/>
        </p:nvSpPr>
        <p:spPr>
          <a:xfrm>
            <a:off x="2555582" y="40434"/>
            <a:ext cx="6947979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   4 PRODUCTION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31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591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594 -0.3294 L -0.13594 -0.3294 C -0.13946 -0.32917 -0.14323 -0.32894 -0.14675 -0.32801 C -0.14766 -0.32778 -0.1487 -0.32662 -0.14961 -0.32639 C -0.1556 -0.32338 -0.16029 -0.32176 -0.16628 -0.31968 C -0.16888 -0.31736 -0.17149 -0.31505 -0.17409 -0.31297 C -0.175 -0.31227 -0.17617 -0.31204 -0.17709 -0.31134 C -0.19245 -0.2956 -0.17487 -0.31042 -0.19167 -0.29468 C -0.19258 -0.29398 -0.19375 -0.29375 -0.19466 -0.29306 C -0.19597 -0.29213 -0.1974 -0.29121 -0.19857 -0.28982 C -0.2013 -0.28658 -0.20625 -0.27986 -0.20625 -0.27963 C -0.20313 -0.27755 -0.2 -0.27477 -0.19662 -0.27315 C -0.19518 -0.27246 -0.17943 -0.26991 -0.17891 -0.26968 L -0.15157 -0.26644 C -0.1487 -0.26597 -0.14584 -0.26528 -0.14284 -0.26482 L -0.1125 -0.25972 C -0.11185 -0.25764 -0.11029 -0.25556 -0.11042 -0.25324 C -0.11146 -0.24491 -0.11758 -0.23565 -0.12136 -0.23148 C -0.12696 -0.22547 -0.13373 -0.22222 -0.13893 -0.21505 C -0.14323 -0.20903 -0.14753 -0.20301 -0.15157 -0.19653 C -0.15834 -0.18588 -0.16393 -0.17292 -0.1711 -0.16343 C -0.17409 -0.15949 -0.17722 -0.15602 -0.17995 -0.15185 C -0.18125 -0.15 -0.18177 -0.14699 -0.18295 -0.14514 C -0.18412 -0.14259 -0.18555 -0.14074 -0.18685 -0.13843 C -0.18998 -0.12199 -0.18907 -0.13218 -0.16628 -0.13681 C -0.16237 -0.1375 -0.15847 -0.13935 -0.15456 -0.14005 C -0.15 -0.14097 -0.14545 -0.14097 -0.14076 -0.1419 C -0.13815 -0.14236 -0.13568 -0.14283 -0.13308 -0.14352 C -0.12058 -0.14121 -0.1069 -0.14653 -0.09584 -0.13681 C -0.09362 -0.13472 -0.11862 -0.1125 -0.1194 -0.11204 C -0.12982 -0.10047 -0.12995 -0.09769 -0.13985 -0.08519 C -0.14141 -0.08334 -0.14336 -0.08218 -0.14466 -0.08033 C -0.15117 -0.07107 -0.15143 -0.06945 -0.1556 -0.05857 C -0.15768 -0.04051 -0.15495 -0.05949 -0.15834 -0.04375 C -0.1612 -0.03125 -0.15742 -0.04236 -0.16133 -0.03218 C -0.14128 0.00208 -0.16029 -0.02709 -0.08907 -0.02361 C -0.08802 -0.02361 -0.08724 -0.02222 -0.08607 -0.02199 C -0.07826 -0.0206 -0.0625 -0.01875 -0.0625 -0.01852 L -0.06367 -0.01875 L -0.06367 -0.01852 " pathEditMode="relative" rAng="0" ptsTypes="AAAAAAAAAAAAAAAAAAAAAAAAAAAAAAAAAAAAAAAA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-30121">
            <a:off x="459597" y="948693"/>
            <a:ext cx="3263338" cy="527444"/>
          </a:xfrm>
        </p:spPr>
        <p:txBody>
          <a:bodyPr/>
          <a:lstStyle/>
          <a:p>
            <a:r>
              <a:rPr lang="en-US" dirty="0">
                <a:latin typeface="Myriad Pro" panose="020B0503030403020204" pitchFamily="34" charset="0"/>
              </a:rPr>
              <a:t>Look and circle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705295" y="1490423"/>
            <a:ext cx="8311458" cy="4597555"/>
            <a:chOff x="1705295" y="1490423"/>
            <a:chExt cx="8311458" cy="459755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05295" y="1490423"/>
              <a:ext cx="8311458" cy="4597555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2562726" y="3080084"/>
              <a:ext cx="770021" cy="409074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7"/>
          <p:cNvSpPr/>
          <p:nvPr/>
        </p:nvSpPr>
        <p:spPr>
          <a:xfrm>
            <a:off x="2562726" y="303774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323644" y="3037744"/>
            <a:ext cx="1769487" cy="493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36964" y="3037742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08349" y="5528394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941120" y="5528393"/>
            <a:ext cx="770021" cy="4514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Google Shape;2837;p71"/>
          <p:cNvSpPr/>
          <p:nvPr/>
        </p:nvSpPr>
        <p:spPr>
          <a:xfrm>
            <a:off x="2811379" y="37605"/>
            <a:ext cx="6410491" cy="766449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rPr>
              <a:t>   </a:t>
            </a: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5 ASSESSMENT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14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70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3591467" y="4003828"/>
            <a:ext cx="5807058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1085912">
              <a:spcBef>
                <a:spcPct val="50000"/>
              </a:spcBef>
            </a:pPr>
            <a:r>
              <a:rPr lang="en-US" altLang="zh-CN" sz="7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7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0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5054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739190"/>
            <a:ext cx="4675464" cy="392581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sp>
        <p:nvSpPr>
          <p:cNvPr id="23" name="Google Shape;2837;p71"/>
          <p:cNvSpPr/>
          <p:nvPr/>
        </p:nvSpPr>
        <p:spPr>
          <a:xfrm>
            <a:off x="3214462" y="166335"/>
            <a:ext cx="5051757" cy="1136347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6000" b="1" dirty="0">
                <a:solidFill>
                  <a:srgbClr val="000000"/>
                </a:solidFill>
                <a:latin typeface="Myriad Pro" panose="020B0503030403020204" pitchFamily="34" charset="0"/>
              </a:rPr>
              <a:t>1 WARM UP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TextBox 6"/>
          <p:cNvSpPr txBox="1"/>
          <p:nvPr/>
        </p:nvSpPr>
        <p:spPr>
          <a:xfrm>
            <a:off x="1928348" y="1466938"/>
            <a:ext cx="7912744" cy="1107996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6600" b="1" dirty="0" err="1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Gametime</a:t>
            </a:r>
            <a:r>
              <a:rPr lang="en-US" sz="6600" b="1" dirty="0">
                <a:ln w="22225">
                  <a:solidFill>
                    <a:schemeClr val="accent4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Comic Sans MS" panose="030F0702030302020204" pitchFamily="66" charset="0"/>
              </a:rPr>
              <a:t>!</a:t>
            </a:r>
          </a:p>
        </p:txBody>
      </p:sp>
      <p:pic>
        <p:nvPicPr>
          <p:cNvPr id="1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802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6343" y="288260"/>
            <a:ext cx="4675464" cy="6376741"/>
            <a:chOff x="3499826" y="192500"/>
            <a:chExt cx="5235100" cy="6376741"/>
          </a:xfrm>
        </p:grpSpPr>
        <p:sp>
          <p:nvSpPr>
            <p:cNvPr id="3" name="Rectangle 2"/>
            <p:cNvSpPr/>
            <p:nvPr/>
          </p:nvSpPr>
          <p:spPr>
            <a:xfrm>
              <a:off x="3499826" y="192500"/>
              <a:ext cx="5235100" cy="63767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4" name="Straight Connector 3"/>
            <p:cNvCxnSpPr>
              <a:stCxn id="3" idx="1"/>
              <a:endCxn id="3" idx="3"/>
            </p:cNvCxnSpPr>
            <p:nvPr/>
          </p:nvCxnSpPr>
          <p:spPr>
            <a:xfrm>
              <a:off x="3499826" y="3380871"/>
              <a:ext cx="52351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>
              <a:stCxn id="3" idx="0"/>
              <a:endCxn id="3" idx="2"/>
            </p:cNvCxnSpPr>
            <p:nvPr/>
          </p:nvCxnSpPr>
          <p:spPr>
            <a:xfrm>
              <a:off x="6117376" y="192500"/>
              <a:ext cx="0" cy="6376741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4647252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136649" y="1434911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136648" y="4311169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3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11107" y="4311168"/>
              <a:ext cx="57900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latin typeface="Myriad Pro" panose="020B0503030403020204" pitchFamily="34" charset="0"/>
                </a:rPr>
                <a:t>4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2992" y="134850"/>
            <a:ext cx="2377440" cy="3223487"/>
            <a:chOff x="200041" y="394748"/>
            <a:chExt cx="2377440" cy="322348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669" t="-61" r="214" b="50479"/>
            <a:stretch/>
          </p:blipFill>
          <p:spPr>
            <a:xfrm>
              <a:off x="200041" y="394748"/>
              <a:ext cx="2377440" cy="3223487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42609" y="424541"/>
              <a:ext cx="4363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A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1778" y="3441514"/>
            <a:ext cx="2377440" cy="3223487"/>
            <a:chOff x="601778" y="3441514"/>
            <a:chExt cx="2377440" cy="32234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2" t="-61" r="51125" b="50479"/>
            <a:stretch/>
          </p:blipFill>
          <p:spPr>
            <a:xfrm>
              <a:off x="601778" y="3441514"/>
              <a:ext cx="2377440" cy="322348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77039" y="3472234"/>
              <a:ext cx="4074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B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510593" y="488008"/>
            <a:ext cx="2377440" cy="3223487"/>
            <a:chOff x="8579801" y="757989"/>
            <a:chExt cx="2377440" cy="322348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28" t="50238" r="455" b="180"/>
            <a:stretch/>
          </p:blipFill>
          <p:spPr>
            <a:xfrm>
              <a:off x="8579801" y="757989"/>
              <a:ext cx="2377440" cy="322348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394289" y="3335931"/>
              <a:ext cx="4219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C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658603" y="3576504"/>
            <a:ext cx="2377440" cy="3223487"/>
            <a:chOff x="9631451" y="3441514"/>
            <a:chExt cx="2377440" cy="3223487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" t="50239" r="50643" b="179"/>
            <a:stretch/>
          </p:blipFill>
          <p:spPr>
            <a:xfrm>
              <a:off x="9631451" y="3441514"/>
              <a:ext cx="2377440" cy="322348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9744376" y="6019583"/>
              <a:ext cx="45717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Myriad Pro" panose="020B0503030403020204" pitchFamily="34" charset="0"/>
                </a:rPr>
                <a:t>D</a:t>
              </a:r>
            </a:p>
          </p:txBody>
        </p:sp>
      </p:grpSp>
      <p:pic>
        <p:nvPicPr>
          <p:cNvPr id="23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011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0.46028 0.01968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08" y="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4.44444E-6 L 0.22553 -0.4606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68" y="-2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1.48148E-6 L -0.22656 0.433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2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0555 L -0.51731 -0.0148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68" y="-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922" y="0"/>
            <a:ext cx="5099858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21278391">
            <a:off x="534769" y="2063481"/>
            <a:ext cx="3504322" cy="2731036"/>
          </a:xfrm>
        </p:spPr>
        <p:txBody>
          <a:bodyPr/>
          <a:lstStyle/>
          <a:p>
            <a:r>
              <a:rPr lang="pt-BR" sz="2800" dirty="0">
                <a:latin typeface="Myriad Pro" panose="020B0503030403020204" pitchFamily="34" charset="0"/>
              </a:rPr>
              <a:t>Children with musical instruments, </a:t>
            </a:r>
            <a:br>
              <a:rPr lang="pt-BR" sz="2800" dirty="0">
                <a:latin typeface="Myriad Pro" panose="020B0503030403020204" pitchFamily="34" charset="0"/>
              </a:rPr>
            </a:br>
            <a:r>
              <a:rPr lang="pt-BR" sz="2800" dirty="0">
                <a:latin typeface="Myriad Pro" panose="020B0503030403020204" pitchFamily="34" charset="0"/>
              </a:rPr>
              <a:t>Rio de Janeiro, Brazil</a:t>
            </a:r>
            <a:endParaRPr lang="en-US" sz="2800" dirty="0">
              <a:latin typeface="Myriad Pro" panose="020B0503030403020204" pitchFamily="34" charset="0"/>
            </a:endParaRPr>
          </a:p>
        </p:txBody>
      </p:sp>
      <p:sp>
        <p:nvSpPr>
          <p:cNvPr id="30" name="Google Shape;1011;p49"/>
          <p:cNvSpPr/>
          <p:nvPr/>
        </p:nvSpPr>
        <p:spPr>
          <a:xfrm rot="18154406" flipH="1">
            <a:off x="1535700" y="1465844"/>
            <a:ext cx="1252392" cy="1199516"/>
          </a:xfrm>
          <a:custGeom>
            <a:avLst/>
            <a:gdLst/>
            <a:ahLst/>
            <a:cxnLst/>
            <a:rect l="l" t="t" r="r" b="b"/>
            <a:pathLst>
              <a:path w="16660" h="15805" extrusionOk="0">
                <a:moveTo>
                  <a:pt x="13106" y="0"/>
                </a:moveTo>
                <a:lnTo>
                  <a:pt x="12456" y="581"/>
                </a:lnTo>
                <a:lnTo>
                  <a:pt x="667" y="11294"/>
                </a:lnTo>
                <a:lnTo>
                  <a:pt x="0" y="11892"/>
                </a:lnTo>
                <a:lnTo>
                  <a:pt x="889" y="11995"/>
                </a:lnTo>
                <a:lnTo>
                  <a:pt x="889" y="12883"/>
                </a:lnTo>
                <a:lnTo>
                  <a:pt x="1777" y="12969"/>
                </a:lnTo>
                <a:lnTo>
                  <a:pt x="1777" y="13857"/>
                </a:lnTo>
                <a:lnTo>
                  <a:pt x="2666" y="13942"/>
                </a:lnTo>
                <a:lnTo>
                  <a:pt x="2666" y="14831"/>
                </a:lnTo>
                <a:lnTo>
                  <a:pt x="3554" y="14916"/>
                </a:lnTo>
                <a:lnTo>
                  <a:pt x="3554" y="15805"/>
                </a:lnTo>
                <a:lnTo>
                  <a:pt x="4204" y="15207"/>
                </a:lnTo>
                <a:lnTo>
                  <a:pt x="15993" y="4494"/>
                </a:lnTo>
                <a:lnTo>
                  <a:pt x="16660" y="3896"/>
                </a:lnTo>
                <a:lnTo>
                  <a:pt x="15771" y="3810"/>
                </a:lnTo>
                <a:lnTo>
                  <a:pt x="15771" y="2922"/>
                </a:lnTo>
                <a:lnTo>
                  <a:pt x="14883" y="2819"/>
                </a:lnTo>
                <a:lnTo>
                  <a:pt x="14883" y="1948"/>
                </a:lnTo>
                <a:lnTo>
                  <a:pt x="13994" y="1845"/>
                </a:lnTo>
                <a:lnTo>
                  <a:pt x="13994" y="974"/>
                </a:lnTo>
                <a:lnTo>
                  <a:pt x="13106" y="872"/>
                </a:lnTo>
                <a:lnTo>
                  <a:pt x="13106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57150" dist="19050" dir="5400000" algn="bl" rotWithShape="0">
              <a:schemeClr val="dk2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" name="Group 44"/>
          <p:cNvGrpSpPr/>
          <p:nvPr/>
        </p:nvGrpSpPr>
        <p:grpSpPr>
          <a:xfrm>
            <a:off x="7121631" y="4260259"/>
            <a:ext cx="4849789" cy="2393204"/>
            <a:chOff x="7121631" y="4260259"/>
            <a:chExt cx="4849789" cy="2393204"/>
          </a:xfrm>
        </p:grpSpPr>
        <p:sp>
          <p:nvSpPr>
            <p:cNvPr id="4" name="Rounded Rectangle 3"/>
            <p:cNvSpPr/>
            <p:nvPr/>
          </p:nvSpPr>
          <p:spPr>
            <a:xfrm>
              <a:off x="7121631" y="4260259"/>
              <a:ext cx="4849789" cy="239320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63787" y="4528843"/>
              <a:ext cx="40044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Myriad Pro" panose="020B0503030403020204" pitchFamily="34" charset="0"/>
                </a:rPr>
                <a:t>Look. Tick what you see.</a:t>
              </a:r>
            </a:p>
          </p:txBody>
        </p:sp>
        <p:grpSp>
          <p:nvGrpSpPr>
            <p:cNvPr id="11" name="Google Shape;343;p28"/>
            <p:cNvGrpSpPr/>
            <p:nvPr/>
          </p:nvGrpSpPr>
          <p:grpSpPr>
            <a:xfrm>
              <a:off x="11274170" y="4528843"/>
              <a:ext cx="312204" cy="385734"/>
              <a:chOff x="1731151" y="1748550"/>
              <a:chExt cx="228625" cy="313175"/>
            </a:xfrm>
          </p:grpSpPr>
          <p:sp>
            <p:nvSpPr>
              <p:cNvPr id="12" name="Google Shape;344;p28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" name="Google Shape;345;p28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6;p28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47;p28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8;p28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9;p28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50;p28"/>
              <p:cNvSpPr/>
              <p:nvPr/>
            </p:nvSpPr>
            <p:spPr>
              <a:xfrm>
                <a:off x="1731151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7808493" y="5114081"/>
            <a:ext cx="1130974" cy="523220"/>
            <a:chOff x="7808493" y="5125007"/>
            <a:chExt cx="1130974" cy="523220"/>
          </a:xfrm>
        </p:grpSpPr>
        <p:sp>
          <p:nvSpPr>
            <p:cNvPr id="6" name="Rectangle 5"/>
            <p:cNvSpPr/>
            <p:nvPr/>
          </p:nvSpPr>
          <p:spPr>
            <a:xfrm>
              <a:off x="7808493" y="5166963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8265693" y="5125007"/>
              <a:ext cx="6737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hat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808493" y="5910521"/>
            <a:ext cx="1581097" cy="523220"/>
            <a:chOff x="7808493" y="5910521"/>
            <a:chExt cx="1581097" cy="523220"/>
          </a:xfrm>
        </p:grpSpPr>
        <p:sp>
          <p:nvSpPr>
            <p:cNvPr id="33" name="Rectangle 32"/>
            <p:cNvSpPr/>
            <p:nvPr/>
          </p:nvSpPr>
          <p:spPr>
            <a:xfrm>
              <a:off x="7808493" y="5952477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65693" y="5910521"/>
              <a:ext cx="11238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T-shirt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97677" y="5139814"/>
            <a:ext cx="1616813" cy="523220"/>
            <a:chOff x="9897677" y="5139814"/>
            <a:chExt cx="1616813" cy="523220"/>
          </a:xfrm>
        </p:grpSpPr>
        <p:sp>
          <p:nvSpPr>
            <p:cNvPr id="35" name="Rectangle 34"/>
            <p:cNvSpPr/>
            <p:nvPr/>
          </p:nvSpPr>
          <p:spPr>
            <a:xfrm>
              <a:off x="9897677" y="5181770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54877" y="5139814"/>
              <a:ext cx="11596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yellow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897677" y="5925328"/>
            <a:ext cx="1511335" cy="523220"/>
            <a:chOff x="9897677" y="5925328"/>
            <a:chExt cx="1511335" cy="523220"/>
          </a:xfrm>
        </p:grpSpPr>
        <p:sp>
          <p:nvSpPr>
            <p:cNvPr id="37" name="Rectangle 36"/>
            <p:cNvSpPr/>
            <p:nvPr/>
          </p:nvSpPr>
          <p:spPr>
            <a:xfrm>
              <a:off x="9897677" y="5967284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54877" y="5925328"/>
              <a:ext cx="105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Myriad Pro" panose="020B0503030403020204" pitchFamily="34" charset="0"/>
                </a:rPr>
                <a:t>green</a:t>
              </a:r>
            </a:p>
          </p:txBody>
        </p:sp>
      </p:grpSp>
      <p:sp>
        <p:nvSpPr>
          <p:cNvPr id="40" name="Google Shape;2874;p59"/>
          <p:cNvSpPr/>
          <p:nvPr/>
        </p:nvSpPr>
        <p:spPr>
          <a:xfrm>
            <a:off x="7837730" y="521018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2874;p59"/>
          <p:cNvSpPr/>
          <p:nvPr/>
        </p:nvSpPr>
        <p:spPr>
          <a:xfrm>
            <a:off x="7808493" y="5971633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2874;p59"/>
          <p:cNvSpPr/>
          <p:nvPr/>
        </p:nvSpPr>
        <p:spPr>
          <a:xfrm>
            <a:off x="9902895" y="5242124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2874;p59"/>
          <p:cNvSpPr/>
          <p:nvPr/>
        </p:nvSpPr>
        <p:spPr>
          <a:xfrm>
            <a:off x="9917833" y="6001937"/>
            <a:ext cx="447282" cy="340388"/>
          </a:xfrm>
          <a:custGeom>
            <a:avLst/>
            <a:gdLst/>
            <a:ahLst/>
            <a:cxnLst/>
            <a:rect l="l" t="t" r="r" b="b"/>
            <a:pathLst>
              <a:path w="15909" h="12107" extrusionOk="0">
                <a:moveTo>
                  <a:pt x="14097" y="0"/>
                </a:moveTo>
                <a:cubicBezTo>
                  <a:pt x="13815" y="0"/>
                  <a:pt x="13573" y="61"/>
                  <a:pt x="13448" y="201"/>
                </a:cubicBezTo>
                <a:cubicBezTo>
                  <a:pt x="10627" y="3410"/>
                  <a:pt x="7910" y="6705"/>
                  <a:pt x="5293" y="10081"/>
                </a:cubicBezTo>
                <a:cubicBezTo>
                  <a:pt x="4283" y="8908"/>
                  <a:pt x="3239" y="7763"/>
                  <a:pt x="2165" y="6644"/>
                </a:cubicBezTo>
                <a:cubicBezTo>
                  <a:pt x="2009" y="6483"/>
                  <a:pt x="1164" y="6216"/>
                  <a:pt x="579" y="6216"/>
                </a:cubicBezTo>
                <a:cubicBezTo>
                  <a:pt x="247" y="6216"/>
                  <a:pt x="1" y="6305"/>
                  <a:pt x="22" y="6555"/>
                </a:cubicBezTo>
                <a:cubicBezTo>
                  <a:pt x="62" y="6983"/>
                  <a:pt x="87" y="7047"/>
                  <a:pt x="383" y="7368"/>
                </a:cubicBezTo>
                <a:cubicBezTo>
                  <a:pt x="479" y="7471"/>
                  <a:pt x="664" y="7553"/>
                  <a:pt x="889" y="7610"/>
                </a:cubicBezTo>
                <a:cubicBezTo>
                  <a:pt x="2116" y="8915"/>
                  <a:pt x="3299" y="10260"/>
                  <a:pt x="4444" y="11643"/>
                </a:cubicBezTo>
                <a:cubicBezTo>
                  <a:pt x="4651" y="11892"/>
                  <a:pt x="5282" y="12106"/>
                  <a:pt x="5810" y="12106"/>
                </a:cubicBezTo>
                <a:cubicBezTo>
                  <a:pt x="6116" y="12106"/>
                  <a:pt x="6391" y="12035"/>
                  <a:pt x="6526" y="11856"/>
                </a:cubicBezTo>
                <a:cubicBezTo>
                  <a:pt x="9418" y="8066"/>
                  <a:pt x="12439" y="4379"/>
                  <a:pt x="15584" y="800"/>
                </a:cubicBezTo>
                <a:cubicBezTo>
                  <a:pt x="15908" y="432"/>
                  <a:pt x="14863" y="0"/>
                  <a:pt x="14097" y="0"/>
                </a:cubicBezTo>
                <a:close/>
              </a:path>
            </a:pathLst>
          </a:cu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29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69" end="17282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1505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410948" y="1380063"/>
            <a:ext cx="7373859" cy="564672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555" y="1203454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356" y="2427193"/>
            <a:ext cx="2484802" cy="3733264"/>
          </a:xfrm>
          <a:prstGeom prst="rect">
            <a:avLst/>
          </a:prstGeom>
        </p:spPr>
      </p:pic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850584" y="18081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5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869" end="17282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30495" y="2794407"/>
            <a:ext cx="990684" cy="9906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861136" y="2616290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cook</a:t>
              </a:r>
            </a:p>
          </p:txBody>
        </p:sp>
      </p:grpSp>
      <p:sp>
        <p:nvSpPr>
          <p:cNvPr id="46" name="Google Shape;2837;p71"/>
          <p:cNvSpPr/>
          <p:nvPr/>
        </p:nvSpPr>
        <p:spPr>
          <a:xfrm>
            <a:off x="2817843" y="151162"/>
            <a:ext cx="6431547" cy="1119114"/>
          </a:xfrm>
          <a:custGeom>
            <a:avLst/>
            <a:gdLst/>
            <a:ahLst/>
            <a:cxnLst/>
            <a:rect l="l" t="t" r="r" b="b"/>
            <a:pathLst>
              <a:path w="13143" h="3572" extrusionOk="0">
                <a:moveTo>
                  <a:pt x="5553" y="1"/>
                </a:moveTo>
                <a:cubicBezTo>
                  <a:pt x="5066" y="1"/>
                  <a:pt x="346" y="73"/>
                  <a:pt x="346" y="73"/>
                </a:cubicBezTo>
                <a:lnTo>
                  <a:pt x="778" y="401"/>
                </a:lnTo>
                <a:lnTo>
                  <a:pt x="700" y="528"/>
                </a:lnTo>
                <a:lnTo>
                  <a:pt x="96" y="887"/>
                </a:lnTo>
                <a:cubicBezTo>
                  <a:pt x="96" y="887"/>
                  <a:pt x="669" y="1583"/>
                  <a:pt x="605" y="1620"/>
                </a:cubicBezTo>
                <a:cubicBezTo>
                  <a:pt x="541" y="1651"/>
                  <a:pt x="0" y="2152"/>
                  <a:pt x="0" y="2152"/>
                </a:cubicBezTo>
                <a:lnTo>
                  <a:pt x="632" y="2566"/>
                </a:lnTo>
                <a:lnTo>
                  <a:pt x="209" y="2834"/>
                </a:lnTo>
                <a:lnTo>
                  <a:pt x="519" y="3120"/>
                </a:lnTo>
                <a:lnTo>
                  <a:pt x="259" y="3571"/>
                </a:lnTo>
                <a:cubicBezTo>
                  <a:pt x="259" y="3571"/>
                  <a:pt x="727" y="3517"/>
                  <a:pt x="962" y="3517"/>
                </a:cubicBezTo>
                <a:cubicBezTo>
                  <a:pt x="993" y="3517"/>
                  <a:pt x="1020" y="3518"/>
                  <a:pt x="1041" y="3521"/>
                </a:cubicBezTo>
                <a:cubicBezTo>
                  <a:pt x="1075" y="3525"/>
                  <a:pt x="1173" y="3526"/>
                  <a:pt x="1315" y="3526"/>
                </a:cubicBezTo>
                <a:cubicBezTo>
                  <a:pt x="1764" y="3526"/>
                  <a:pt x="2646" y="3510"/>
                  <a:pt x="3222" y="3510"/>
                </a:cubicBezTo>
                <a:cubicBezTo>
                  <a:pt x="3458" y="3510"/>
                  <a:pt x="3642" y="3513"/>
                  <a:pt x="3725" y="3521"/>
                </a:cubicBezTo>
                <a:cubicBezTo>
                  <a:pt x="4070" y="3552"/>
                  <a:pt x="8309" y="3543"/>
                  <a:pt x="9445" y="3561"/>
                </a:cubicBezTo>
                <a:cubicBezTo>
                  <a:pt x="9826" y="3569"/>
                  <a:pt x="10358" y="3572"/>
                  <a:pt x="10898" y="3572"/>
                </a:cubicBezTo>
                <a:cubicBezTo>
                  <a:pt x="11979" y="3572"/>
                  <a:pt x="13093" y="3561"/>
                  <a:pt x="13093" y="3561"/>
                </a:cubicBezTo>
                <a:lnTo>
                  <a:pt x="12920" y="3266"/>
                </a:lnTo>
                <a:cubicBezTo>
                  <a:pt x="12920" y="3266"/>
                  <a:pt x="12674" y="2761"/>
                  <a:pt x="12702" y="2688"/>
                </a:cubicBezTo>
                <a:cubicBezTo>
                  <a:pt x="12729" y="2616"/>
                  <a:pt x="13143" y="2411"/>
                  <a:pt x="13143" y="2411"/>
                </a:cubicBezTo>
                <a:cubicBezTo>
                  <a:pt x="13143" y="2411"/>
                  <a:pt x="12847" y="2206"/>
                  <a:pt x="12738" y="2093"/>
                </a:cubicBezTo>
                <a:cubicBezTo>
                  <a:pt x="12633" y="1979"/>
                  <a:pt x="12552" y="1692"/>
                  <a:pt x="12552" y="1692"/>
                </a:cubicBezTo>
                <a:lnTo>
                  <a:pt x="13024" y="1506"/>
                </a:lnTo>
                <a:cubicBezTo>
                  <a:pt x="13024" y="1506"/>
                  <a:pt x="12911" y="1338"/>
                  <a:pt x="12797" y="1229"/>
                </a:cubicBezTo>
                <a:cubicBezTo>
                  <a:pt x="12683" y="1115"/>
                  <a:pt x="12692" y="824"/>
                  <a:pt x="12729" y="628"/>
                </a:cubicBezTo>
                <a:cubicBezTo>
                  <a:pt x="12770" y="433"/>
                  <a:pt x="13024" y="96"/>
                  <a:pt x="13024" y="96"/>
                </a:cubicBezTo>
                <a:lnTo>
                  <a:pt x="13024" y="96"/>
                </a:lnTo>
                <a:lnTo>
                  <a:pt x="12883" y="123"/>
                </a:lnTo>
                <a:lnTo>
                  <a:pt x="11506" y="73"/>
                </a:lnTo>
                <a:cubicBezTo>
                  <a:pt x="11506" y="73"/>
                  <a:pt x="9573" y="55"/>
                  <a:pt x="9027" y="37"/>
                </a:cubicBezTo>
                <a:cubicBezTo>
                  <a:pt x="8481" y="19"/>
                  <a:pt x="6039" y="1"/>
                  <a:pt x="5553" y="1"/>
                </a:cubicBezTo>
                <a:close/>
              </a:path>
            </a:pathLst>
          </a:custGeom>
          <a:solidFill>
            <a:srgbClr val="E9BD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5400" b="1" dirty="0">
                <a:solidFill>
                  <a:srgbClr val="000000"/>
                </a:solidFill>
                <a:latin typeface="Myriad Pro" panose="020B0503030403020204" pitchFamily="34" charset="0"/>
              </a:rPr>
              <a:t>2 PRESENTATION</a:t>
            </a:r>
            <a:endParaRPr lang="en-US" sz="5400" b="1" dirty="0">
              <a:solidFill>
                <a:srgbClr val="000000"/>
              </a:solidFill>
            </a:endParaRPr>
          </a:p>
        </p:txBody>
      </p:sp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12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69" end="1372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416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516329" y="1461936"/>
            <a:ext cx="6776388" cy="4701448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70" y="1499267"/>
            <a:ext cx="4114012" cy="273891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214127" y="2834487"/>
            <a:ext cx="3155141" cy="1183108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read</a:t>
              </a:r>
            </a:p>
          </p:txBody>
        </p:sp>
      </p:grpSp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269" end="13725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0533" y="3742135"/>
            <a:ext cx="923899" cy="923899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846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33" end="964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37166" y="58046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722785" y="679656"/>
            <a:ext cx="6978707" cy="5518639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707244" y="2585010"/>
            <a:ext cx="4531586" cy="1875350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speak English</a:t>
              </a:r>
            </a:p>
          </p:txBody>
        </p:sp>
      </p:grp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30534" y="1834556"/>
            <a:ext cx="2852441" cy="2876964"/>
            <a:chOff x="2936168" y="1662288"/>
            <a:chExt cx="3355651" cy="343850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6168" y="1662288"/>
              <a:ext cx="3355651" cy="34385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flipH="1">
              <a:off x="5032397" y="1986271"/>
              <a:ext cx="10411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  <a:latin typeface="Comic Sans MS" panose="030F0702030302020204" pitchFamily="66" charset="0"/>
                </a:rPr>
                <a:t>Hello!</a:t>
              </a:r>
            </a:p>
          </p:txBody>
        </p:sp>
      </p:grpSp>
      <p:pic>
        <p:nvPicPr>
          <p:cNvPr id="47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2733" end="964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1775" y="4131323"/>
            <a:ext cx="910366" cy="910366"/>
          </a:xfrm>
          <a:prstGeom prst="rect">
            <a:avLst/>
          </a:prstGeom>
        </p:spPr>
      </p:pic>
      <p:pic>
        <p:nvPicPr>
          <p:cNvPr id="46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88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1" end="619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8633" y="93295"/>
            <a:ext cx="609600" cy="609600"/>
          </a:xfrm>
          <a:prstGeom prst="rect">
            <a:avLst/>
          </a:prstGeom>
        </p:spPr>
      </p:pic>
      <p:grpSp>
        <p:nvGrpSpPr>
          <p:cNvPr id="25" name="Google Shape;934;p47"/>
          <p:cNvGrpSpPr/>
          <p:nvPr/>
        </p:nvGrpSpPr>
        <p:grpSpPr>
          <a:xfrm rot="477142">
            <a:off x="1217631" y="884703"/>
            <a:ext cx="7335430" cy="5400040"/>
            <a:chOff x="1726875" y="3062551"/>
            <a:chExt cx="2379576" cy="2143563"/>
          </a:xfrm>
          <a:solidFill>
            <a:schemeClr val="tx1">
              <a:lumMod val="20000"/>
              <a:lumOff val="80000"/>
            </a:schemeClr>
          </a:solidFill>
        </p:grpSpPr>
        <p:sp>
          <p:nvSpPr>
            <p:cNvPr id="26" name="Google Shape;935;p47"/>
            <p:cNvSpPr/>
            <p:nvPr/>
          </p:nvSpPr>
          <p:spPr>
            <a:xfrm rot="-667034">
              <a:off x="1878679" y="3246023"/>
              <a:ext cx="2075970" cy="1776619"/>
            </a:xfrm>
            <a:custGeom>
              <a:avLst/>
              <a:gdLst/>
              <a:ahLst/>
              <a:cxnLst/>
              <a:rect l="l" t="t" r="r" b="b"/>
              <a:pathLst>
                <a:path w="51783" h="44316" extrusionOk="0">
                  <a:moveTo>
                    <a:pt x="5126" y="6436"/>
                  </a:moveTo>
                  <a:lnTo>
                    <a:pt x="5314" y="8776"/>
                  </a:lnTo>
                  <a:lnTo>
                    <a:pt x="3212" y="8947"/>
                  </a:lnTo>
                  <a:lnTo>
                    <a:pt x="3025" y="6589"/>
                  </a:lnTo>
                  <a:lnTo>
                    <a:pt x="5126" y="6436"/>
                  </a:lnTo>
                  <a:close/>
                  <a:moveTo>
                    <a:pt x="5519" y="11151"/>
                  </a:moveTo>
                  <a:lnTo>
                    <a:pt x="5724" y="13509"/>
                  </a:lnTo>
                  <a:lnTo>
                    <a:pt x="3623" y="13663"/>
                  </a:lnTo>
                  <a:lnTo>
                    <a:pt x="3418" y="11322"/>
                  </a:lnTo>
                  <a:lnTo>
                    <a:pt x="5519" y="11151"/>
                  </a:lnTo>
                  <a:close/>
                  <a:moveTo>
                    <a:pt x="5912" y="15884"/>
                  </a:moveTo>
                  <a:lnTo>
                    <a:pt x="6117" y="18225"/>
                  </a:lnTo>
                  <a:lnTo>
                    <a:pt x="4016" y="18396"/>
                  </a:lnTo>
                  <a:lnTo>
                    <a:pt x="3811" y="16038"/>
                  </a:lnTo>
                  <a:lnTo>
                    <a:pt x="5912" y="15884"/>
                  </a:lnTo>
                  <a:close/>
                  <a:moveTo>
                    <a:pt x="6322" y="20600"/>
                  </a:moveTo>
                  <a:lnTo>
                    <a:pt x="6510" y="22958"/>
                  </a:lnTo>
                  <a:lnTo>
                    <a:pt x="4409" y="23112"/>
                  </a:lnTo>
                  <a:lnTo>
                    <a:pt x="4221" y="20754"/>
                  </a:lnTo>
                  <a:lnTo>
                    <a:pt x="6322" y="20600"/>
                  </a:lnTo>
                  <a:close/>
                  <a:moveTo>
                    <a:pt x="6715" y="25333"/>
                  </a:moveTo>
                  <a:lnTo>
                    <a:pt x="6920" y="27674"/>
                  </a:lnTo>
                  <a:lnTo>
                    <a:pt x="4802" y="27845"/>
                  </a:lnTo>
                  <a:lnTo>
                    <a:pt x="4614" y="25487"/>
                  </a:lnTo>
                  <a:lnTo>
                    <a:pt x="6715" y="25333"/>
                  </a:lnTo>
                  <a:close/>
                  <a:moveTo>
                    <a:pt x="7108" y="30032"/>
                  </a:moveTo>
                  <a:lnTo>
                    <a:pt x="7313" y="32407"/>
                  </a:lnTo>
                  <a:lnTo>
                    <a:pt x="5212" y="32560"/>
                  </a:lnTo>
                  <a:lnTo>
                    <a:pt x="5007" y="30202"/>
                  </a:lnTo>
                  <a:lnTo>
                    <a:pt x="7108" y="30032"/>
                  </a:lnTo>
                  <a:close/>
                  <a:moveTo>
                    <a:pt x="7518" y="34782"/>
                  </a:moveTo>
                  <a:lnTo>
                    <a:pt x="7706" y="37122"/>
                  </a:lnTo>
                  <a:lnTo>
                    <a:pt x="5605" y="37293"/>
                  </a:lnTo>
                  <a:lnTo>
                    <a:pt x="5400" y="34935"/>
                  </a:lnTo>
                  <a:lnTo>
                    <a:pt x="7518" y="34782"/>
                  </a:lnTo>
                  <a:close/>
                  <a:moveTo>
                    <a:pt x="7911" y="39480"/>
                  </a:moveTo>
                  <a:lnTo>
                    <a:pt x="8099" y="41855"/>
                  </a:lnTo>
                  <a:lnTo>
                    <a:pt x="5998" y="42009"/>
                  </a:lnTo>
                  <a:lnTo>
                    <a:pt x="5810" y="39651"/>
                  </a:lnTo>
                  <a:lnTo>
                    <a:pt x="7911" y="39480"/>
                  </a:lnTo>
                  <a:close/>
                  <a:moveTo>
                    <a:pt x="9295" y="43632"/>
                  </a:moveTo>
                  <a:lnTo>
                    <a:pt x="9073" y="43683"/>
                  </a:lnTo>
                  <a:cubicBezTo>
                    <a:pt x="9056" y="43683"/>
                    <a:pt x="9039" y="43666"/>
                    <a:pt x="9005" y="43666"/>
                  </a:cubicBezTo>
                  <a:lnTo>
                    <a:pt x="9295" y="43632"/>
                  </a:lnTo>
                  <a:close/>
                  <a:moveTo>
                    <a:pt x="41761" y="0"/>
                  </a:moveTo>
                  <a:cubicBezTo>
                    <a:pt x="41616" y="0"/>
                    <a:pt x="41461" y="29"/>
                    <a:pt x="41246" y="62"/>
                  </a:cubicBezTo>
                  <a:cubicBezTo>
                    <a:pt x="41144" y="50"/>
                    <a:pt x="41038" y="45"/>
                    <a:pt x="40933" y="45"/>
                  </a:cubicBezTo>
                  <a:cubicBezTo>
                    <a:pt x="40740" y="45"/>
                    <a:pt x="40546" y="63"/>
                    <a:pt x="40358" y="97"/>
                  </a:cubicBezTo>
                  <a:cubicBezTo>
                    <a:pt x="38466" y="467"/>
                    <a:pt x="36545" y="547"/>
                    <a:pt x="34613" y="547"/>
                  </a:cubicBezTo>
                  <a:cubicBezTo>
                    <a:pt x="33160" y="547"/>
                    <a:pt x="31701" y="502"/>
                    <a:pt x="30244" y="502"/>
                  </a:cubicBezTo>
                  <a:cubicBezTo>
                    <a:pt x="29439" y="502"/>
                    <a:pt x="28636" y="515"/>
                    <a:pt x="27834" y="558"/>
                  </a:cubicBezTo>
                  <a:cubicBezTo>
                    <a:pt x="20162" y="934"/>
                    <a:pt x="12764" y="3924"/>
                    <a:pt x="5041" y="3992"/>
                  </a:cubicBezTo>
                  <a:cubicBezTo>
                    <a:pt x="4221" y="3992"/>
                    <a:pt x="3418" y="4214"/>
                    <a:pt x="2597" y="4249"/>
                  </a:cubicBezTo>
                  <a:cubicBezTo>
                    <a:pt x="0" y="4385"/>
                    <a:pt x="479" y="4659"/>
                    <a:pt x="1077" y="8845"/>
                  </a:cubicBezTo>
                  <a:cubicBezTo>
                    <a:pt x="1521" y="11920"/>
                    <a:pt x="1623" y="15799"/>
                    <a:pt x="1914" y="18908"/>
                  </a:cubicBezTo>
                  <a:cubicBezTo>
                    <a:pt x="2614" y="26768"/>
                    <a:pt x="2307" y="34816"/>
                    <a:pt x="3725" y="42607"/>
                  </a:cubicBezTo>
                  <a:cubicBezTo>
                    <a:pt x="3811" y="43068"/>
                    <a:pt x="3896" y="43530"/>
                    <a:pt x="3981" y="44008"/>
                  </a:cubicBezTo>
                  <a:cubicBezTo>
                    <a:pt x="5651" y="43798"/>
                    <a:pt x="7322" y="43721"/>
                    <a:pt x="8995" y="43721"/>
                  </a:cubicBezTo>
                  <a:cubicBezTo>
                    <a:pt x="10317" y="43721"/>
                    <a:pt x="11641" y="43769"/>
                    <a:pt x="12969" y="43837"/>
                  </a:cubicBezTo>
                  <a:lnTo>
                    <a:pt x="12935" y="43820"/>
                  </a:lnTo>
                  <a:lnTo>
                    <a:pt x="13208" y="43854"/>
                  </a:lnTo>
                  <a:cubicBezTo>
                    <a:pt x="14541" y="43923"/>
                    <a:pt x="15856" y="44008"/>
                    <a:pt x="17189" y="44093"/>
                  </a:cubicBezTo>
                  <a:cubicBezTo>
                    <a:pt x="17206" y="44093"/>
                    <a:pt x="17223" y="44076"/>
                    <a:pt x="17240" y="44076"/>
                  </a:cubicBezTo>
                  <a:lnTo>
                    <a:pt x="17240" y="44076"/>
                  </a:lnTo>
                  <a:cubicBezTo>
                    <a:pt x="17223" y="44076"/>
                    <a:pt x="17223" y="44093"/>
                    <a:pt x="17223" y="44093"/>
                  </a:cubicBezTo>
                  <a:lnTo>
                    <a:pt x="25988" y="44316"/>
                  </a:lnTo>
                  <a:cubicBezTo>
                    <a:pt x="27048" y="44264"/>
                    <a:pt x="28090" y="44179"/>
                    <a:pt x="29132" y="44059"/>
                  </a:cubicBezTo>
                  <a:lnTo>
                    <a:pt x="29094" y="44059"/>
                  </a:lnTo>
                  <a:cubicBezTo>
                    <a:pt x="29139" y="44055"/>
                    <a:pt x="29185" y="44052"/>
                    <a:pt x="29228" y="44052"/>
                  </a:cubicBezTo>
                  <a:cubicBezTo>
                    <a:pt x="29266" y="44052"/>
                    <a:pt x="29302" y="44054"/>
                    <a:pt x="29337" y="44059"/>
                  </a:cubicBezTo>
                  <a:cubicBezTo>
                    <a:pt x="31029" y="43871"/>
                    <a:pt x="32720" y="43632"/>
                    <a:pt x="34412" y="43359"/>
                  </a:cubicBezTo>
                  <a:lnTo>
                    <a:pt x="34514" y="43342"/>
                  </a:lnTo>
                  <a:cubicBezTo>
                    <a:pt x="37487" y="42897"/>
                    <a:pt x="38940" y="42932"/>
                    <a:pt x="41844" y="42146"/>
                  </a:cubicBezTo>
                  <a:cubicBezTo>
                    <a:pt x="41989" y="42114"/>
                    <a:pt x="43290" y="41886"/>
                    <a:pt x="43550" y="41886"/>
                  </a:cubicBezTo>
                  <a:cubicBezTo>
                    <a:pt x="43567" y="41886"/>
                    <a:pt x="43580" y="41887"/>
                    <a:pt x="43587" y="41889"/>
                  </a:cubicBezTo>
                  <a:cubicBezTo>
                    <a:pt x="43619" y="41869"/>
                    <a:pt x="43648" y="41863"/>
                    <a:pt x="43676" y="41863"/>
                  </a:cubicBezTo>
                  <a:cubicBezTo>
                    <a:pt x="43739" y="41863"/>
                    <a:pt x="43794" y="41899"/>
                    <a:pt x="43858" y="41899"/>
                  </a:cubicBezTo>
                  <a:cubicBezTo>
                    <a:pt x="43885" y="41899"/>
                    <a:pt x="43914" y="41892"/>
                    <a:pt x="43946" y="41872"/>
                  </a:cubicBezTo>
                  <a:lnTo>
                    <a:pt x="43946" y="41872"/>
                  </a:lnTo>
                  <a:cubicBezTo>
                    <a:pt x="43935" y="41922"/>
                    <a:pt x="43963" y="41941"/>
                    <a:pt x="44014" y="41941"/>
                  </a:cubicBezTo>
                  <a:cubicBezTo>
                    <a:pt x="44182" y="41941"/>
                    <a:pt x="44595" y="41733"/>
                    <a:pt x="44628" y="41733"/>
                  </a:cubicBezTo>
                  <a:cubicBezTo>
                    <a:pt x="44630" y="41733"/>
                    <a:pt x="44630" y="41734"/>
                    <a:pt x="44629" y="41736"/>
                  </a:cubicBezTo>
                  <a:cubicBezTo>
                    <a:pt x="45159" y="41667"/>
                    <a:pt x="44954" y="41548"/>
                    <a:pt x="45501" y="41479"/>
                  </a:cubicBezTo>
                  <a:cubicBezTo>
                    <a:pt x="45971" y="41408"/>
                    <a:pt x="46441" y="41372"/>
                    <a:pt x="46910" y="41372"/>
                  </a:cubicBezTo>
                  <a:cubicBezTo>
                    <a:pt x="47004" y="41372"/>
                    <a:pt x="47098" y="41374"/>
                    <a:pt x="47192" y="41377"/>
                  </a:cubicBezTo>
                  <a:cubicBezTo>
                    <a:pt x="47516" y="41377"/>
                    <a:pt x="47842" y="41382"/>
                    <a:pt x="48167" y="41382"/>
                  </a:cubicBezTo>
                  <a:cubicBezTo>
                    <a:pt x="48871" y="41382"/>
                    <a:pt x="49573" y="41358"/>
                    <a:pt x="50251" y="41206"/>
                  </a:cubicBezTo>
                  <a:cubicBezTo>
                    <a:pt x="50746" y="41103"/>
                    <a:pt x="51208" y="40933"/>
                    <a:pt x="51618" y="40659"/>
                  </a:cubicBezTo>
                  <a:lnTo>
                    <a:pt x="51618" y="40659"/>
                  </a:lnTo>
                  <a:cubicBezTo>
                    <a:pt x="51602" y="40760"/>
                    <a:pt x="51640" y="40830"/>
                    <a:pt x="51674" y="40830"/>
                  </a:cubicBezTo>
                  <a:cubicBezTo>
                    <a:pt x="51712" y="40830"/>
                    <a:pt x="51745" y="40747"/>
                    <a:pt x="51700" y="40534"/>
                  </a:cubicBezTo>
                  <a:lnTo>
                    <a:pt x="51700" y="40534"/>
                  </a:lnTo>
                  <a:cubicBezTo>
                    <a:pt x="51718" y="40581"/>
                    <a:pt x="51736" y="40629"/>
                    <a:pt x="51754" y="40676"/>
                  </a:cubicBezTo>
                  <a:cubicBezTo>
                    <a:pt x="51766" y="40700"/>
                    <a:pt x="51772" y="40710"/>
                    <a:pt x="51774" y="40710"/>
                  </a:cubicBezTo>
                  <a:cubicBezTo>
                    <a:pt x="51782" y="40710"/>
                    <a:pt x="51673" y="40438"/>
                    <a:pt x="51673" y="40438"/>
                  </a:cubicBezTo>
                  <a:lnTo>
                    <a:pt x="51673" y="40438"/>
                  </a:lnTo>
                  <a:cubicBezTo>
                    <a:pt x="51673" y="40438"/>
                    <a:pt x="51677" y="40448"/>
                    <a:pt x="51686" y="40471"/>
                  </a:cubicBezTo>
                  <a:cubicBezTo>
                    <a:pt x="51692" y="40493"/>
                    <a:pt x="51696" y="40514"/>
                    <a:pt x="51700" y="40534"/>
                  </a:cubicBezTo>
                  <a:lnTo>
                    <a:pt x="51700" y="40534"/>
                  </a:lnTo>
                  <a:cubicBezTo>
                    <a:pt x="51022" y="38712"/>
                    <a:pt x="50750" y="36764"/>
                    <a:pt x="50900" y="34816"/>
                  </a:cubicBezTo>
                  <a:cubicBezTo>
                    <a:pt x="50866" y="34679"/>
                    <a:pt x="50900" y="34064"/>
                    <a:pt x="50866" y="33927"/>
                  </a:cubicBezTo>
                  <a:cubicBezTo>
                    <a:pt x="50883" y="31569"/>
                    <a:pt x="50439" y="29707"/>
                    <a:pt x="50080" y="27383"/>
                  </a:cubicBezTo>
                  <a:lnTo>
                    <a:pt x="49790" y="25504"/>
                  </a:lnTo>
                  <a:cubicBezTo>
                    <a:pt x="49790" y="25487"/>
                    <a:pt x="49772" y="25470"/>
                    <a:pt x="49772" y="25470"/>
                  </a:cubicBezTo>
                  <a:lnTo>
                    <a:pt x="49772" y="25435"/>
                  </a:lnTo>
                  <a:lnTo>
                    <a:pt x="49311" y="22445"/>
                  </a:lnTo>
                  <a:cubicBezTo>
                    <a:pt x="49277" y="22411"/>
                    <a:pt x="49260" y="22377"/>
                    <a:pt x="49260" y="22343"/>
                  </a:cubicBezTo>
                  <a:lnTo>
                    <a:pt x="49294" y="22309"/>
                  </a:lnTo>
                  <a:cubicBezTo>
                    <a:pt x="49260" y="22189"/>
                    <a:pt x="49243" y="22052"/>
                    <a:pt x="49226" y="21933"/>
                  </a:cubicBezTo>
                  <a:lnTo>
                    <a:pt x="49174" y="21523"/>
                  </a:lnTo>
                  <a:lnTo>
                    <a:pt x="49174" y="21693"/>
                  </a:lnTo>
                  <a:lnTo>
                    <a:pt x="49140" y="21574"/>
                  </a:lnTo>
                  <a:cubicBezTo>
                    <a:pt x="49140" y="21540"/>
                    <a:pt x="49140" y="21523"/>
                    <a:pt x="49157" y="21506"/>
                  </a:cubicBezTo>
                  <a:cubicBezTo>
                    <a:pt x="48679" y="18447"/>
                    <a:pt x="48218" y="15423"/>
                    <a:pt x="47756" y="12382"/>
                  </a:cubicBezTo>
                  <a:cubicBezTo>
                    <a:pt x="47380" y="10502"/>
                    <a:pt x="47022" y="8623"/>
                    <a:pt x="46646" y="6743"/>
                  </a:cubicBezTo>
                  <a:lnTo>
                    <a:pt x="46646" y="6743"/>
                  </a:lnTo>
                  <a:cubicBezTo>
                    <a:pt x="46668" y="6809"/>
                    <a:pt x="46679" y="6836"/>
                    <a:pt x="46682" y="6836"/>
                  </a:cubicBezTo>
                  <a:cubicBezTo>
                    <a:pt x="46693" y="6836"/>
                    <a:pt x="46513" y="6223"/>
                    <a:pt x="46524" y="6223"/>
                  </a:cubicBezTo>
                  <a:lnTo>
                    <a:pt x="46524" y="6223"/>
                  </a:lnTo>
                  <a:cubicBezTo>
                    <a:pt x="46527" y="6223"/>
                    <a:pt x="46537" y="6250"/>
                    <a:pt x="46560" y="6316"/>
                  </a:cubicBezTo>
                  <a:cubicBezTo>
                    <a:pt x="45826" y="3685"/>
                    <a:pt x="45894" y="2745"/>
                    <a:pt x="45706" y="28"/>
                  </a:cubicBezTo>
                  <a:lnTo>
                    <a:pt x="43280" y="79"/>
                  </a:lnTo>
                  <a:cubicBezTo>
                    <a:pt x="43256" y="95"/>
                    <a:pt x="43248" y="104"/>
                    <a:pt x="43246" y="108"/>
                  </a:cubicBezTo>
                  <a:lnTo>
                    <a:pt x="43246" y="108"/>
                  </a:lnTo>
                  <a:cubicBezTo>
                    <a:pt x="43242" y="106"/>
                    <a:pt x="43232" y="103"/>
                    <a:pt x="43207" y="103"/>
                  </a:cubicBezTo>
                  <a:cubicBezTo>
                    <a:pt x="43182" y="103"/>
                    <a:pt x="43140" y="106"/>
                    <a:pt x="43075" y="114"/>
                  </a:cubicBezTo>
                  <a:cubicBezTo>
                    <a:pt x="43004" y="94"/>
                    <a:pt x="42949" y="87"/>
                    <a:pt x="42907" y="87"/>
                  </a:cubicBezTo>
                  <a:cubicBezTo>
                    <a:pt x="42833" y="87"/>
                    <a:pt x="42803" y="108"/>
                    <a:pt x="42812" y="114"/>
                  </a:cubicBezTo>
                  <a:lnTo>
                    <a:pt x="42812" y="114"/>
                  </a:lnTo>
                  <a:lnTo>
                    <a:pt x="42255" y="131"/>
                  </a:lnTo>
                  <a:cubicBezTo>
                    <a:pt x="42060" y="34"/>
                    <a:pt x="41916" y="0"/>
                    <a:pt x="41761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57150" dist="19050" dir="5400000" algn="bl" rotWithShape="0">
                <a:schemeClr val="dk2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936;p47"/>
            <p:cNvGrpSpPr/>
            <p:nvPr/>
          </p:nvGrpSpPr>
          <p:grpSpPr>
            <a:xfrm rot="-667034">
              <a:off x="2205342" y="3272515"/>
              <a:ext cx="1619347" cy="1703616"/>
              <a:chOff x="4619450" y="1094400"/>
              <a:chExt cx="1009825" cy="1062375"/>
            </a:xfrm>
            <a:grpFill/>
          </p:grpSpPr>
          <p:sp>
            <p:nvSpPr>
              <p:cNvPr id="28" name="Google Shape;937;p47"/>
              <p:cNvSpPr/>
              <p:nvPr/>
            </p:nvSpPr>
            <p:spPr>
              <a:xfrm>
                <a:off x="4619450" y="1172575"/>
                <a:ext cx="85875" cy="984200"/>
              </a:xfrm>
              <a:custGeom>
                <a:avLst/>
                <a:gdLst/>
                <a:ahLst/>
                <a:cxnLst/>
                <a:rect l="l" t="t" r="r" b="b"/>
                <a:pathLst>
                  <a:path w="3435" h="39368" fill="none" extrusionOk="0">
                    <a:moveTo>
                      <a:pt x="0" y="1"/>
                    </a:moveTo>
                    <a:lnTo>
                      <a:pt x="3435" y="3936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38;p47"/>
              <p:cNvSpPr/>
              <p:nvPr/>
            </p:nvSpPr>
            <p:spPr>
              <a:xfrm>
                <a:off x="4749725" y="11439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939;p47"/>
              <p:cNvSpPr/>
              <p:nvPr/>
            </p:nvSpPr>
            <p:spPr>
              <a:xfrm>
                <a:off x="4882150" y="11341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940;p47"/>
              <p:cNvSpPr/>
              <p:nvPr/>
            </p:nvSpPr>
            <p:spPr>
              <a:xfrm>
                <a:off x="5014150" y="11243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941;p47"/>
              <p:cNvSpPr/>
              <p:nvPr/>
            </p:nvSpPr>
            <p:spPr>
              <a:xfrm>
                <a:off x="5146125" y="1114050"/>
                <a:ext cx="87600" cy="1003000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20" fill="none" extrusionOk="0">
                    <a:moveTo>
                      <a:pt x="1" y="1"/>
                    </a:moveTo>
                    <a:lnTo>
                      <a:pt x="3503" y="401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942;p47"/>
              <p:cNvSpPr/>
              <p:nvPr/>
            </p:nvSpPr>
            <p:spPr>
              <a:xfrm>
                <a:off x="5278550" y="1104225"/>
                <a:ext cx="87600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4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943;p47"/>
              <p:cNvSpPr/>
              <p:nvPr/>
            </p:nvSpPr>
            <p:spPr>
              <a:xfrm>
                <a:off x="5410550" y="1094400"/>
                <a:ext cx="87575" cy="10025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40103" fill="none" extrusionOk="0">
                    <a:moveTo>
                      <a:pt x="0" y="1"/>
                    </a:moveTo>
                    <a:lnTo>
                      <a:pt x="3503" y="40102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944;p47"/>
              <p:cNvSpPr/>
              <p:nvPr/>
            </p:nvSpPr>
            <p:spPr>
              <a:xfrm>
                <a:off x="4629275" y="1216150"/>
                <a:ext cx="935925" cy="70925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7" fill="none" extrusionOk="0">
                    <a:moveTo>
                      <a:pt x="37436" y="0"/>
                    </a:moveTo>
                    <a:lnTo>
                      <a:pt x="0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45;p47"/>
              <p:cNvSpPr/>
              <p:nvPr/>
            </p:nvSpPr>
            <p:spPr>
              <a:xfrm>
                <a:off x="4639950" y="1339175"/>
                <a:ext cx="93592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20" fill="none" extrusionOk="0">
                    <a:moveTo>
                      <a:pt x="37436" y="0"/>
                    </a:moveTo>
                    <a:lnTo>
                      <a:pt x="1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46;p47"/>
              <p:cNvSpPr/>
              <p:nvPr/>
            </p:nvSpPr>
            <p:spPr>
              <a:xfrm>
                <a:off x="4650625" y="1461750"/>
                <a:ext cx="935925" cy="70950"/>
              </a:xfrm>
              <a:custGeom>
                <a:avLst/>
                <a:gdLst/>
                <a:ahLst/>
                <a:cxnLst/>
                <a:rect l="l" t="t" r="r" b="b"/>
                <a:pathLst>
                  <a:path w="37437" h="2838" fill="none" extrusionOk="0">
                    <a:moveTo>
                      <a:pt x="37437" y="1"/>
                    </a:moveTo>
                    <a:lnTo>
                      <a:pt x="1" y="2837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47;p47"/>
              <p:cNvSpPr/>
              <p:nvPr/>
            </p:nvSpPr>
            <p:spPr>
              <a:xfrm>
                <a:off x="4661725" y="158477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20" y="1"/>
                    </a:moveTo>
                    <a:lnTo>
                      <a:pt x="1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48;p47"/>
              <p:cNvSpPr/>
              <p:nvPr/>
            </p:nvSpPr>
            <p:spPr>
              <a:xfrm>
                <a:off x="4672425" y="1707800"/>
                <a:ext cx="935475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19" h="2820" fill="none" extrusionOk="0">
                    <a:moveTo>
                      <a:pt x="37419" y="1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9;p47"/>
              <p:cNvSpPr/>
              <p:nvPr/>
            </p:nvSpPr>
            <p:spPr>
              <a:xfrm>
                <a:off x="4683100" y="1830400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20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0;p47"/>
              <p:cNvSpPr/>
              <p:nvPr/>
            </p:nvSpPr>
            <p:spPr>
              <a:xfrm>
                <a:off x="4693775" y="1953425"/>
                <a:ext cx="9355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37420" h="2820" fill="none" extrusionOk="0">
                    <a:moveTo>
                      <a:pt x="37419" y="0"/>
                    </a:moveTo>
                    <a:lnTo>
                      <a:pt x="0" y="2819"/>
                    </a:lnTo>
                  </a:path>
                </a:pathLst>
              </a:custGeom>
              <a:grpFill/>
              <a:ln w="3425" cap="flat" cmpd="sng">
                <a:solidFill>
                  <a:srgbClr val="FDFDFD"/>
                </a:solidFill>
                <a:prstDash val="solid"/>
                <a:miter lim="1708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4186" y="93295"/>
            <a:ext cx="6432800" cy="1324800"/>
          </a:xfrm>
        </p:spPr>
        <p:txBody>
          <a:bodyPr/>
          <a:lstStyle/>
          <a:p>
            <a:r>
              <a:rPr lang="en-US" sz="4800" dirty="0">
                <a:latin typeface="Myriad Pro" panose="020B0503030403020204" pitchFamily="34" charset="0"/>
              </a:rPr>
              <a:t>New words</a:t>
            </a:r>
          </a:p>
        </p:txBody>
      </p:sp>
      <p:grpSp>
        <p:nvGrpSpPr>
          <p:cNvPr id="8" name="Google Shape;1259;p40"/>
          <p:cNvGrpSpPr/>
          <p:nvPr/>
        </p:nvGrpSpPr>
        <p:grpSpPr>
          <a:xfrm>
            <a:off x="10823793" y="6255753"/>
            <a:ext cx="1745583" cy="230173"/>
            <a:chOff x="1394800" y="3522000"/>
            <a:chExt cx="1048650" cy="138275"/>
          </a:xfrm>
          <a:solidFill>
            <a:schemeClr val="accent3">
              <a:lumMod val="90000"/>
            </a:schemeClr>
          </a:solidFill>
        </p:grpSpPr>
        <p:sp>
          <p:nvSpPr>
            <p:cNvPr id="9" name="Google Shape;1260;p40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61;p40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62;p40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63;p40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64;p40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65;p40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66;p40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67;p40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68;p40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grpFill/>
            <a:ln w="9525" cap="flat" cmpd="sng">
              <a:solidFill>
                <a:schemeClr val="accent3">
                  <a:lumMod val="9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1497;p44"/>
          <p:cNvGrpSpPr/>
          <p:nvPr/>
        </p:nvGrpSpPr>
        <p:grpSpPr>
          <a:xfrm flipH="1">
            <a:off x="1166147" y="755695"/>
            <a:ext cx="2430036" cy="176025"/>
            <a:chOff x="4345425" y="2175475"/>
            <a:chExt cx="800750" cy="176025"/>
          </a:xfrm>
        </p:grpSpPr>
        <p:sp>
          <p:nvSpPr>
            <p:cNvPr id="43" name="Google Shape;1498;p4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499;p4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68" y="1798498"/>
            <a:ext cx="4043036" cy="269137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028179" y="2797029"/>
            <a:ext cx="3553449" cy="1262633"/>
            <a:chOff x="6120075" y="3044675"/>
            <a:chExt cx="1920240" cy="666750"/>
          </a:xfrm>
        </p:grpSpPr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79317" y="3044675"/>
              <a:ext cx="1855682" cy="666750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6120075" y="3138732"/>
              <a:ext cx="1920240" cy="4572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ysClr val="windowText" lastClr="000000"/>
                  </a:solidFill>
                  <a:latin typeface="Comic Sans MS" panose="030F0702030302020204" pitchFamily="66" charset="0"/>
                </a:rPr>
                <a:t>swim</a:t>
              </a:r>
            </a:p>
          </p:txBody>
        </p:sp>
      </p:grpSp>
      <p:pic>
        <p:nvPicPr>
          <p:cNvPr id="46" name="6.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891" end="6194.77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40212" y="3802609"/>
            <a:ext cx="862155" cy="862155"/>
          </a:xfrm>
          <a:prstGeom prst="rect">
            <a:avLst/>
          </a:prstGeom>
        </p:spPr>
      </p:pic>
      <p:pic>
        <p:nvPicPr>
          <p:cNvPr id="4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0988" y="105736"/>
            <a:ext cx="1072451" cy="5142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29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71.Unit 6-Lesson1- Period1-Task 1, 2, 3"/>
  <p:tag name="ISPRING_PLAYERS_CUSTOMIZATION_2" val="UEsDBBQAAgAIAOOGAlPDxJh2RwMAAOEJAAAUAAAAdW5pdmVyc2FsL3BsYXllci54bWytVltv0zAUfu6k/YfI74tbCmyrkiFAqngANKnc3io3OU1MEzvYzrLu13Pi3ENamESlVsnx+T6fy+fjem8e08R5AKW5FD5ZuHPigAhkyEXkk69f1lc35M3d5YWXJewIyuGhT3LBSwBLiBOCDhTPDILvmYl90jO4yEycTHGpuDn6ZDlH7nan5YJcXszQRWifxMZkK0qLonC5RoSItEzykkS7gUxppkCDMKBoFQZxGuzK/B2N31QKao4Z6B4yM8/fuCZpOR41H5AUS1eqiL6Yzxf0x6ePmyCGlF1xoQ0TARAHKzmzpdyx4PBJhnkCurTNvCrIDRhTBmFtM8+s+OJGOFoFPqkctilozSLQbiIiQlu/hrMhqDCNdctEuBXsgUeszG2ray/boo5Ex1KZIDc1+gDHnWQq3Lb2nr9HJyL29gnTcc2nB7lY/gOvk7F+2/J9MhabUb5LuI5xqQ/prNNJ0OGuXmprbGX7tZHtumQijoJfOVcQ2tdv7QmYL0i1YStzG6eriwAX8GnNAiPV8T3CULq1bNxWKW6lFNeCWg633X3TUZAm2z0wkytoSjXzHngI8jNTyvbrzqgcPDoy1lg6BHu0SrluUtcQLzZp8uofelP6jVrzU5/rjAX8j8Z8QKK2JlyE8Ljm6GMgxZoawGKXNtdkiVvu2cWk813aO0wDU3cSsCmYiGOYigDPfsgMo52dnoKCYhpdglyNsL2Fk+CYR3GCXzPJMF49SZMydZhk6C2cBCcyOExAW/NJ4E7JAjPUeZbhAPizeH+utx2h45aMdNmK0aMT49ALcm1kyp+s0gdz0qyspM+c3ssL59SnAb3NeAu5np9DjCbBIK5mLuzPEeBceOBQbAY8V7XVzXCIT8z68mk04EvTfTljmulcGrZZZRnPcTB5Vnk15zjPRj4h7FmemPf9hIaXh4WOEp6+N6a4vuNZlcWGP4FT8LD8a7BYYqmdGEq9++T1zbLHgFrEyTjY3ppO7biXoqmD61L7Vv3adjQ3VK2VSmanJOXVvagw1Tx4h3KMlMxFOBKAbVhNrxOcx28VMCeBPWa0eIHHQ2Y+eYkPdc63r267lK8Xtw3WxnVfbVzF8ozrqA64kx+tD1KbiFfPNXz8DVBLAwQUAAIACACpVilVyqMDbmwGAAAoGQAAHQAAAHVuaXZlcnNhbC9jb21tb25fbWVzc2FnZXMubG5nrVnbbuM2EH0vsP9AGAjQAtvsboFdFEXiBS0zthBZ1Ep0vGlRCIxF20Qk0dXFifvUr+mH9Us6pGTH3gskOQGSIJIxZ4bDM2eG9MXHxyRGG5HlUqWXvXfnb3tIpHMVyXR52Zuyq59/7aG84GnEY5WKy16qeuhj/9UPFzFPlyVfCvj/1Q8IXSQiz+Ex7+unp2cko8ueNwixZZEgsAcOCbFv49DBA+KEA2xdh4yGAzKy3V5/pFABPyuB7sRSpikEgdTCvMhjGYmLNzVqNyeUMToJPewSp9cfqKJQCRrw7DQ0F9/YI8xs6oaDKQC7Qa/v8o1c8gJSiO5KgE/z07ADwpjtjgARz+dgIO9kLIstCkRRQC5ORXXsIen1g9MzyKi3Sx9T6665mw5tCmnz/SprBhJWWEZSoZRnmUlcB0DPwbfEDwOLAKiGpiwMpp5HfUaGEKFmi0zKuNoQmaNUFSgv12uVFSJCMjWE4kcZTlSn3ATXthuCe7O++rXt2Ow2nFCda1ZmKQLnL+bEpf4EO0foi8ULwHs+CYjLIJ3emDLa63uZyEVaiAytV6pQXfA0zUI3pFehRacuqxmHzj5NSWB23p1OBsQ/0yV9xiiD9ew+Cs46OLoBP98g1A04O41QMwwJmGD/usqJ5RN4MQxnNhv3+lYmuKbNgyxWSAbrTIuS2PC4rPhVa2eTu53SYc+rdWMX94DP75usLTqB+rsNHToCsbRHEJZK1jzdIkct1Y+/fPjw+O79h586wQRAKOcYCBmk929bALnMp04lCqFLPsNu67/d7OiUObYLhK7/6WYN1L0BvsLfRrup7wPJa4bagVEMnQuHGMW4VSVa8Y3QzWcjxYPRBygCmdV9R38wV/AiLRsrbEgnGEgEdcV829IEhUJQWbZ9XclOWaxUBu5yFMmc38VALe1Ts0p/vq7qr+KW0lIFAhaphMv0vNn1zHUoHhqSTYDdeKTVYr8oQDqCN5Te6LJ5DS4e0ljxCC0yAYA0QHy9juW8FtGa917Mt41R+HgGTQzITp0A9Gu4e9PrkzRCw4zrxXZE8XFAfADIeC6yE2xDw3VjjnAcd0MY26OxA79MhzCWy1UMv0XXODwCTPBEo1LUcoyDYEb9oU6aVmOO1jzPH1QWHbH0cD+bgG3XolAIFjsA181yDwz8kDD7ZZmYF81gECU2/K7rCpYKBAyZEQNdUkmZF1A2yToWhTDRSr0UPq8GJbFQUF+xgNnJcB+8m2JrpLmDp641DgdsL6EOL9P5qqUdFOc36+OwGkqgySHnG2Oq0WDW/AzqAmJIu1jQa9DA6y4WtwSGRPjTZHMwrYLu7URpJ3pzrjUm3taDhGbTRqoyhzc6JSBNZkfy825uAgJ93WU2dr6jrRXqbhJbyo2AOLJIZI2OQO4tMtRF9Wlq/x5eYdsxnfpL6vGtmfp4tOHpXB8n5lzv6RY+i2RkPtO0N/7/KuXfiBe11J/VXcIdks9nXeM5aizfqQheFCJZF02udcLq8E+JQpf4d0Nos/TT/O+H8hfZmYMx/tn7c3Rc6LJHjUE8M1Ptd+ulI6knfwIDi26OMGPE7a3G2u3AprojNp87nuxs9+romGGnC9Xe2qU1gKvQqRjBGHJsIg9g1EmgC7W3NWePw/DNqaO9/YwMAptB15mJu1wWjZ5NPbfur6acT2+sBzPrUbNhNnPI0S0HQMYygfijFpjTCdlloGoRRyuZqTKOTPnH8t60CchtmYivp+FFphLzNub5jv5Vm/r4nCiqxfmVU6/DPLWv4Nb7c1DAp+9SQLAPY4yFXUvPPpau9rilEZSPToXDgt3oBHWU8GK+gna8UGUatQSqjmBDcoUBrF5zIHjWPIXVAF+EUb1F9dvfOoHoiQ5ElOzB/nBVIfI/O4PoZewxqsuLQjwWzUDTgWFRENKrK5jkFosmC4YHxyGbhzZW9VF5Z9fy5MxsYP+LHEl51RQTlcCr82a/TF/YGbJgxrA1nkD9BabcVJnB0NkFYUc3i059ONLVlWsBEAwQTBaxQOSR63rrgqovfkCZzSGt15/w7B5knSkVd4rNbKAup6Lbmp7uQMoilmmnyJ/XVPWCme2FeDg0F0KQSTjv31czRAQHznl9MxSrZWswa4xd6Bpf4IlIFl0BfUL2Fz76UsNcIDiK628m/vvn3yb76pKw1mSQver5SfQ2X/ft/VNuvtO4eHPwFcf/UEsDBBQAAgAIAKlWKVUVHmAbowAAAH8BAAAuAAAAdW5pdmVyc2Fs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qVYpVaenV+h8BAAAbxcAACcAAAB1bml2ZXJzYWwvZmxhc2hfcHVibGlzaGluZ19zZXR0aW5ncy54bWzlWN1u2zYUvvdTEBp6WStpkzUNZAeZLSNGHTuz1K7BMAS0RFtcKFIlKbvu1Z5mD7Yn2aHoOHbitHRWD2l7ETgiz/nO4Xd+eKTg5GPO0JRIRQVvePv1PQ8RnoiU8knDext3nh95SGnMU8wEJw2PCw+dNGtBUY4YVVlEtAZRhQCGq+NCN7xM6+LY92ezWZ2qQppdwUoN+KqeiNwvJFGEayL9guE5/Oh5QZS3QHAAgL9c8IVas1ZDKLBI5yItGUE0Bc85NYfCrMOwyjzfio1wcj2RouRpSzAhkZyMGt5PrbC93355I2Oh2jQn3HCimrBolvUxTlNqvMAsop8IygidZODu4YGHZjTVWcN7cWBQQNq/j1Jh26Njg9ISwAHXC/icaJxije2jtafJR61uFuxSOuc4p0kMO8icv+G146uo122HV/1BHEZXZ/F5z/qwhVIcvo+3UIq7cS/cRt4V/uzyIhz2uv03V/Fg0Iu7F7dawOgaIYG/zlgAzIpSJmRJWKCzMh9xTBnk6B0aFdGQ5QzLCYlFh0IQx5gp4qE/CzL5tcSM6jkUwx4UwzUhxakqSKKHJmwNT8uSeLdwFhAcg1jepsTrZUq8Olo7um+t3x5ro5cB1honGSQPrFWuBf7q0o0YNWWEE02nkJjkziHHJWNRWRRC6qZxurK9urj04QGYYCz4GnPmGY0ES5d8kXxE0j7OyUrFRdeUd0By30NjiDEDJgcF4SjCHKqcamA3WQKocqQ01VV1dxbSp5JihgAP2hBB59E9tpMMS7UW1GVgTW0lzd/7QhP1h2XbLj0oGjEKVkxqOcmHPEVtiWfQlVzELwh3ETuDvGEmd4h0ckJitYUkOmXMRfg3UbIUzUWJGL0GTgSCqipz+C8jaLV3obEUebUK3VUjVVE4pWRG0hMXQ5dgIi9BE1p5wYi2Fj6U9BMakbGQgEvwFCiGdaosfn0r4AIrdQuKb3x8ZjtSt98O3z8zB8TpFPNkS3AoRZIXeif4eI640Dd6QEeCS4igCUpK02rP5Wz1x4dh2Q0gzl8pGmv4iuYlw18TfknICvQOQ74bK9sE/oseOJvN8LQqdFO8FTSUOIWQWEzYSKCTU764PRwAE8yR4GyOcAKXsTJtY0pFqWDFNggLrR7vodWHNK2eJnDrgEWZEukEubf/4uXB4c+vjl4f1/1//vr7+WeVFmPKBcPGnJ1TWg/OQW5ad6ahLyh9Zia6p9sRMjeJmt4zunnOc1Dv9uNweNqKu++68eUGgIq9+/dx4JtZYfPoUA1QT3VyiMLTYesMDcPobS+Ojl0yqi+geHWSQU6OzauF01gwDN85YQPhToUSRk5wAxepwRsXqaEdDS5WxgInF6DVT2zrgmbPaE4h4b6JwnWqoUfV/LdRt/955LeFv6O6JVgm2c7y6MforLsM0HdM+9N+F/6eX1jPsbwmEsVCMOV0s5WaUU7+1zaxnnBReN79ZdBr/wAt+YkyaJ+WnxHXvhsG/sYvtGYnp5zmQKt5+Vh+1m0eHuwF/uatWg3Q1j+SN2v/AlBLAwQUAAIACACpVilVvOlThncDAADoDAAAIQAAAHVuaXZlcnNhbC9mbGFzaF9za2luX3NldHRpbmdzLnhtbJVXXW/aMBR9769A7L2swMYqBSS+JlXr2mpF9NkhF7Bw7Mh26Niv33XsJA4kDW1Uqb7nHPt++VoN1IHyzhGkooKPu/3u5KbTCTaplMD1CuKEEQ0dTmIYd9/eBt2exQUT8hW0pnynjCW3dWg07oap1oLfbgTXuMktFzImrDv58jP7CXoZs00l0KdrNVuygfKYb/0fs8VVEnfGcDZazO+bBBsRJ4SfHsVO3IZkc9hJkfLIuDYwX5Nsf0pAMsoPrR4xqvSDhrji0/Ju2V/2r5MkEpQC49L9Ytqffm9VMRICK6IfDX8Mp1dqyqM+LsyZ7EgV1Zls1B8NRsMmWUJ2UE3yfLm4Wwya+Rx3r1blQ7+sQMNf3Ro5dv4J5Kc2F0mafKZHEil2JqFnmpH5WjVMkAivHwoW9+ZrFZiAzEGtDakYjbAMQka2Fb+ar4nclEv3pz8kAnO3pWAvpghn08N0SMhgsiVMQdDLlxZUe/H+nGq8TQXBN5WkFwzxhaSqQiuNJfEPvFMe+SxnKSlrwdIY5tZln1kFSsF8Pstmi88tbJ6PEo6XRM9aUp8wt5dUz1pSX03Nnjk7XfLPISvK22JGXE1bioAwcILLImv5MofNWY/muiv/dGfJSbGIYJI12IrGYMoX9DKb9ap34VbAyZHuiMbn6bfhhacsHhX0zgDXc/UdFmiqGdQ13kakUqEzCK+r4dcgVmKfEDXVj7DVObtqLAtj3o1KPsy62vNaphct77Yr8mbXHY2vyrgbE3kAuRKCqW7H6fAm4jb2fb5UmLmNryrIB74VniZzrEnEhQZ1LVnYy3ilP0RrstnH6FLjAUVKbWXrCxi4Y+sqy9M4BLnEhqCgXJKrNsvb092e4a9eU3iHqCpoAK1S73E7TijL2Z7BdQAQudk71C0sEqdMUwZHYA71DFnATZEFCtu/Ll7TXdWe9CxXNaQbRGWnnE0oD6gRrNEvkYd6CVwx5zUJVRZZZaa0Tf58WJpu9Y63a9dKlZ0Rr0shFquST5Jq8aqJ1G7Tcu2CJ0eYchpnIwgB7/gaxGqYEInLSwbmQV3YSxfM81VsVozWGqRJYgbtpF8nyZDzKbvCCzrZSgB/wmbGG+8V+AWnUBAZPRUUF3sjbNUYIz6e2cDGUR8nOuh5JlscvyYx5dT8izJPlRYx/ZfttXQvj7s4H1FucD/EJv8BUEsDBBQAAgAIAKlWKVUX293YdwQAAPkWAAAmAAAAdW5pdmVyc2FsL2h0bWxfcHVibGlzaGluZ19zZXR0aW5ncy54bWzdWFFT2zgQfudXaHzTx8bQ0itlnDBcYoZMQ5KL3V6ZmxtGsZVYhyy5kpw0fbpfcz/sfsmtrCQkEKjCkHboAwNe73672t1vtTg4+ZIzNCFSUcHr3kFt30OEJyKlfFz3PsRnL488pDTmKWaCk7rHhYdOGntBUQ4ZVVlEtAZVhQCGq+NC171M6+LY96fTaY2qQpq3gpUa8FUtEblfSKII10T6BcMz+KVnBVHeHMEBAH5ywedmjb09hAKLdCHSkhFEU4icU3MozM51zjzfag1xcj2WouRpUzAhkRwP694vzbB10Hq90LFILZoTblKiGiA0Yn2M05SaIDCL6FeCMkLHGUT75tBDU5rqrO69OjQooO3fRamw7cmxQWkKSAHXc/icaJxije2j9afJF60WAitKZxznNInhDTLHr3ut+CrqtFvhVbcXh9HVeXzRsTFsYRSHn+ItjOJ23Am30XeFP7/sh4NOu/v+Ku71OnG7f2MFGV1LSOCvZyyAzIpSJmSZsEBnZT7kmDJo0VtpVERDkzMsxyQWZxSKOMJMEQ/9XZDx7yVmVM+AC/vAhWtCilNVkEQPTNnqnpYl8W7gLCAEBrW8aYl3y5Z4e7R2dN96vznWxigDrDVOMmgekFWhBf6qaKFGDYtwoukEGpPcOuSoZCwqi0JI3TBBV75XhcsY7oEJRoKvZc48o6Fg6TJfJB+StItzqF//jHtoBEVlkLpeQTiKMAdWUw3pTJYWqhwqTXXF5rO59qmkmCFgLIwdgi6iO+lNMizVWhWXlTRkShp/doUm6i+bXiu6VzViFLyYXnLSD3mKWhJPYQq5qPcJd1E7h0ZhplmIdApCYrWFJjplzEX5D1GyFM1EiRi9hpwIBDQqc/grI2h1WKGRFHklZVhppKoUTiiZkvTExdEluMhLsITRXTCirYfPJf2KhmQkJOASPIEUg5wqi1/bCrjASt2A4kWML+wIandb4acX5oA4nWCebAkO3CN5oXeCj2eIC72wg3QkuIQKmqKkNK3euZyt9vgyLOkPdX6iaqzhK5qXDD8l/DIhK9A7LPluvGxT+G9G4Ow2w5OK6Ia8FTRQnEJJLCa8SGDIUz6/LhwAE8yR4GyGcAK3rzJjY0JFqUBiB4SFVo+P0NpDm1ZPY9jrwKNMiXSC3D949frwza9vj94d1/z//vn35YNG872kz7BxZxeT5r2Lj5vVrfXnG0YPLEF3bM+EzE2jpnecbl7sHMzb3TgcnDbj9sd2fLkBoMre3fs48M1ysHlXqDamW6vC8MftClF4Omieo0EYfejE0bFLD3UF0FUnGXThyPz34LQIDMKPTtiQYidqhJETXM9Fq/feRWtgl4H+yiLgFAIM97EdVjDeGc0ptNizoKoTax7F8ufB1I1bPX2QqpbcO2IqwTLJdtY5z3h6/ria/MSZ3tj9atNNhSKSU2P0na6sn/l/0Assr4lEsRBMOV1dpWaUk+86FdabLQov2r/1Oq2ddh11a7tnQfWnTZ99Wn4HXPvwF/gbP7HugXz9c3Vj739QSwMEFAACAAgAqVYpVVRzGYWwAQAAgQYAAB8AAAB1bml2ZXJzYWwvaHRtbF9za2luX3NldHRpbmdzLmpzjZRBb4IwFMfvfgrCrouZ6IbupuKSJR6WzNuyQ8EnEkvbtIXJjN99tDptoWzSC/331/f6HvR/6Hn14ye+9+wd9Luev9lzrYHSNggLuLcXcNdCrhZ8gbM1rLIccEbAbyDlZe9FP14RZ2if6LBx9a4CCyOiT104c4ncJQqXWLrEL5e4d4nfdoHn4k6FGQ2PCykp6SeUSCCyTyjPkWb8uxf9mGU2YFoC/wfdoASsoI/BeBZ1kteIo1kYzScml9CcIVItaUr7MUp2KacFWZ/zD9Uw6W3FgNcffteVFmdCvkrIm4kXg0WwCLpJxkEIOOedRNNg+uSEMYoBmwWFo/Fo+gdqBW43tEGXmcjkLx0G4TAcmTRDKbS6NF9Eg2hoY6SO1epmK/mJk7CXXcUwjCrgt4SirGA3fEDGaao60kZDNZwopmidkfTERRM1nJw6rArb9W9o5+jHlK8vf8WDGibTaoZ1zbQDSV6cb+TJIIxrt7XXXXuultPQhEOTv5p1CtHIunQZRbfVNXLcbnKl23tk03vU/KMuHPEd8BWluDbVOk8htWN7n6ZLOI+Z3FxQaTeod/wBUEsDBBQAAgAIAKlWKVXahn1hYAAAAGIAAAAcAAAAdW5pdmVyc2FsL2xvY2FsX3NldHRpbmdzLnhtbLOxr8jNUShLLSrOzM+zVTLUM1BSSM1Lzk/JzEu3VQoNcdO1UFIoLknMS0nMyc9LtVXKy1dSsLfjssnJT07MCU4tKQEqLFYoyEmsTC0KSc0FMkpS/RJzgSrDw42V9O24AFBLAwQUAAIACACqVilVg+wKbxwGAABHEwAAFwAAAHVuaXZlcnNhbC91bml2ZXJzYWwucG5n7Zd7UNJZFMev62MrN9fN7LGpla3ZTqY5REai9NC1tlkt22J9pJkmtZS6ICmBUI4zWZuRPUwU+c1WjjWaxFCZq4JlhZPAr4dJhttvSuGXoRiRKBGwsNU+mtmd2f7mjzt37r2fe8+555z7nbkH18fHTZ705SQAwOS1a2ISAXDFAfAJZ4KHfSbe6HbT3rlQE+NWgUaF36B94EZa+d1KAIQczzcZ7vbxxLw1SVQAvDoczUWaey4LgCl9a2NWfl+YNtwXxfmK6Lsvw+pf6h0zIdA90ft87KQb8z0S5ywV1lTfqWznzgu2uqTlb07V5mxU3ce+unRKCc/z351AZHfnB6O1t5ioLwArSjtdAEiM8QLgaCAFgH1Ty10BOFvqB8Cc2AEA8o4LxK9v4/NC/aM0qsXwXDty9fkO/RLOLOSa6c4X9vuk0i7lV0nLRlY46Lg4z7pw5AbPwRXWn9l+vzJ3m8L7LZXnoNqheheQR4pbV0fvG/dymC3Y49gvHx84zg4IMF+RJQV+CvbVH6mIN1ydGYj62d1p3xS3Do3AQqzXAmI6y6R+IizYqaPz+7cc5HEIVukTS1gU6aDd4cblycuhqjHE1lGPWHVjB6QaK46VP3TepBawipSxDEVmmoHCZ7DIGqyOxu/HlWPKR09JrMMSlgCjHzWhkERvKJCMWTpU/zgw6Rz7RcfsNvFpIUIgwBYqU2Lr4aJt3Q9KGKHDY3hYz+tM2o9BhZpkZoCcMWLRlEFj8LNa8YEzuHWOmDy4e8/ULaMUXVovqF/GGGC+uIZIWG9m216hETpoQdX2In4E0ddYWJkpKhEs9JnNenVXi8IyqlLbUD+dalPfE8MbBoYEOFF6b6XKLCwaRGBqQASK4XCVkWbSLsc1wun0oGyNlGAaVOpxkDzgNJWvFVXDTPdBfI5ORThjieRJFdoGeJtYRNuVzYp+zcupETliT/RfVJMgD2kXbYWPtSI2EWR7OnqsJaxTBOCXBIxUWYz31L/BjwluFt7sKLnOqt1hrZEqiqOlSnMD2oAOe1rUqd8o9nKSXqDN1GgzfUQQiS7jbHERSZA+CesAvSwuRtGqZHrESY2VqWjzEblF+7BPYhNjzKR8OoMfAXO5R5OFSxD0hnr5FXZ8k+J97hV12YukhpHkPShyeUJ6KEw2BjGsW4jePTLD5s8uKGu4CycaftWiFloPtUfYJN8+IKNEC1qQpsZimWzY8hC/x/1RK8qDSx636nprWZA9Q81qTBpKzx96hm2MVVgjdQLMBpEOambCKZqQ9yW2UVTRP7GcxrDW1LLT+cHTNGw1BJHm+/VQWsNuk3syQwUeMotPtJaWvdlNPpxS8byrk64yw2R/93bruCUq+KKmIHX/JQJaMdP2ebkoBx4SYKQamhFnxvGC3r6bQeaPRnVhcdY0zSjSMdRl8FMJOoe69CyGHJ97OkOHIJm/SQh7CFfCXuZWd8UWKbQvv71X0h3yzId8iu21lNPWekw0Ox3uZSMp2a3d7ONUOt9MErMTyPxZOFvXyQbu35Iq9rOn8GfdoaNFdD6bOEMWyOw6ybt8ImFxQ7+Pl9l2vj1ETxY+hqi7Q6eP+gYtnKrBom969LgrrDqaTis0M3S/hKOFpsgorKPAIDOvn/Ugy3o2R5dCgE0NMDtbwahBeDY1VNW2aFcoocXSorIdztVUjDylKKa8U4VorNn3aNLLMNcsf0glcoMpURzuD0nE5UYVWUMn74QuVqIXSitj97LSRAFNBPSRjBo6Uj2WLohAmyWKvjRptnHhWrsjHC6iH9pUZk8it9du+Hom24aTWgwQkmGTKYWjRfJh2tDuJpJxJOdxbpuiyiJs+oeGwGW823/Gfwmnei5F8Zdsyb1xaOm7ly7vzy7lUd9HUPNTf6RDuPp6797bGRAhdnVUSc3/XvBcloyXd8G6Z+NNGfzVdjkAX9t9A2scLqw49IH2nthYbuglQTMzD4ffmpEpW4023Heo8YsF/77lA7n+r9OdqBN1ok7UiTpRJ+pEnagTdaJO9ONQ9dzyt9+Uw+GcqjDx+FMCltKy8Y/vSqPPx5hZldb2OkIWilbuExVcta+DtbHxMY2rthb/DlBLAwQUAAIACACqVilVPMoRpUsAAABqAAAAGwAAAHVuaXZlcnNhbC91bml2ZXJzYWwucG5nLnhtbLOxr8jNUShLLSrOzM+zVTLUM1Cyt+PlsikoSi3LTC1XqACKGekZQICSQqWtkgkStzwzpSTDVsnCwBAhlpGamZ5RYqtkhiSoDzQSAFBLAQIAABQAAgAIAOOGAlPDxJh2RwMAAOEJAAAUAAAAAAAAAAEAAAAAAAAAAAB1bml2ZXJzYWwvcGxheWVyLnhtbFBLAQIAABQAAgAIAKlWKVXKowNubAYAACgZAAAdAAAAAAAAAAEAAAAAAHkDAAB1bml2ZXJzYWwvY29tbW9uX21lc3NhZ2VzLmxuZ1BLAQIAABQAAgAIAKlWKVUVHmAbowAAAH8BAAAuAAAAAAAAAAEAAAAAACAKAAB1bml2ZXJzYWwvcGxheWJhY2tfYW5kX25hdmlnYXRpb25fc2V0dGluZ3MueG1sUEsBAgAAFAACAAgAqVYpVaenV+h8BAAAbxcAACcAAAAAAAAAAQAAAAAADwsAAHVuaXZlcnNhbC9mbGFzaF9wdWJsaXNoaW5nX3NldHRpbmdzLnhtbFBLAQIAABQAAgAIAKlWKVW86VOGdwMAAOgMAAAhAAAAAAAAAAEAAAAAANAPAAB1bml2ZXJzYWwvZmxhc2hfc2tpbl9zZXR0aW5ncy54bWxQSwECAAAUAAIACACpVilVF9vd2HcEAAD5FgAAJgAAAAAAAAABAAAAAACGEwAAdW5pdmVyc2FsL2h0bWxfcHVibGlzaGluZ19zZXR0aW5ncy54bWxQSwECAAAUAAIACACpVilVVHMZhbABAACBBgAAHwAAAAAAAAABAAAAAABBGAAAdW5pdmVyc2FsL2h0bWxfc2tpbl9zZXR0aW5ncy5qc1BLAQIAABQAAgAIAKlWKVXahn1hYAAAAGIAAAAcAAAAAAAAAAEAAAAAAC4aAAB1bml2ZXJzYWwvbG9jYWxfc2V0dGluZ3MueG1sUEsBAgAAFAACAAgAqlYpVYPsCm8cBgAARxMAABcAAAAAAAAAAAAAAAAAyBoAAHVuaXZlcnNhbC91bml2ZXJzYWwucG5nUEsBAgAAFAACAAgAqlYpVTzKEaVLAAAAagAAABsAAAAAAAAAAQAAAAAAGSEAAHVuaXZlcnNhbC91bml2ZXJzYWwucG5nLnhtbFBLBQYAAAAACgAKAAYDAACdIQAAAAA="/>
  <p:tag name="ISPRING_LMS_API_VERSION" val="SCORM 2004 (2nd edition)"/>
  <p:tag name="ISPRING_ULTRA_SCORM_COURSE_ID" val="C328473B-2A39-45E7-B3EA-06720F6A27F1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|x{7070F873-55FB-4E49-8DA2-6F658BF36F6A}&quot;,&quot;C:\\Users\\Admin\\Desktop\\BAI GIANG PPT WW3 CHUAN 08-9-2022\\Unit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71.Unit 6-Lesson1- Period1-Task 1, 2, 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0DDDA27-68FC-4AA7-8D07-2FEBFAA37356}:2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154E5B-36E2-4A41-99C4-835DB4D55BF8}:26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17DC0D7-AC4B-4AA5-9485-D6B951F895BF}:27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3F626D2-29BF-4FFD-BF56-6EE292E56095}:2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D5C348-0F3F-43E0-B194-F736127CEFC3}:28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B0C6CA-E972-4AA3-8413-28205327CDEB}:2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9ECB43-1BD0-4016-B7DC-630B1D8EA7A4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980392-CC5A-4EAC-898C-38DE11D5FEE2}:26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F15757-5B76-4F73-960D-884CB395998F}:2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652518-8AC5-42BA-9C69-EC8423172EEC}:27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066E1A-DB17-44DC-9E10-969B82295114}:28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A3167E-7502-4484-9FDF-C5B68A3E727C}:27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819FB72-349A-4A0E-8F8D-36BA8C4C35A7}:27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61107F-1D40-4C32-B29E-907A1B78BCA6}:27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2848AEE-4DF3-4520-88A8-B02EBF20576A}:27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9D67C66-7FC0-4DCD-A652-973195B4248F}:27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93AB171-658F-4CEE-9603-3314103E69D2}:27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5DD093-D66D-48B4-A729-A6881E157F7B}:25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FC4C57-495C-431F-BBA2-6CB9DF7E305B}: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78DBC-16D7-4B13-BA67-6D4889E53B41}:2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66163E-B53F-4C47-88B7-6445F644A427}:25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1D7EF6-5049-4903-AF1A-F58B3AB68E48}:26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8D3A0F-4E1D-4EFC-8AD4-2C40EFD51A2C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863EE6-79E1-47D3-BB0C-951EB9677926}:26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268</Words>
  <Application>Microsoft Office PowerPoint</Application>
  <PresentationFormat>Widescreen</PresentationFormat>
  <Paragraphs>97</Paragraphs>
  <Slides>24</Slides>
  <Notes>24</Notes>
  <HiddenSlides>0</HiddenSlides>
  <MMClips>22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Bebas Neue</vt:lpstr>
      <vt:lpstr>Itim</vt:lpstr>
      <vt:lpstr>Life Savers</vt:lpstr>
      <vt:lpstr>Life Savers ExtraBold</vt:lpstr>
      <vt:lpstr>Merriweather</vt:lpstr>
      <vt:lpstr>Muli</vt:lpstr>
      <vt:lpstr>Nunito</vt:lpstr>
      <vt:lpstr>PT Sans</vt:lpstr>
      <vt:lpstr>Quicksand</vt:lpstr>
      <vt:lpstr>Quicksand SemiBold</vt:lpstr>
      <vt:lpstr>Roboto</vt:lpstr>
      <vt:lpstr>Roboto Condensed Light</vt:lpstr>
      <vt:lpstr>Arial</vt:lpstr>
      <vt:lpstr>Calibri</vt:lpstr>
      <vt:lpstr>Calibri Light</vt:lpstr>
      <vt:lpstr>Comic Sans MS</vt:lpstr>
      <vt:lpstr>Myriad Pro</vt:lpstr>
      <vt:lpstr>Office Theme</vt:lpstr>
      <vt:lpstr>Online Notebook by Slidesgo</vt:lpstr>
      <vt:lpstr>P.E. Subject for Middle School - 6th Grade: Sports &amp; Games by Slidesgo</vt:lpstr>
      <vt:lpstr>Science Subject for Elementary - 3rd Grade: Physical, Life, and Earth by Slidesgo</vt:lpstr>
      <vt:lpstr>PowerPoint Presentation</vt:lpstr>
      <vt:lpstr>Unit 6:  My Hobby</vt:lpstr>
      <vt:lpstr>PowerPoint Presentation</vt:lpstr>
      <vt:lpstr>PowerPoint Presentation</vt:lpstr>
      <vt:lpstr>Children with musical instruments,  Rio de Janeiro, Brazil</vt:lpstr>
      <vt:lpstr>New words</vt:lpstr>
      <vt:lpstr>New words</vt:lpstr>
      <vt:lpstr>New words</vt:lpstr>
      <vt:lpstr>New words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 Listen and point. Repeat.</vt:lpstr>
      <vt:lpstr>PowerPoint Presentation</vt:lpstr>
      <vt:lpstr>2 Listen and tick.</vt:lpstr>
      <vt:lpstr>PowerPoint Presentation</vt:lpstr>
      <vt:lpstr>3 Let’s play! Use the words in 1.</vt:lpstr>
      <vt:lpstr>PowerPoint Presentation</vt:lpstr>
      <vt:lpstr>PowerPoint Presentation</vt:lpstr>
      <vt:lpstr>Look and circle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71.Unit 6-Lesson1- Period1-Task 1, 2, 3</dc:title>
  <dc:creator>Le Thi Phep</dc:creator>
  <cp:lastModifiedBy>Long Trịnh</cp:lastModifiedBy>
  <cp:revision>61</cp:revision>
  <dcterms:created xsi:type="dcterms:W3CDTF">2022-02-23T16:05:03Z</dcterms:created>
  <dcterms:modified xsi:type="dcterms:W3CDTF">2025-06-17T07:30:20Z</dcterms:modified>
</cp:coreProperties>
</file>