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23" r:id="rId4"/>
  </p:sldMasterIdLst>
  <p:notesMasterIdLst>
    <p:notesMasterId r:id="rId31"/>
  </p:notesMasterIdLst>
  <p:sldIdLst>
    <p:sldId id="276" r:id="rId5"/>
    <p:sldId id="256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7" r:id="rId15"/>
    <p:sldId id="283" r:id="rId16"/>
    <p:sldId id="282" r:id="rId17"/>
    <p:sldId id="281" r:id="rId18"/>
    <p:sldId id="280" r:id="rId19"/>
    <p:sldId id="265" r:id="rId20"/>
    <p:sldId id="273" r:id="rId21"/>
    <p:sldId id="268" r:id="rId22"/>
    <p:sldId id="269" r:id="rId23"/>
    <p:sldId id="270" r:id="rId24"/>
    <p:sldId id="271" r:id="rId25"/>
    <p:sldId id="272" r:id="rId26"/>
    <p:sldId id="285" r:id="rId27"/>
    <p:sldId id="275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84483" autoAdjust="0"/>
  </p:normalViewPr>
  <p:slideViewPr>
    <p:cSldViewPr snapToGrid="0">
      <p:cViewPr varScale="1">
        <p:scale>
          <a:sx n="59" d="100"/>
          <a:sy n="59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-522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965-A9C2-4065-8804-13AAFA80D5A8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BE8F3-6893-4833-9134-64FF29172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6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2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785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câu để nghe từng câu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</a:t>
            </a:r>
            <a:r>
              <a:rPr lang="vi-VN" baseline="0" dirty="0"/>
              <a:t> chuẩn bị các word cards I, she, he, we, they, can, cook, write, swim, speak english.</a:t>
            </a:r>
          </a:p>
          <a:p>
            <a:r>
              <a:rPr lang="vi-VN" baseline="0" dirty="0"/>
              <a:t>GV bấm loa cho hs nghe và yêu cầu ghép các word cards để tạo thành câu</a:t>
            </a:r>
          </a:p>
          <a:p>
            <a:r>
              <a:rPr lang="vi-VN" baseline="0" dirty="0"/>
              <a:t>GV bấm start để tính thời gian</a:t>
            </a:r>
          </a:p>
          <a:p>
            <a:r>
              <a:rPr lang="vi-VN" baseline="0" dirty="0"/>
              <a:t>GV show đáp án để hs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 TỪ SLIDE 17 ĐẾN 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in task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28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0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0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00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71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2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Khi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hình cái phao để mở câu hỏi</a:t>
            </a:r>
          </a:p>
          <a:p>
            <a:r>
              <a:rPr lang="vi-VN" baseline="0" dirty="0"/>
              <a:t>Bấm vào cậu bé để tiến lên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cậu bé đang bơi để hình xuất hiện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hiện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Bấm vào ngồi nhà để thoát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hiên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87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10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92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59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0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52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3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92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39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049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992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13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09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9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8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316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7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681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63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8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940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758" y="-108067"/>
            <a:ext cx="12524393" cy="7074112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595233" y="2431300"/>
            <a:ext cx="56884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49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887651" y="4151717"/>
            <a:ext cx="5038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867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5827770" y="1719365"/>
            <a:ext cx="6562279" cy="525326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86764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875800" y="3766467"/>
            <a:ext cx="6440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321000" y="4658867"/>
            <a:ext cx="35500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8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901800" y="1714017"/>
            <a:ext cx="23884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11109755" y="17193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3564228" y="382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912398" y="23737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990488" y="6381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0426337" y="64361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5348988" y="59734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00515" y="4429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9328237" y="157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10592722" y="-157788"/>
            <a:ext cx="1246607" cy="1148864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10572673" y="5106879"/>
            <a:ext cx="2209791" cy="1077991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6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86831" y="5044863"/>
            <a:ext cx="2399460" cy="192094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7201256" y="-108066"/>
            <a:ext cx="5236477" cy="563430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62000" y="1303167"/>
            <a:ext cx="10820400" cy="4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32479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34286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7661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04810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8088837" y="492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11880277" y="102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215361" y="5409838"/>
            <a:ext cx="689276" cy="1700673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9931767" y="-1067362"/>
            <a:ext cx="1398267" cy="2727135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0780767" y="5396500"/>
            <a:ext cx="1375015" cy="1217667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28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6247208" y="2009870"/>
            <a:ext cx="6190320" cy="495575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2230533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987533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6426667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7183667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1103998" y="-432317"/>
            <a:ext cx="4892367" cy="31540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237655" y="2587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11116155" y="778645"/>
            <a:ext cx="1246607" cy="1148864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11001766" y="5628522"/>
            <a:ext cx="1009719" cy="1152733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36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86756" y="3898303"/>
            <a:ext cx="3831589" cy="30672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8991601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93620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065555" y="6539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1049013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11429955" y="40890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66734" y="48270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11184617" y="5771201"/>
            <a:ext cx="703200" cy="980100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788297" y="6366972"/>
            <a:ext cx="2209821" cy="1078005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757632" y="5709992"/>
            <a:ext cx="1459869" cy="2006433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11041477" y="19185"/>
            <a:ext cx="1375012" cy="1217664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10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549233" y="-399936"/>
            <a:ext cx="3371280" cy="394454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6278701" y="2376834"/>
            <a:ext cx="6159175" cy="458875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81431" y="4307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6977703" y="64781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1628621" y="5593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11539866" y="1429700"/>
            <a:ext cx="209137" cy="19902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11945877" y="285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86746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6123000" y="1926100"/>
            <a:ext cx="49304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10368446" y="5059576"/>
            <a:ext cx="1398228" cy="2727059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85077" y="5307267"/>
            <a:ext cx="1246489" cy="1148756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10629186" y="-317315"/>
            <a:ext cx="1481965" cy="1659300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0268537" y="63529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2068455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578600" y="5523501"/>
            <a:ext cx="703200" cy="980100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242677" y="451061"/>
            <a:ext cx="1375079" cy="1217724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10890934" y="5285933"/>
            <a:ext cx="1375015" cy="1217667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248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3127200" y="2097933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3554000" y="3539833"/>
            <a:ext cx="50840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797233" y="-676498"/>
            <a:ext cx="6125845" cy="6075687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10715537" y="63445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339999" y="160939"/>
            <a:ext cx="1009719" cy="1152733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416433" y="5649667"/>
            <a:ext cx="703200" cy="98010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0194155" y="162879"/>
            <a:ext cx="1246607" cy="1148864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97490" y="5373846"/>
            <a:ext cx="1375023" cy="1217673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687851" y="4726483"/>
            <a:ext cx="1481973" cy="1659309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30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3864000" y="3972900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9245277" y="-18515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326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0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8365716" y="255052"/>
            <a:ext cx="4561731" cy="365196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712671" y="3297829"/>
            <a:ext cx="2768733" cy="4480143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663700" y="215238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663700" y="438373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6166733" y="217919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6166733" y="441998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326467" y="2501417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3326467" y="1745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3326467" y="4764892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3326467" y="4010552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7829500" y="250141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7829500" y="1781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7829500" y="4764892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7829500" y="404357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255581" y="1975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3108507" y="6097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9679422" y="-265033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11784781" y="1277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406875" y="4767971"/>
            <a:ext cx="212527" cy="202284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697481" y="-1080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11775669" y="50359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4168342" y="6572917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11412958" y="-557329"/>
            <a:ext cx="689285" cy="1700696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11182266" y="5705422"/>
            <a:ext cx="1009719" cy="1152733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5624201"/>
            <a:ext cx="1481965" cy="1659300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399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9573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12041055" y="36131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11031350" y="-12"/>
            <a:ext cx="1009719" cy="1152733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11215167" y="5801032"/>
            <a:ext cx="1246667" cy="114892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10029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6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7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11753345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9476604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559465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1014337" y="51635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208369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9801171" y="4208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10935199" y="5163555"/>
            <a:ext cx="1009719" cy="1152733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468138" y="5218223"/>
            <a:ext cx="1459811" cy="2006352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458968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837568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7955032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8333632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10998152" y="75785"/>
            <a:ext cx="1481965" cy="1659300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75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86765" y="-108066"/>
            <a:ext cx="2311360" cy="192504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4529996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4776796" y="4055067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7704821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7951621" y="40690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1312379" y="35064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559179" y="40372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782434" y="-445488"/>
            <a:ext cx="6049233" cy="7456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11164600" y="958901"/>
            <a:ext cx="703200" cy="980100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208307" y="5003608"/>
            <a:ext cx="689315" cy="1700768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10935145" y="5760761"/>
            <a:ext cx="1569652" cy="1390031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6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8300903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7522303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2026931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1271297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5191800" y="18144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4396800" y="3550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5947605" y="65329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8926110" y="-182189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10520329" y="-1177637"/>
            <a:ext cx="1398288" cy="2727177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11627556" y="5356581"/>
            <a:ext cx="689304" cy="1700743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762000" y="5292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77734" y="5291617"/>
            <a:ext cx="1375015" cy="1217667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309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347609" y="2076767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347601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9197399" y="2080400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7744568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347609" y="3917667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347601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9197400" y="3917664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7744568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11218184" y="5838101"/>
            <a:ext cx="703200" cy="980100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1092807" y="5935680"/>
            <a:ext cx="2209864" cy="1078025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804942" y="5421221"/>
            <a:ext cx="1459855" cy="2006412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10828819" y="-301666"/>
            <a:ext cx="1481965" cy="1659300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762000" y="5293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16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1018217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1018217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8658183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8658183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3559600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3559600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6132549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6132549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11248467" y="181601"/>
            <a:ext cx="703200" cy="980100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333948" y="4907734"/>
            <a:ext cx="1481965" cy="1659300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10759941" y="5669436"/>
            <a:ext cx="1459975" cy="2006577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73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952105" y="4716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9085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2063198" y="661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3045200" y="2707867"/>
            <a:ext cx="61016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3941000" y="40062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600137" y="-717125"/>
            <a:ext cx="5988900" cy="682250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109187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368723" y="28494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3748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95528" y="5260637"/>
            <a:ext cx="1465781" cy="169875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10780766" y="-207145"/>
            <a:ext cx="1009719" cy="1152733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11379052" y="5259694"/>
            <a:ext cx="689257" cy="1700629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666616" y="349568"/>
            <a:ext cx="1246641" cy="1148896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2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3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19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19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3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7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7" y="4608482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330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4598638" y="2597301"/>
            <a:ext cx="7839276" cy="43684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600134" y="-717131"/>
            <a:ext cx="4934255" cy="5621057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1146300" y="1957867"/>
            <a:ext cx="56664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1015300" y="3253300"/>
            <a:ext cx="59284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4248955" y="62518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7038637" y="56560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2433488" y="1815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580482" y="66148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7938903" y="-10553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98355" y="5222979"/>
            <a:ext cx="1465789" cy="1698767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713941" y="-207145"/>
            <a:ext cx="1009719" cy="1152733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6507308" y="-85436"/>
            <a:ext cx="1246641" cy="1148896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452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737900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613233" y="3440467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284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7931124" y="3276137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416589" y="-476377"/>
            <a:ext cx="4376200" cy="5394733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9832088" y="54226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11517421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10054510" y="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10351134" y="4100300"/>
            <a:ext cx="1398300" cy="27272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814880" y="680466"/>
            <a:ext cx="1246653" cy="1148908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22482" y="5221203"/>
            <a:ext cx="1375039" cy="1217688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10893349" y="261521"/>
            <a:ext cx="1375041" cy="1217691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3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21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6292501" y="-645846"/>
            <a:ext cx="6145399" cy="773938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578960" y="2118099"/>
            <a:ext cx="5429131" cy="452172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3992000" y="1391067"/>
            <a:ext cx="4208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38926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38926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41474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746512" y="285228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640198" y="30484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744821" y="59714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10076987" y="60765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10533739" y="3118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69598" y="51101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12191998" y="53465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11130810" y="5120103"/>
            <a:ext cx="1465781" cy="169875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241764" y="5644784"/>
            <a:ext cx="1246547" cy="1148809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538334" y="119955"/>
            <a:ext cx="1009719" cy="1152733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10481190" y="157338"/>
            <a:ext cx="2209749" cy="1077969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19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469421" y="58638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86085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10585988" y="49957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2653549" y="6649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12028903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22505" y="5230270"/>
            <a:ext cx="1465781" cy="169875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10702039" y="36979"/>
            <a:ext cx="2209791" cy="1077991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11150565" y="-358541"/>
            <a:ext cx="1459807" cy="2006345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09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4512649" y="8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11476455" y="42603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12041077" y="18554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818888" y="500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10907417" y="263606"/>
            <a:ext cx="1009719" cy="1152733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10663517" y="5697516"/>
            <a:ext cx="1246595" cy="1148853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87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499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264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63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89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55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26/5/2025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6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7FDB-8457-4832-9824-358A9765386B}" type="datetimeFigureOut">
              <a:rPr lang="en-US" smtClean="0"/>
              <a:t>26/5/2025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92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722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856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97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jpe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44.jpeg"/><Relationship Id="rId4" Type="http://schemas.openxmlformats.org/officeDocument/2006/relationships/audio" Target="../media/media2.wav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7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5.xml"/><Relationship Id="rId6" Type="http://schemas.openxmlformats.org/officeDocument/2006/relationships/image" Target="../media/image55.jpg"/><Relationship Id="rId11" Type="http://schemas.openxmlformats.org/officeDocument/2006/relationships/image" Target="../media/image23.png"/><Relationship Id="rId5" Type="http://schemas.openxmlformats.org/officeDocument/2006/relationships/image" Target="../media/image54.emf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3.mp3"/><Relationship Id="rId7" Type="http://schemas.openxmlformats.org/officeDocument/2006/relationships/image" Target="../media/image61.pn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image" Target="../media/image60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16605" y="3534936"/>
            <a:ext cx="1453200" cy="280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5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053538" y="1737136"/>
            <a:ext cx="7739859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7407513" y="5060761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2278623" y="2800002"/>
            <a:ext cx="72896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4 Listen and repeat.</a:t>
            </a:r>
            <a:endParaRPr lang="en-US" sz="48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2176225" y="1311795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28" y="409706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1194" y="45925"/>
            <a:ext cx="5967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6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866" end="2282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9706" y="355876"/>
            <a:ext cx="524415" cy="524415"/>
          </a:xfrm>
          <a:prstGeom prst="rect">
            <a:avLst/>
          </a:prstGeom>
        </p:spPr>
      </p:pic>
      <p:pic>
        <p:nvPicPr>
          <p:cNvPr id="17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06" end="8684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4930" y="402786"/>
            <a:ext cx="475056" cy="475056"/>
          </a:xfrm>
          <a:prstGeom prst="rect">
            <a:avLst/>
          </a:prstGeom>
        </p:spPr>
      </p:pic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18" end="16278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402786"/>
            <a:ext cx="228931" cy="228931"/>
          </a:xfrm>
          <a:prstGeom prst="rect">
            <a:avLst/>
          </a:prstGeom>
        </p:spPr>
      </p:pic>
      <p:pic>
        <p:nvPicPr>
          <p:cNvPr id="15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99" end="23220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527" y="355876"/>
            <a:ext cx="551683" cy="551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3" y="692158"/>
            <a:ext cx="3852467" cy="2571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29988" y="3832070"/>
            <a:ext cx="3837055" cy="2391153"/>
            <a:chOff x="3220278" y="1187173"/>
            <a:chExt cx="5698435" cy="31330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r="5544" b="25985"/>
            <a:stretch/>
          </p:blipFill>
          <p:spPr>
            <a:xfrm>
              <a:off x="3220278" y="1187173"/>
              <a:ext cx="5698435" cy="3133035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7792278" y="1709530"/>
              <a:ext cx="1006733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3837524" y="1643268"/>
              <a:ext cx="1125414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3" y="640314"/>
            <a:ext cx="3770235" cy="251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9" y="3820516"/>
            <a:ext cx="3650824" cy="2402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0031" y="3201571"/>
            <a:ext cx="248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1</a:t>
            </a:r>
            <a:r>
              <a:rPr lang="en-US" sz="3600" dirty="0">
                <a:latin typeface="Myriad Pro" panose="020B0503030403020204" pitchFamily="34" charset="0"/>
              </a:rPr>
              <a:t> I can read.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21" y="3148530"/>
            <a:ext cx="324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2</a:t>
            </a:r>
            <a:r>
              <a:rPr lang="en-US" sz="3600" dirty="0">
                <a:latin typeface="Myriad Pro" panose="020B0503030403020204" pitchFamily="34" charset="0"/>
              </a:rPr>
              <a:t> She can swim.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9439" y="6257215"/>
            <a:ext cx="471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3</a:t>
            </a:r>
            <a:r>
              <a:rPr lang="en-US" sz="3600" dirty="0">
                <a:latin typeface="Myriad Pro" panose="020B0503030403020204" pitchFamily="34" charset="0"/>
              </a:rPr>
              <a:t> We can speak English.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9321" y="6211668"/>
            <a:ext cx="336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4</a:t>
            </a:r>
            <a:r>
              <a:rPr lang="en-US" sz="3600" dirty="0">
                <a:latin typeface="Myriad Pro" panose="020B0503030403020204" pitchFamily="34" charset="0"/>
              </a:rPr>
              <a:t> They can cook.</a:t>
            </a:r>
          </a:p>
        </p:txBody>
      </p:sp>
      <p:pic>
        <p:nvPicPr>
          <p:cNvPr id="10" name="6.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1257" y="-134455"/>
            <a:ext cx="980661" cy="9806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367" y="-48216"/>
            <a:ext cx="3492024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21" name="6.3">
            <a:hlinkClick r:id="" action="ppaction://media"/>
            <a:extLst>
              <a:ext uri="{FF2B5EF4-FFF2-40B4-BE49-F238E27FC236}">
                <a16:creationId xmlns:a16="http://schemas.microsoft.com/office/drawing/2014/main" id="{0A0DB1A2-40E2-4BF3-AC03-D857EFEE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89" end="23862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680" y="3297390"/>
            <a:ext cx="583464" cy="583464"/>
          </a:xfrm>
          <a:prstGeom prst="rect">
            <a:avLst/>
          </a:prstGeom>
        </p:spPr>
      </p:pic>
      <p:pic>
        <p:nvPicPr>
          <p:cNvPr id="22" name="6.3">
            <a:hlinkClick r:id="" action="ppaction://media"/>
            <a:extLst>
              <a:ext uri="{FF2B5EF4-FFF2-40B4-BE49-F238E27FC236}">
                <a16:creationId xmlns:a16="http://schemas.microsoft.com/office/drawing/2014/main" id="{33250859-3A02-4B25-8931-4A82B2BF9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4" end="16216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4528" y="3248606"/>
            <a:ext cx="583464" cy="583464"/>
          </a:xfrm>
          <a:prstGeom prst="rect">
            <a:avLst/>
          </a:prstGeom>
        </p:spPr>
      </p:pic>
      <p:pic>
        <p:nvPicPr>
          <p:cNvPr id="23" name="6.3">
            <a:hlinkClick r:id="" action="ppaction://media"/>
            <a:extLst>
              <a:ext uri="{FF2B5EF4-FFF2-40B4-BE49-F238E27FC236}">
                <a16:creationId xmlns:a16="http://schemas.microsoft.com/office/drawing/2014/main" id="{6D8B0A2D-3CE2-4633-BD67-1882044AA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28" end="8724.95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516" y="6274536"/>
            <a:ext cx="583464" cy="583464"/>
          </a:xfrm>
          <a:prstGeom prst="rect">
            <a:avLst/>
          </a:prstGeom>
        </p:spPr>
      </p:pic>
      <p:pic>
        <p:nvPicPr>
          <p:cNvPr id="24" name="6.3">
            <a:hlinkClick r:id="" action="ppaction://media"/>
            <a:extLst>
              <a:ext uri="{FF2B5EF4-FFF2-40B4-BE49-F238E27FC236}">
                <a16:creationId xmlns:a16="http://schemas.microsoft.com/office/drawing/2014/main" id="{7EF94C38-B7E8-4450-A627-B0BAC24F3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2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5557" y="6332277"/>
            <a:ext cx="583464" cy="583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0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2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9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620" end="2585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999" y="1555304"/>
            <a:ext cx="1947551" cy="194755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4437438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 English.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92" end="8604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242" y="1653365"/>
            <a:ext cx="1727143" cy="1727143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9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83" end="16028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999" y="1819231"/>
            <a:ext cx="1492005" cy="1492005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2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3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4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5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6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7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8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9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Myriad Pro" panose="020B0503030403020204" pitchFamily="34" charset="0"/>
              </a:rPr>
              <a:t>START</a:t>
            </a:r>
            <a:endParaRPr lang="en-US" sz="2400" b="1" dirty="0">
              <a:latin typeface="Myriad Pro" panose="020B0503030403020204" pitchFamily="34" charset="0"/>
            </a:endParaRPr>
          </a:p>
        </p:txBody>
      </p:sp>
      <p:pic>
        <p:nvPicPr>
          <p:cNvPr id="16" name="6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26" end="23531.9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061" y="1920880"/>
            <a:ext cx="1413911" cy="14139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5015" y="2757395"/>
            <a:ext cx="6039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2 Look and say.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>
          <a:xfrm>
            <a:off x="4743565" y="3952094"/>
            <a:ext cx="1012963" cy="953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4058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73" y="775028"/>
            <a:ext cx="5948120" cy="3965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2404" y="4796835"/>
            <a:ext cx="2995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1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   He/ read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841511" y="5622670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7" y="718923"/>
            <a:ext cx="5454764" cy="3636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702" y="4468217"/>
            <a:ext cx="3253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Myriad Pro" panose="020B0503030403020204" pitchFamily="34" charset="0"/>
              </a:rPr>
              <a:t>2</a:t>
            </a:r>
            <a:r>
              <a:rPr lang="en-US" sz="4400" dirty="0">
                <a:latin typeface="Myriad Pro" panose="020B0503030403020204" pitchFamily="34" charset="0"/>
              </a:rPr>
              <a:t>    We/ swim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649665" y="5430164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6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3170889" y="495855"/>
            <a:ext cx="5580774" cy="3383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635" y="4034714"/>
            <a:ext cx="6739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My brother/ speak English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024744" y="4959169"/>
            <a:ext cx="7660678" cy="767863"/>
          </a:xfrm>
          <a:prstGeom prst="wedgeRoundRectCallout">
            <a:avLst>
              <a:gd name="adj1" fmla="val -42686"/>
              <a:gd name="adj2" fmla="val 876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4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9;p31"/>
          <p:cNvSpPr/>
          <p:nvPr/>
        </p:nvSpPr>
        <p:spPr>
          <a:xfrm>
            <a:off x="1298537" y="194347"/>
            <a:ext cx="10319336" cy="6304547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551;p31"/>
          <p:cNvSpPr/>
          <p:nvPr/>
        </p:nvSpPr>
        <p:spPr>
          <a:xfrm>
            <a:off x="1676108" y="553453"/>
            <a:ext cx="9287306" cy="6136105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570;p31"/>
          <p:cNvGrpSpPr/>
          <p:nvPr/>
        </p:nvGrpSpPr>
        <p:grpSpPr>
          <a:xfrm>
            <a:off x="9696535" y="5776308"/>
            <a:ext cx="1031261" cy="913250"/>
            <a:chOff x="1343200" y="1432100"/>
            <a:chExt cx="1031261" cy="913250"/>
          </a:xfrm>
        </p:grpSpPr>
        <p:sp>
          <p:nvSpPr>
            <p:cNvPr id="28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2" name="Google Shape;1575;p31"/>
          <p:cNvGrpSpPr/>
          <p:nvPr/>
        </p:nvGrpSpPr>
        <p:grpSpPr>
          <a:xfrm>
            <a:off x="10229511" y="5054933"/>
            <a:ext cx="1111474" cy="1244475"/>
            <a:chOff x="1338201" y="32850"/>
            <a:chExt cx="1111474" cy="1244475"/>
          </a:xfrm>
        </p:grpSpPr>
        <p:sp>
          <p:nvSpPr>
            <p:cNvPr id="33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8" name="Google Shape;833;p33"/>
          <p:cNvGrpSpPr/>
          <p:nvPr/>
        </p:nvGrpSpPr>
        <p:grpSpPr>
          <a:xfrm flipH="1">
            <a:off x="2444444" y="422636"/>
            <a:ext cx="595044" cy="714095"/>
            <a:chOff x="2279900" y="1356008"/>
            <a:chExt cx="355973" cy="427192"/>
          </a:xfrm>
        </p:grpSpPr>
        <p:sp>
          <p:nvSpPr>
            <p:cNvPr id="39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1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823;p33"/>
          <p:cNvGrpSpPr/>
          <p:nvPr/>
        </p:nvGrpSpPr>
        <p:grpSpPr>
          <a:xfrm rot="407386">
            <a:off x="9032653" y="292369"/>
            <a:ext cx="2136883" cy="2359412"/>
            <a:chOff x="6838053" y="516383"/>
            <a:chExt cx="1602662" cy="1769559"/>
          </a:xfrm>
        </p:grpSpPr>
        <p:grpSp>
          <p:nvGrpSpPr>
            <p:cNvPr id="45" name="Google Shape;824;p33"/>
            <p:cNvGrpSpPr/>
            <p:nvPr/>
          </p:nvGrpSpPr>
          <p:grpSpPr>
            <a:xfrm>
              <a:off x="6838053" y="645306"/>
              <a:ext cx="1602662" cy="1640636"/>
              <a:chOff x="7066378" y="952231"/>
              <a:chExt cx="1602662" cy="1640636"/>
            </a:xfrm>
          </p:grpSpPr>
          <p:grpSp>
            <p:nvGrpSpPr>
              <p:cNvPr id="47" name="Google Shape;825;p33"/>
              <p:cNvGrpSpPr/>
              <p:nvPr/>
            </p:nvGrpSpPr>
            <p:grpSpPr>
              <a:xfrm rot="475911">
                <a:off x="7066378" y="952231"/>
                <a:ext cx="1602662" cy="1640636"/>
                <a:chOff x="1189525" y="238125"/>
                <a:chExt cx="5228358" cy="5352238"/>
              </a:xfrm>
            </p:grpSpPr>
            <p:sp>
              <p:nvSpPr>
                <p:cNvPr id="49" name="Google Shape;826;p33"/>
                <p:cNvSpPr/>
                <p:nvPr/>
              </p:nvSpPr>
              <p:spPr>
                <a:xfrm>
                  <a:off x="1209583" y="382063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53" name="Google Shape;1466;p31"/>
          <p:cNvSpPr/>
          <p:nvPr/>
        </p:nvSpPr>
        <p:spPr>
          <a:xfrm>
            <a:off x="659975" y="580363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590;p31"/>
          <p:cNvSpPr/>
          <p:nvPr/>
        </p:nvSpPr>
        <p:spPr>
          <a:xfrm>
            <a:off x="434426" y="1054095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466;p31"/>
          <p:cNvSpPr/>
          <p:nvPr/>
        </p:nvSpPr>
        <p:spPr>
          <a:xfrm>
            <a:off x="11782224" y="4200326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590;p31"/>
          <p:cNvSpPr/>
          <p:nvPr/>
        </p:nvSpPr>
        <p:spPr>
          <a:xfrm>
            <a:off x="11556675" y="467406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590;p31"/>
          <p:cNvSpPr/>
          <p:nvPr/>
        </p:nvSpPr>
        <p:spPr>
          <a:xfrm>
            <a:off x="603877" y="47537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66;p31"/>
          <p:cNvSpPr/>
          <p:nvPr/>
        </p:nvSpPr>
        <p:spPr>
          <a:xfrm>
            <a:off x="117507" y="5165660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66;p31"/>
          <p:cNvSpPr/>
          <p:nvPr/>
        </p:nvSpPr>
        <p:spPr>
          <a:xfrm>
            <a:off x="11378108" y="164284"/>
            <a:ext cx="513990" cy="418073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2510">
            <a:off x="9268415" y="1180899"/>
            <a:ext cx="1704537" cy="817293"/>
          </a:xfrm>
          <a:prstGeom prst="rect">
            <a:avLst/>
          </a:prstGeom>
        </p:spPr>
      </p:pic>
      <p:sp>
        <p:nvSpPr>
          <p:cNvPr id="61" name="Google Shape;1590;p31"/>
          <p:cNvSpPr/>
          <p:nvPr/>
        </p:nvSpPr>
        <p:spPr>
          <a:xfrm>
            <a:off x="964119" y="56788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90;p31"/>
          <p:cNvSpPr/>
          <p:nvPr/>
        </p:nvSpPr>
        <p:spPr>
          <a:xfrm>
            <a:off x="11778803" y="260162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1441;p31"/>
          <p:cNvGrpSpPr/>
          <p:nvPr/>
        </p:nvGrpSpPr>
        <p:grpSpPr>
          <a:xfrm rot="1588830">
            <a:off x="603176" y="2383204"/>
            <a:ext cx="516983" cy="1275570"/>
            <a:chOff x="2266600" y="1348075"/>
            <a:chExt cx="516975" cy="1275550"/>
          </a:xfrm>
        </p:grpSpPr>
        <p:sp>
          <p:nvSpPr>
            <p:cNvPr id="75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0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81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Title 1"/>
          <p:cNvSpPr txBox="1">
            <a:spLocks/>
          </p:cNvSpPr>
          <p:nvPr/>
        </p:nvSpPr>
        <p:spPr>
          <a:xfrm>
            <a:off x="3250830" y="2082638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86" name="Google Shape;792;p29"/>
          <p:cNvSpPr txBox="1">
            <a:spLocks/>
          </p:cNvSpPr>
          <p:nvPr/>
        </p:nvSpPr>
        <p:spPr>
          <a:xfrm>
            <a:off x="3719189" y="4538085"/>
            <a:ext cx="5068357" cy="2953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37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9453" y="433135"/>
            <a:ext cx="5787189" cy="3765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2983831" y="552751"/>
            <a:ext cx="5498429" cy="318667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5425" y="4317242"/>
            <a:ext cx="9430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4   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My grandpa and grandma/ cook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382693" y="5204902"/>
            <a:ext cx="9609772" cy="798856"/>
          </a:xfrm>
          <a:prstGeom prst="wedgeRoundRectCallout">
            <a:avLst>
              <a:gd name="adj1" fmla="val -39838"/>
              <a:gd name="adj2" fmla="val 972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cook.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5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2873906" y="426111"/>
            <a:ext cx="6356086" cy="3640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993" y="4066672"/>
            <a:ext cx="278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5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He/ write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047933" y="4992523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" y="604252"/>
            <a:ext cx="3339548" cy="2226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96" y="604251"/>
            <a:ext cx="3339548" cy="222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8096535" y="624130"/>
            <a:ext cx="3606246" cy="218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1429405" y="3470978"/>
            <a:ext cx="3941492" cy="222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6821105" y="3926257"/>
            <a:ext cx="3887031" cy="22263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04523" y="2939130"/>
            <a:ext cx="3339547" cy="445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13496" y="2870563"/>
            <a:ext cx="3339548" cy="514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2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96535" y="2864093"/>
            <a:ext cx="3656949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3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4104" y="5799433"/>
            <a:ext cx="4399277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4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cook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21105" y="6222454"/>
            <a:ext cx="3887031" cy="545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5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-96990"/>
            <a:ext cx="2907705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Look and say.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04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95634" y="2816703"/>
            <a:ext cx="5121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6 Let’s talk.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9" y="3960799"/>
            <a:ext cx="858799" cy="8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5471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78387" y="256995"/>
            <a:ext cx="2130790" cy="151691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20538971">
            <a:off x="49170" y="368371"/>
            <a:ext cx="2128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" panose="020B0503030403020204" pitchFamily="34" charset="0"/>
              </a:rPr>
              <a:t>Make a mind map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258185" y="302676"/>
            <a:ext cx="1008586" cy="689076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8540" y="1166778"/>
            <a:ext cx="6822898" cy="57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3686637" y="3064199"/>
            <a:ext cx="2295141" cy="1640502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1974" y="1298772"/>
            <a:ext cx="649705" cy="643775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362" y="4089426"/>
            <a:ext cx="542909" cy="534272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3704" y="4305526"/>
            <a:ext cx="415070" cy="408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73968" y="3390096"/>
            <a:ext cx="2135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10003632" y="2156449"/>
            <a:ext cx="1567363" cy="192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8391946" y="1550624"/>
            <a:ext cx="1580919" cy="160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635968" y="1274875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927;p95"/>
          <p:cNvSpPr/>
          <p:nvPr/>
        </p:nvSpPr>
        <p:spPr>
          <a:xfrm>
            <a:off x="1635756" y="4693587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927;p95"/>
          <p:cNvSpPr/>
          <p:nvPr/>
        </p:nvSpPr>
        <p:spPr>
          <a:xfrm rot="5400000">
            <a:off x="5489279" y="1682875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927;p95"/>
          <p:cNvSpPr/>
          <p:nvPr/>
        </p:nvSpPr>
        <p:spPr>
          <a:xfrm>
            <a:off x="5993103" y="4824000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8681" y="5766258"/>
            <a:ext cx="981231" cy="97227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3487599" y="2742121"/>
            <a:ext cx="505326" cy="721894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795908" y="3809091"/>
            <a:ext cx="1239253" cy="1094942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46773" y="2330693"/>
            <a:ext cx="445169" cy="1034716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579207" y="4411081"/>
            <a:ext cx="763109" cy="79188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8500156" y="3497901"/>
            <a:ext cx="1413020" cy="1506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10045795" y="4387046"/>
            <a:ext cx="1531558" cy="143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523" y="4168012"/>
            <a:ext cx="649705" cy="643775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61672">
            <a:off x="4058973" y="2097285"/>
            <a:ext cx="542909" cy="5342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501" y="4585437"/>
            <a:ext cx="2523503" cy="2523503"/>
          </a:xfrm>
          <a:prstGeom prst="rect">
            <a:avLst/>
          </a:prstGeom>
        </p:spPr>
      </p:pic>
      <p:sp>
        <p:nvSpPr>
          <p:cNvPr id="43" name="Cloud 42"/>
          <p:cNvSpPr/>
          <p:nvPr/>
        </p:nvSpPr>
        <p:spPr>
          <a:xfrm rot="669670">
            <a:off x="8394405" y="2496999"/>
            <a:ext cx="3582948" cy="191449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Myriad Pro" panose="020B0503030403020204" pitchFamily="34" charset="0"/>
              </a:rPr>
              <a:t>Let’s talk</a:t>
            </a:r>
            <a:endParaRPr lang="en-US" sz="4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7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81 -0.18681 L -0.23581 -0.18658 C -0.23972 -0.18102 -0.24388 -0.17547 -0.24779 -0.16945 C -0.25664 -0.15556 -0.25078 -0.15996 -0.25755 -0.15602 C -0.25821 -0.15324 -0.25886 -0.1507 -0.25964 -0.14815 C -0.26068 -0.14537 -0.26211 -0.14329 -0.26289 -0.14051 C -0.26406 -0.13704 -0.26472 -0.12778 -0.26511 -0.125 C -0.26914 -0.09375 -0.2655 -0.12686 -0.2694 -0.08843 C -0.26875 -0.08125 -0.26862 -0.07385 -0.26732 -0.06713 C -0.26641 -0.06274 -0.26446 -0.05926 -0.26289 -0.05556 C -0.25886 -0.04468 -0.26289 -0.05394 -0.25534 -0.0419 C -0.25339 -0.03889 -0.25169 -0.03542 -0.24987 -0.03241 C -0.24922 -0.03102 -0.24857 -0.0294 -0.24779 -0.02848 L -0.24128 -0.02061 C -0.2405 -0.01875 -0.23998 -0.01644 -0.23906 -0.01482 C -0.23815 -0.0132 -0.23698 -0.01204 -0.23581 -0.01111 C -0.22904 -0.0051 -0.2224 0.00254 -0.21511 0.00625 C -0.20899 0.00949 -0.20287 0.01319 -0.19675 0.01597 C -0.19414 0.01713 -0.19167 0.01713 -0.18906 0.01782 C -0.16888 0.02361 -0.18321 0.02014 -0.16732 0.02384 C -0.15573 0.02245 -0.14401 0.02338 -0.13255 0.0199 C -0.13099 0.01944 -0.13125 0.01458 -0.13047 0.01203 C -0.12982 0.01018 -0.12904 0.00833 -0.12826 0.00625 C -0.12591 0.00069 -0.12474 -0.00139 -0.12279 -0.00718 C -0.11537 -0.0294 -0.12123 -0.01343 -0.11628 -0.02639 C -0.1138 -0.03959 -0.11706 -0.02361 -0.11198 -0.0419 C -0.11042 -0.04769 -0.10912 -0.05348 -0.10755 -0.05926 C -0.10729 -0.0625 -0.10677 -0.06574 -0.10651 -0.06899 C -0.10456 -0.09422 -0.10482 -0.10903 -0.10651 -0.13866 C -0.10664 -0.14074 -0.10768 -0.14283 -0.10873 -0.14445 C -0.11055 -0.14699 -0.11406 -0.14885 -0.11628 -0.15024 C -0.12279 -0.16158 -0.11276 -0.14514 -0.12279 -0.15602 C -0.13555 -0.16968 -0.12396 -0.1632 -0.13373 -0.1676 C -0.13724 -0.17084 -0.14076 -0.17454 -0.14453 -0.17709 C -0.14623 -0.17848 -0.14831 -0.17778 -0.15 -0.17917 C -0.15235 -0.18102 -0.1543 -0.18426 -0.15651 -0.18681 C -0.15834 -0.18889 -0.15977 -0.19236 -0.16198 -0.1926 C -0.17748 -0.19445 -0.1931 -0.1926 -0.2086 -0.1926 L -0.2086 -0.19236 L -0.2086 -0.1926 " pathEditMode="relative" rAng="0" ptsTypes="AAAAAAAAAAAAAAAAAAAAAAAAAAAAAAAAAAAAAAAA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53099 -0.0162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30547 -0.055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49779 0.217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9675 0.086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54837" y="139383"/>
            <a:ext cx="53559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652" y="1479884"/>
            <a:ext cx="58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Choose the correct answer: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2284" y="2126215"/>
            <a:ext cx="95456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Myriad Pro" panose="020B0503030403020204" pitchFamily="34" charset="0"/>
              </a:rPr>
              <a:t>can/ write/ I/.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I write can.                      B. I can write.</a:t>
            </a:r>
          </a:p>
          <a:p>
            <a:pPr marL="742950" indent="-742950">
              <a:buAutoNum type="arabicPeriod" startAt="2"/>
            </a:pPr>
            <a:r>
              <a:rPr lang="en-US" sz="3600" dirty="0">
                <a:latin typeface="Myriad Pro" panose="020B0503030403020204" pitchFamily="34" charset="0"/>
              </a:rPr>
              <a:t>swim/ he/ can/. 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He can swim.                 B. Swim can he.</a:t>
            </a:r>
          </a:p>
          <a:p>
            <a:pPr marL="742950" indent="-742950">
              <a:buAutoNum type="arabicPeriod" startAt="3"/>
            </a:pPr>
            <a:r>
              <a:rPr lang="en-US" sz="3600" dirty="0">
                <a:latin typeface="Myriad Pro" panose="020B0503030403020204" pitchFamily="34" charset="0"/>
              </a:rPr>
              <a:t>sister/ cook/ can/ My/.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Can my sister cook.     B. My sister can cook.</a:t>
            </a:r>
          </a:p>
        </p:txBody>
      </p:sp>
      <p:sp>
        <p:nvSpPr>
          <p:cNvPr id="12" name="Oval 11"/>
          <p:cNvSpPr/>
          <p:nvPr/>
        </p:nvSpPr>
        <p:spPr>
          <a:xfrm>
            <a:off x="7984439" y="2737766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26760" y="3834375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80542" y="4909273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699057" y="3821775"/>
            <a:ext cx="5523601" cy="2862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6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4463" y="148259"/>
            <a:ext cx="5051757" cy="1114318"/>
            <a:chOff x="3214463" y="148259"/>
            <a:chExt cx="5051757" cy="1114318"/>
          </a:xfrm>
        </p:grpSpPr>
        <p:sp>
          <p:nvSpPr>
            <p:cNvPr id="28" name="Google Shape;2837;p71"/>
            <p:cNvSpPr/>
            <p:nvPr/>
          </p:nvSpPr>
          <p:spPr>
            <a:xfrm>
              <a:off x="3214463" y="172321"/>
              <a:ext cx="5051757" cy="1090256"/>
            </a:xfrm>
            <a:custGeom>
              <a:avLst/>
              <a:gdLst/>
              <a:ahLst/>
              <a:cxnLst/>
              <a:rect l="l" t="t" r="r" b="b"/>
              <a:pathLst>
                <a:path w="13143" h="3572" extrusionOk="0">
                  <a:moveTo>
                    <a:pt x="5553" y="1"/>
                  </a:moveTo>
                  <a:cubicBezTo>
                    <a:pt x="5066" y="1"/>
                    <a:pt x="346" y="73"/>
                    <a:pt x="346" y="73"/>
                  </a:cubicBezTo>
                  <a:lnTo>
                    <a:pt x="778" y="401"/>
                  </a:lnTo>
                  <a:lnTo>
                    <a:pt x="700" y="528"/>
                  </a:lnTo>
                  <a:lnTo>
                    <a:pt x="96" y="887"/>
                  </a:lnTo>
                  <a:cubicBezTo>
                    <a:pt x="96" y="887"/>
                    <a:pt x="669" y="1583"/>
                    <a:pt x="605" y="1620"/>
                  </a:cubicBezTo>
                  <a:cubicBezTo>
                    <a:pt x="541" y="1651"/>
                    <a:pt x="0" y="2152"/>
                    <a:pt x="0" y="2152"/>
                  </a:cubicBezTo>
                  <a:lnTo>
                    <a:pt x="632" y="2566"/>
                  </a:lnTo>
                  <a:lnTo>
                    <a:pt x="209" y="2834"/>
                  </a:lnTo>
                  <a:lnTo>
                    <a:pt x="519" y="3120"/>
                  </a:lnTo>
                  <a:lnTo>
                    <a:pt x="259" y="3571"/>
                  </a:lnTo>
                  <a:cubicBezTo>
                    <a:pt x="259" y="3571"/>
                    <a:pt x="727" y="3517"/>
                    <a:pt x="962" y="3517"/>
                  </a:cubicBezTo>
                  <a:cubicBezTo>
                    <a:pt x="993" y="3517"/>
                    <a:pt x="1020" y="3518"/>
                    <a:pt x="1041" y="3521"/>
                  </a:cubicBezTo>
                  <a:cubicBezTo>
                    <a:pt x="1075" y="3525"/>
                    <a:pt x="1173" y="3526"/>
                    <a:pt x="1315" y="3526"/>
                  </a:cubicBezTo>
                  <a:cubicBezTo>
                    <a:pt x="1764" y="3526"/>
                    <a:pt x="2646" y="3510"/>
                    <a:pt x="3222" y="3510"/>
                  </a:cubicBezTo>
                  <a:cubicBezTo>
                    <a:pt x="3458" y="3510"/>
                    <a:pt x="3642" y="3513"/>
                    <a:pt x="3725" y="3521"/>
                  </a:cubicBezTo>
                  <a:cubicBezTo>
                    <a:pt x="4070" y="3552"/>
                    <a:pt x="8309" y="3543"/>
                    <a:pt x="9445" y="3561"/>
                  </a:cubicBezTo>
                  <a:cubicBezTo>
                    <a:pt x="9826" y="3569"/>
                    <a:pt x="10358" y="3572"/>
                    <a:pt x="10898" y="3572"/>
                  </a:cubicBezTo>
                  <a:cubicBezTo>
                    <a:pt x="11979" y="3572"/>
                    <a:pt x="13093" y="3561"/>
                    <a:pt x="13093" y="3561"/>
                  </a:cubicBezTo>
                  <a:lnTo>
                    <a:pt x="12920" y="3266"/>
                  </a:lnTo>
                  <a:cubicBezTo>
                    <a:pt x="12920" y="3266"/>
                    <a:pt x="12674" y="2761"/>
                    <a:pt x="12702" y="2688"/>
                  </a:cubicBezTo>
                  <a:cubicBezTo>
                    <a:pt x="12729" y="2616"/>
                    <a:pt x="13143" y="2411"/>
                    <a:pt x="13143" y="2411"/>
                  </a:cubicBezTo>
                  <a:cubicBezTo>
                    <a:pt x="13143" y="2411"/>
                    <a:pt x="12847" y="2206"/>
                    <a:pt x="12738" y="2093"/>
                  </a:cubicBezTo>
                  <a:cubicBezTo>
                    <a:pt x="12633" y="1979"/>
                    <a:pt x="12552" y="1692"/>
                    <a:pt x="12552" y="1692"/>
                  </a:cubicBezTo>
                  <a:lnTo>
                    <a:pt x="13024" y="1506"/>
                  </a:lnTo>
                  <a:cubicBezTo>
                    <a:pt x="13024" y="1506"/>
                    <a:pt x="12911" y="1338"/>
                    <a:pt x="12797" y="1229"/>
                  </a:cubicBezTo>
                  <a:cubicBezTo>
                    <a:pt x="12683" y="1115"/>
                    <a:pt x="12692" y="824"/>
                    <a:pt x="12729" y="628"/>
                  </a:cubicBezTo>
                  <a:cubicBezTo>
                    <a:pt x="12770" y="433"/>
                    <a:pt x="13024" y="96"/>
                    <a:pt x="13024" y="96"/>
                  </a:cubicBezTo>
                  <a:lnTo>
                    <a:pt x="13024" y="96"/>
                  </a:lnTo>
                  <a:lnTo>
                    <a:pt x="12883" y="123"/>
                  </a:lnTo>
                  <a:lnTo>
                    <a:pt x="11506" y="73"/>
                  </a:lnTo>
                  <a:cubicBezTo>
                    <a:pt x="11506" y="73"/>
                    <a:pt x="9573" y="55"/>
                    <a:pt x="9027" y="37"/>
                  </a:cubicBezTo>
                  <a:cubicBezTo>
                    <a:pt x="8481" y="19"/>
                    <a:pt x="6039" y="1"/>
                    <a:pt x="5553" y="1"/>
                  </a:cubicBezTo>
                  <a:close/>
                </a:path>
              </a:pathLst>
            </a:custGeom>
            <a:solidFill>
              <a:srgbClr val="E9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0868" y="148259"/>
              <a:ext cx="41189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WARM UP</a:t>
              </a:r>
              <a:endParaRPr lang="en-US" sz="6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41" y="2739190"/>
            <a:ext cx="5715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38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-73595" y="6844"/>
            <a:ext cx="12277789" cy="6851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01" y="804147"/>
            <a:ext cx="1072989" cy="60538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60358" y="1356228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73595" y="5875923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09691" y="2997364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09691" y="4375859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096" y="62819"/>
            <a:ext cx="835224" cy="969348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040" y="62819"/>
            <a:ext cx="829128" cy="969348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168" y="62819"/>
            <a:ext cx="835224" cy="969348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112" y="61631"/>
            <a:ext cx="829128" cy="969348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5426" y="61631"/>
            <a:ext cx="829128" cy="969348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11167301" y="6414052"/>
            <a:ext cx="1072989" cy="44394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43" y="-250186"/>
            <a:ext cx="2562330" cy="256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7" y="1665357"/>
            <a:ext cx="2562330" cy="256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953" y="3377991"/>
            <a:ext cx="2562330" cy="256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05" y="5016222"/>
            <a:ext cx="2562330" cy="2562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8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3516 -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-1.48148E-6 L 0.43047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-1.48148E-6 L 0.65222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2 -1.48148E-6 L 0.853 -0.005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3516 3.7037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3.7037E-7 L 0.43047 3.703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3.7037E-7 L 0.65221 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3.7037E-7 L 0.85299 -0.0057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3515 1.85185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5 1.85185E-6 L 0.43047 1.85185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1.85185E-6 L 0.65221 1.85185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1.85185E-6 L 0.85299 -0.00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23516 2.96296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2.96296E-6 L 0.43047 2.96296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2.96296E-6 L 0.65221 2.96296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2.96296E-6 L 0.85299 -0.0057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12616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46" y="712552"/>
            <a:ext cx="6775341" cy="4522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4689" y="712552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038" y="712552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4689" y="2983832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12038" y="2983832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04768" y="5354584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1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82737" y="710095"/>
            <a:ext cx="6349448" cy="4232965"/>
            <a:chOff x="2921276" y="1187173"/>
            <a:chExt cx="6349448" cy="42329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276" y="1187173"/>
              <a:ext cx="6349448" cy="4232965"/>
            </a:xfrm>
            <a:prstGeom prst="rect">
              <a:avLst/>
            </a:prstGeom>
          </p:spPr>
        </p:pic>
        <p:sp>
          <p:nvSpPr>
            <p:cNvPr id="3" name="Oval Callout 2"/>
            <p:cNvSpPr/>
            <p:nvPr/>
          </p:nvSpPr>
          <p:spPr>
            <a:xfrm>
              <a:off x="7792277" y="1709530"/>
              <a:ext cx="980661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3982277" y="1643269"/>
              <a:ext cx="980661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43738" y="5167444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speak English</a:t>
            </a:r>
          </a:p>
        </p:txBody>
      </p:sp>
      <p:sp>
        <p:nvSpPr>
          <p:cNvPr id="11" name="Pentagon 10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48" y="763453"/>
            <a:ext cx="6385278" cy="4464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03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3" y="794415"/>
            <a:ext cx="6844505" cy="4563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99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8760" y="803220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6109" y="803220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8760" y="3074500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6109" y="3074500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11" y="483806"/>
            <a:ext cx="6968947" cy="46514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2.Unit 6 - Lesson 1 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Kc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pz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nM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Kc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pz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nM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pzLVXahn1hYAAAAGIAAAAcAAAAdW5pdmVyc2FsL2xvY2FsX3NldHRpbmdzLnhtbLOxr8jNUShLLSrOzM+zVTLUM1BSSM1Lzk/JzEu3VQoNcdO1UFIoLknMS0nMyc9LtVXKy1dSsLfjssnJT07MCU4tKQEqLFYoyEmsTC0KSc0FMkpS/RJzgSrDw42V9O24AFBLAwQUAAIACADKc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cy1VPMoRpUsAAABqAAAAGwAAAHVuaXZlcnNhbC91bml2ZXJzYWwucG5nLnhtbLOxr8jNUShLLSrOzM+zVTLUM1Cyt+PlsikoSi3LTC1XqACKGekZQICSQqWtkgkStzwzpSTDVsnCwBAhlpGamZ5RYqtkhiSoDzQSAFBLAQIAABQAAgAIAOOGAlPDxJh2RwMAAOEJAAAUAAAAAAAAAAEAAAAAAAAAAAB1bml2ZXJzYWwvcGxheWVyLnhtbFBLAQIAABQAAgAIAMpzLVXKowNubAYAACgZAAAdAAAAAAAAAAEAAAAAAHkDAAB1bml2ZXJzYWwvY29tbW9uX21lc3NhZ2VzLmxuZ1BLAQIAABQAAgAIAMpzLVUVHmAbowAAAH8BAAAuAAAAAAAAAAEAAAAAACAKAAB1bml2ZXJzYWwvcGxheWJhY2tfYW5kX25hdmlnYXRpb25fc2V0dGluZ3MueG1sUEsBAgAAFAACAAgAynMtVaenV+h8BAAAbxcAACcAAAAAAAAAAQAAAAAADwsAAHVuaXZlcnNhbC9mbGFzaF9wdWJsaXNoaW5nX3NldHRpbmdzLnhtbFBLAQIAABQAAgAIAMpzLVW86VOGdwMAAOgMAAAhAAAAAAAAAAEAAAAAANAPAAB1bml2ZXJzYWwvZmxhc2hfc2tpbl9zZXR0aW5ncy54bWxQSwECAAAUAAIACADKcy1VF9vd2HcEAAD5FgAAJgAAAAAAAAABAAAAAACGEwAAdW5pdmVyc2FsL2h0bWxfcHVibGlzaGluZ19zZXR0aW5ncy54bWxQSwECAAAUAAIACADKcy1VVHMZhbABAACBBgAAHwAAAAAAAAABAAAAAABBGAAAdW5pdmVyc2FsL2h0bWxfc2tpbl9zZXR0aW5ncy5qc1BLAQIAABQAAgAIAMpzLVXahn1hYAAAAGIAAAAcAAAAAAAAAAEAAAAAAC4aAAB1bml2ZXJzYWwvbG9jYWxfc2V0dGluZ3MueG1sUEsBAgAAFAACAAgAynMtVYPsCm8cBgAARxMAABcAAAAAAAAAAAAAAAAAyBoAAHVuaXZlcnNhbC91bml2ZXJzYWwucG5nUEsBAgAAFAACAAgAynMtVTzKEaVLAAAAagAAABsAAAAAAAAAAQAAAAAAGSEAAHVuaXZlcnNhbC91bml2ZXJzYWwucG5nLnhtbFBLBQYAAAAACgAKAAYDAACdIQAAAAA="/>
  <p:tag name="ISPRING_LMS_API_VERSION" val="SCORM 2004 (2nd edition)"/>
  <p:tag name="ISPRING_ULTRA_SCORM_COURSE_ID" val="BC43B7CB-CAC2-4430-BB5A-CBD7079C1D2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2.Unit 6 - Lesson 1 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E6DFF-D84B-4286-83E2-6B626DF14726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D6754-C615-4326-9D51-A690781213D6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F36EB-B7B0-4A7F-B0D1-5B8EB1641BBE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257F1-9B77-42DF-A58E-946FEDD2364D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9DE41-E595-4888-A387-3C19DC4ED14C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205EF-395C-48E9-A7E9-95D9600831B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5F10F-E7C8-4C82-9662-75C21D79DD0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C2267-DA85-496A-AB4E-C88EED9E506B}:2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54AB12-6478-4EA6-8435-73862DED8B4C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3DF46-C8A8-4387-BFAE-9C1E0D5F3BE3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63A97-62C8-4292-A8B3-45FED695549A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61285-6B1C-4205-92DA-9DA0C547A31E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928A2-9F52-48C1-88E3-FC9CC648A727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A43EB-0084-4133-A44C-55AC8767F871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618B52-7569-417E-A82C-BFAE4DC7F6FB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63384-E99E-498C-864D-66F52D2C62B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18964-DEE1-424D-8CEB-EB8FE670B146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0D1B89-93CE-4389-BAFF-A6C98D752089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44A71-00C5-4B43-9502-B536B427F064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1EBE1-3418-4419-AD93-7FBE98CE045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6607C-B71B-4DCF-BE60-2D5820E1CAEC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592F1D-D27A-4016-9508-01A394FB1DF9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D96FFA-88FA-4A59-9E38-70370CE04AE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B7CBF-D3B6-421A-B744-0A918839F6D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671C7-CE3D-40A5-9464-45C93BF20739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BAE38-705C-4FFD-948A-C68C3E17E1A0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1338</Words>
  <Application>Microsoft Office PowerPoint</Application>
  <PresentationFormat>Widescreen</PresentationFormat>
  <Paragraphs>218</Paragraphs>
  <Slides>26</Slides>
  <Notes>26</Notes>
  <HiddenSlides>0</HiddenSlides>
  <MMClips>15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Bebas Neue</vt:lpstr>
      <vt:lpstr>Chau Philomene One</vt:lpstr>
      <vt:lpstr>Life Savers</vt:lpstr>
      <vt:lpstr>Life Savers ExtraBold</vt:lpstr>
      <vt:lpstr>Montserrat ExtraBold</vt:lpstr>
      <vt:lpstr>Montserrat Light</vt:lpstr>
      <vt:lpstr>Montserrat Medium</vt:lpstr>
      <vt:lpstr>Nunito</vt:lpstr>
      <vt:lpstr>Open Sans</vt:lpstr>
      <vt:lpstr>PT Sans</vt:lpstr>
      <vt:lpstr>Quicksand</vt:lpstr>
      <vt:lpstr>Quicksand SemiBold</vt:lpstr>
      <vt:lpstr>Roboto</vt:lpstr>
      <vt:lpstr>Signika</vt:lpstr>
      <vt:lpstr>Arial</vt:lpstr>
      <vt:lpstr>Bradley Hand ITC</vt:lpstr>
      <vt:lpstr>Calibri</vt:lpstr>
      <vt:lpstr>Calibri Light</vt:lpstr>
      <vt:lpstr>Comic Sans MS</vt:lpstr>
      <vt:lpstr>Montserrat</vt:lpstr>
      <vt:lpstr>Myriad Pro</vt:lpstr>
      <vt:lpstr>Office Theme</vt:lpstr>
      <vt:lpstr>P.E. Subject for Middle School - 6th Grade: Sports &amp; Games by Slidesgo</vt:lpstr>
      <vt:lpstr>Fun Games Classroom Kit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check!</vt:lpstr>
      <vt:lpstr>Let’s check!</vt:lpstr>
      <vt:lpstr>Let’s check!</vt:lpstr>
      <vt:lpstr>Let’s check!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72.Unit 6 - Lesson 1  - Period 2</dc:title>
  <dc:creator>Le Thi Phep</dc:creator>
  <cp:lastModifiedBy>Long Trịnh</cp:lastModifiedBy>
  <cp:revision>76</cp:revision>
  <dcterms:created xsi:type="dcterms:W3CDTF">2022-02-27T07:18:31Z</dcterms:created>
  <dcterms:modified xsi:type="dcterms:W3CDTF">2025-05-26T10:05:24Z</dcterms:modified>
</cp:coreProperties>
</file>