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5" r:id="rId2"/>
    <p:sldMasterId id="2147483827" r:id="rId3"/>
    <p:sldMasterId id="2147483851" r:id="rId4"/>
    <p:sldMasterId id="2147483873" r:id="rId5"/>
    <p:sldMasterId id="2147483925" r:id="rId6"/>
    <p:sldMasterId id="2147483944" r:id="rId7"/>
    <p:sldMasterId id="2147483956" r:id="rId8"/>
    <p:sldMasterId id="2147483968" r:id="rId9"/>
    <p:sldMasterId id="2147483983" r:id="rId10"/>
  </p:sldMasterIdLst>
  <p:notesMasterIdLst>
    <p:notesMasterId r:id="rId34"/>
  </p:notesMasterIdLst>
  <p:sldIdLst>
    <p:sldId id="322" r:id="rId11"/>
    <p:sldId id="256" r:id="rId12"/>
    <p:sldId id="262" r:id="rId13"/>
    <p:sldId id="257" r:id="rId14"/>
    <p:sldId id="258" r:id="rId15"/>
    <p:sldId id="259" r:id="rId16"/>
    <p:sldId id="2007577096" r:id="rId17"/>
    <p:sldId id="261" r:id="rId18"/>
    <p:sldId id="2007577280" r:id="rId19"/>
    <p:sldId id="328" r:id="rId20"/>
    <p:sldId id="260" r:id="rId21"/>
    <p:sldId id="333" r:id="rId22"/>
    <p:sldId id="332" r:id="rId23"/>
    <p:sldId id="334" r:id="rId24"/>
    <p:sldId id="330" r:id="rId25"/>
    <p:sldId id="2007577283" r:id="rId26"/>
    <p:sldId id="331" r:id="rId27"/>
    <p:sldId id="2007577284" r:id="rId28"/>
    <p:sldId id="337" r:id="rId29"/>
    <p:sldId id="351" r:id="rId30"/>
    <p:sldId id="2007577285" r:id="rId31"/>
    <p:sldId id="282" r:id="rId32"/>
    <p:sldId id="3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Dẫn</a:t>
            </a:r>
            <a:r>
              <a:rPr lang="en-US" sz="1400" baseline="0"/>
              <a:t> dắt: Các con vật đều rất đói bụng rồi, chúng ta hãy cùng đi tìm thức ăn về cho chúng nhé!</a:t>
            </a:r>
          </a:p>
          <a:p>
            <a:r>
              <a:rPr lang="en-US" sz="1400"/>
              <a:t>Click vào</a:t>
            </a:r>
            <a:r>
              <a:rPr lang="en-US" sz="1400" baseline="0"/>
              <a:t> con vật để đến câu hỏi</a:t>
            </a:r>
          </a:p>
          <a:p>
            <a:r>
              <a:rPr lang="en-US" sz="1400" baseline="0"/>
              <a:t>Tại slide câu hỏi, click vào con vật để quay về slide này.</a:t>
            </a:r>
          </a:p>
          <a:p>
            <a:r>
              <a:rPr lang="en-US" sz="1400"/>
              <a:t>Click vào</a:t>
            </a:r>
            <a:r>
              <a:rPr lang="en-US" sz="1400" baseline="0"/>
              <a:t> Mặt trời để đến bài học</a:t>
            </a: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sóc để quay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con vật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ngựa để quay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8F752C-1CBE-A41B-B9CC-59F17A9D0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70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393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865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7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of apples in a yard&#10;&#10;Description automatically generated">
            <a:extLst>
              <a:ext uri="{FF2B5EF4-FFF2-40B4-BE49-F238E27FC236}">
                <a16:creationId xmlns:a16="http://schemas.microsoft.com/office/drawing/2014/main" id="{A53B5C52-579D-F6DF-D5EC-B93CB9A6F1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731DF504-E08C-7AEB-FA10-D5DC09C8365C}"/>
              </a:ext>
            </a:extLst>
          </p:cNvPr>
          <p:cNvSpPr/>
          <p:nvPr userDrawn="1"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781" y="357545"/>
                  <a:pt x="360729" y="86253"/>
                  <a:pt x="690921" y="0"/>
                </a:cubicBezTo>
                <a:cubicBezTo>
                  <a:pt x="2628723" y="89949"/>
                  <a:pt x="8303779" y="451316"/>
                  <a:pt x="10637479" y="0"/>
                </a:cubicBezTo>
                <a:cubicBezTo>
                  <a:pt x="11007021" y="-82898"/>
                  <a:pt x="11238484" y="282139"/>
                  <a:pt x="11328400" y="690921"/>
                </a:cubicBezTo>
                <a:cubicBezTo>
                  <a:pt x="11462218" y="1467153"/>
                  <a:pt x="11152484" y="3683801"/>
                  <a:pt x="11328400" y="5405079"/>
                </a:cubicBezTo>
                <a:cubicBezTo>
                  <a:pt x="11349676" y="5678682"/>
                  <a:pt x="10955651" y="6024913"/>
                  <a:pt x="10637479" y="6096000"/>
                </a:cubicBezTo>
                <a:cubicBezTo>
                  <a:pt x="9039017" y="6168380"/>
                  <a:pt x="5641110" y="6083547"/>
                  <a:pt x="690921" y="6096000"/>
                </a:cubicBezTo>
                <a:cubicBezTo>
                  <a:pt x="353495" y="6091008"/>
                  <a:pt x="-77287" y="5801947"/>
                  <a:pt x="0" y="5405079"/>
                </a:cubicBezTo>
                <a:cubicBezTo>
                  <a:pt x="85115" y="3272109"/>
                  <a:pt x="-54302" y="1510942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-1559" y="335931"/>
                  <a:pt x="324521" y="-1505"/>
                  <a:pt x="690921" y="0"/>
                </a:cubicBezTo>
                <a:cubicBezTo>
                  <a:pt x="5592369" y="77685"/>
                  <a:pt x="5743939" y="-91013"/>
                  <a:pt x="10637479" y="0"/>
                </a:cubicBezTo>
                <a:cubicBezTo>
                  <a:pt x="10923080" y="-25613"/>
                  <a:pt x="11398678" y="286977"/>
                  <a:pt x="11328400" y="690921"/>
                </a:cubicBezTo>
                <a:cubicBezTo>
                  <a:pt x="11518381" y="2335383"/>
                  <a:pt x="11599369" y="3924320"/>
                  <a:pt x="11328400" y="5405079"/>
                </a:cubicBezTo>
                <a:cubicBezTo>
                  <a:pt x="11313322" y="5731326"/>
                  <a:pt x="10954981" y="6064418"/>
                  <a:pt x="10637479" y="6096000"/>
                </a:cubicBezTo>
                <a:cubicBezTo>
                  <a:pt x="8458938" y="5346218"/>
                  <a:pt x="3959858" y="6303724"/>
                  <a:pt x="690921" y="6096000"/>
                </a:cubicBezTo>
                <a:cubicBezTo>
                  <a:pt x="269749" y="6130117"/>
                  <a:pt x="-35202" y="5760593"/>
                  <a:pt x="0" y="5405079"/>
                </a:cubicBezTo>
                <a:cubicBezTo>
                  <a:pt x="44804" y="3617267"/>
                  <a:pt x="63877" y="1691872"/>
                  <a:pt x="0" y="690921"/>
                </a:cubicBezTo>
                <a:close/>
              </a:path>
              <a:path w="11328400" h="6096000" fill="none" stroke="0" extrusionOk="0">
                <a:moveTo>
                  <a:pt x="0" y="690921"/>
                </a:moveTo>
                <a:cubicBezTo>
                  <a:pt x="58630" y="366440"/>
                  <a:pt x="352842" y="77037"/>
                  <a:pt x="690921" y="0"/>
                </a:cubicBezTo>
                <a:cubicBezTo>
                  <a:pt x="3238567" y="283753"/>
                  <a:pt x="8069023" y="131750"/>
                  <a:pt x="10637479" y="0"/>
                </a:cubicBezTo>
                <a:cubicBezTo>
                  <a:pt x="10961018" y="-96699"/>
                  <a:pt x="11328300" y="233351"/>
                  <a:pt x="11328400" y="690921"/>
                </a:cubicBezTo>
                <a:cubicBezTo>
                  <a:pt x="11481120" y="1401033"/>
                  <a:pt x="11491924" y="3353337"/>
                  <a:pt x="11328400" y="5405079"/>
                </a:cubicBezTo>
                <a:cubicBezTo>
                  <a:pt x="11290322" y="5732784"/>
                  <a:pt x="10955473" y="6056058"/>
                  <a:pt x="10637479" y="6096000"/>
                </a:cubicBezTo>
                <a:cubicBezTo>
                  <a:pt x="8786911" y="5586346"/>
                  <a:pt x="5484387" y="6095218"/>
                  <a:pt x="690921" y="6096000"/>
                </a:cubicBezTo>
                <a:cubicBezTo>
                  <a:pt x="268208" y="6082206"/>
                  <a:pt x="-52332" y="5789511"/>
                  <a:pt x="0" y="5405079"/>
                </a:cubicBezTo>
                <a:cubicBezTo>
                  <a:pt x="21989" y="3438707"/>
                  <a:pt x="-58630" y="1675039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28400"/>
                      <a:gd name="connsiteY0" fmla="*/ 690921 h 6096000"/>
                      <a:gd name="connsiteX1" fmla="*/ 690921 w 11328400"/>
                      <a:gd name="connsiteY1" fmla="*/ 0 h 6096000"/>
                      <a:gd name="connsiteX2" fmla="*/ 10637479 w 11328400"/>
                      <a:gd name="connsiteY2" fmla="*/ 0 h 6096000"/>
                      <a:gd name="connsiteX3" fmla="*/ 11328400 w 11328400"/>
                      <a:gd name="connsiteY3" fmla="*/ 690921 h 6096000"/>
                      <a:gd name="connsiteX4" fmla="*/ 11328400 w 11328400"/>
                      <a:gd name="connsiteY4" fmla="*/ 5405079 h 6096000"/>
                      <a:gd name="connsiteX5" fmla="*/ 10637479 w 11328400"/>
                      <a:gd name="connsiteY5" fmla="*/ 6096000 h 6096000"/>
                      <a:gd name="connsiteX6" fmla="*/ 690921 w 11328400"/>
                      <a:gd name="connsiteY6" fmla="*/ 6096000 h 6096000"/>
                      <a:gd name="connsiteX7" fmla="*/ 0 w 11328400"/>
                      <a:gd name="connsiteY7" fmla="*/ 5405079 h 6096000"/>
                      <a:gd name="connsiteX8" fmla="*/ 0 w 11328400"/>
                      <a:gd name="connsiteY8" fmla="*/ 690921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28400" h="6096000" fill="none" extrusionOk="0">
                        <a:moveTo>
                          <a:pt x="0" y="690921"/>
                        </a:moveTo>
                        <a:cubicBezTo>
                          <a:pt x="1535" y="350877"/>
                          <a:pt x="342918" y="56361"/>
                          <a:pt x="690921" y="0"/>
                        </a:cubicBezTo>
                        <a:cubicBezTo>
                          <a:pt x="2923958" y="72427"/>
                          <a:pt x="8128815" y="61419"/>
                          <a:pt x="10637479" y="0"/>
                        </a:cubicBezTo>
                        <a:cubicBezTo>
                          <a:pt x="11010494" y="-58991"/>
                          <a:pt x="11295540" y="299397"/>
                          <a:pt x="11328400" y="690921"/>
                        </a:cubicBezTo>
                        <a:cubicBezTo>
                          <a:pt x="11429276" y="1445112"/>
                          <a:pt x="11221087" y="3548450"/>
                          <a:pt x="11328400" y="5405079"/>
                        </a:cubicBezTo>
                        <a:cubicBezTo>
                          <a:pt x="11342759" y="5713787"/>
                          <a:pt x="10988213" y="6061416"/>
                          <a:pt x="10637479" y="6096000"/>
                        </a:cubicBezTo>
                        <a:cubicBezTo>
                          <a:pt x="8919766" y="6125827"/>
                          <a:pt x="5635804" y="6016694"/>
                          <a:pt x="690921" y="6096000"/>
                        </a:cubicBezTo>
                        <a:cubicBezTo>
                          <a:pt x="326756" y="6094031"/>
                          <a:pt x="-40806" y="5794733"/>
                          <a:pt x="0" y="5405079"/>
                        </a:cubicBezTo>
                        <a:cubicBezTo>
                          <a:pt x="50037" y="3337414"/>
                          <a:pt x="770" y="1653004"/>
                          <a:pt x="0" y="690921"/>
                        </a:cubicBezTo>
                        <a:close/>
                      </a:path>
                      <a:path w="11328400" h="6096000" stroke="0" extrusionOk="0">
                        <a:moveTo>
                          <a:pt x="0" y="690921"/>
                        </a:moveTo>
                        <a:cubicBezTo>
                          <a:pt x="8570" y="311672"/>
                          <a:pt x="328659" y="40259"/>
                          <a:pt x="690921" y="0"/>
                        </a:cubicBezTo>
                        <a:cubicBezTo>
                          <a:pt x="5588298" y="123000"/>
                          <a:pt x="5739649" y="-96860"/>
                          <a:pt x="10637479" y="0"/>
                        </a:cubicBezTo>
                        <a:cubicBezTo>
                          <a:pt x="10978167" y="-31169"/>
                          <a:pt x="11345215" y="275436"/>
                          <a:pt x="11328400" y="690921"/>
                        </a:cubicBezTo>
                        <a:cubicBezTo>
                          <a:pt x="11331573" y="2357875"/>
                          <a:pt x="11422667" y="3886882"/>
                          <a:pt x="11328400" y="5405079"/>
                        </a:cubicBezTo>
                        <a:cubicBezTo>
                          <a:pt x="11294244" y="5799038"/>
                          <a:pt x="11009046" y="6094360"/>
                          <a:pt x="10637479" y="6096000"/>
                        </a:cubicBezTo>
                        <a:cubicBezTo>
                          <a:pt x="8402060" y="5935293"/>
                          <a:pt x="3984292" y="6135667"/>
                          <a:pt x="690921" y="6096000"/>
                        </a:cubicBezTo>
                        <a:cubicBezTo>
                          <a:pt x="254025" y="6084829"/>
                          <a:pt x="-32887" y="5771765"/>
                          <a:pt x="0" y="5405079"/>
                        </a:cubicBezTo>
                        <a:cubicBezTo>
                          <a:pt x="32216" y="3792658"/>
                          <a:pt x="57206" y="1797384"/>
                          <a:pt x="0" y="6909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455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784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603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01701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0094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2777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6737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207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75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01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086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5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9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7713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93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098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326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98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144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27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78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0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D96D-A2B4-3414-2A07-1237DE5DC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12CF8-3B3C-4D71-5E5B-8B6B92E0F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3F0A4-DD64-2744-4F7E-B441DCB4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9E590-AB6F-C82F-7B7D-88268890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EF7AC-F318-D6D2-42B5-B7294C55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730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C924-3725-4BC0-BE20-F6518849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045D8-C014-806E-401E-5F8B3EAC5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A103E-54F0-45F0-759E-E36E24C4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13C80-C496-097A-1B3F-D411F89F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F42F-8F5E-39C7-6080-BBA38FA7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81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2C84-4450-1FDE-FEAD-D59254BB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EE8ED-4E2B-D81A-6960-60C0F5C75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642C6-32BE-9FF7-D436-B75CB7D3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6002D-B46F-8DA2-3989-0195FB12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F93A0-E6FB-349E-8FC5-4D445AEF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792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81100-4EC5-E867-DA4F-E1264169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519B6-B4CC-2F95-0F88-6B2E14D8E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A6BDC-22F9-95E3-9243-1865E6E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F8086-FF19-2411-CF45-5CBB8248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4D139-ED6C-AD95-CAB7-50108811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7AB03-A61C-856C-4411-6DEF10D6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90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3055-EA51-C001-135B-CC1FB69D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4DE98-D97C-9F3D-2686-BE2903488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72570-F4A1-6FE8-D1D5-E920881F4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912C7-1065-4120-601B-5A14370FD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14E61-214B-BA5C-6272-6BE6BC063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4B5BEC-AAFF-9EFC-20DC-673D501A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6A55E-0440-6D5E-E2FF-D650019F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ABB55-8B72-E845-D1A3-42183226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6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F00B-0BAA-CADC-2713-8172A69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39069-F4B7-94FB-13D2-851357A1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C3DC0-4883-F700-D76A-6D07A38F8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7AB02-0A98-DA45-80B5-DC513499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78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5281C-38C0-36E8-5E23-42364F2A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6B189-E817-8A3E-044F-BB2061D1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97E03-40C6-FC13-D624-CF90C2B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40D5F-0BDF-5D03-2BFE-B9FE7B8F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5E9A5-8AF0-278F-5D0C-DF4061F20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506D-5FFA-0A95-A605-153B33FE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10821-2A69-6EAB-E776-444213E4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BB435-4FAE-385B-B2A4-D57161E3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A7AF8-E013-BFB4-B415-1105B4C7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538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3225-FF66-CC1D-0D95-2426627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F8E050-801A-5D95-D6BB-9F8EE9C8D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844AE-4C14-BB27-7A2F-0C6C9A7D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68CAE-1212-6807-A429-1E0F5B85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24F9D-A119-0164-63D1-2FD3FA90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FAB3E-2EFB-69F3-97CB-8693A4ED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3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AA60-4A10-9D9E-03AE-845E2096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87580-5711-F621-F3C9-425C6054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55AEF-24FE-5593-A823-1D0CB9C9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5C3E-9DCF-E920-C432-6677B088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EB75-7C07-2B5D-4446-DF12553D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914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D4FC2E-8770-52C2-62E7-C9B368EAB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02F89-A728-4C89-763E-A86F92A88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64304-7271-728A-276C-656FBB47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567CF-E54E-7D1C-21EE-8A77BE69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5C40F-B43F-27A9-950A-363279EE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6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882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4798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01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807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48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167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77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basket of apples in a yard&#10;&#10;Description automatically generated">
            <a:extLst>
              <a:ext uri="{FF2B5EF4-FFF2-40B4-BE49-F238E27FC236}">
                <a16:creationId xmlns:a16="http://schemas.microsoft.com/office/drawing/2014/main" id="{355D5D0D-4C73-A2D8-8BA8-B5965060AA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694D2A-88CC-AF06-3A96-E2ABD8F88915}"/>
              </a:ext>
            </a:extLst>
          </p:cNvPr>
          <p:cNvSpPr/>
          <p:nvPr userDrawn="1"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781" y="357545"/>
                  <a:pt x="360729" y="86253"/>
                  <a:pt x="690921" y="0"/>
                </a:cubicBezTo>
                <a:cubicBezTo>
                  <a:pt x="2628723" y="89949"/>
                  <a:pt x="8303779" y="451316"/>
                  <a:pt x="10637479" y="0"/>
                </a:cubicBezTo>
                <a:cubicBezTo>
                  <a:pt x="11007021" y="-82898"/>
                  <a:pt x="11238484" y="282139"/>
                  <a:pt x="11328400" y="690921"/>
                </a:cubicBezTo>
                <a:cubicBezTo>
                  <a:pt x="11462218" y="1467153"/>
                  <a:pt x="11152484" y="3683801"/>
                  <a:pt x="11328400" y="5405079"/>
                </a:cubicBezTo>
                <a:cubicBezTo>
                  <a:pt x="11349676" y="5678682"/>
                  <a:pt x="10955651" y="6024913"/>
                  <a:pt x="10637479" y="6096000"/>
                </a:cubicBezTo>
                <a:cubicBezTo>
                  <a:pt x="9039017" y="6168380"/>
                  <a:pt x="5641110" y="6083547"/>
                  <a:pt x="690921" y="6096000"/>
                </a:cubicBezTo>
                <a:cubicBezTo>
                  <a:pt x="353495" y="6091008"/>
                  <a:pt x="-77287" y="5801947"/>
                  <a:pt x="0" y="5405079"/>
                </a:cubicBezTo>
                <a:cubicBezTo>
                  <a:pt x="85115" y="3272109"/>
                  <a:pt x="-54302" y="1510942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-1559" y="335931"/>
                  <a:pt x="324521" y="-1505"/>
                  <a:pt x="690921" y="0"/>
                </a:cubicBezTo>
                <a:cubicBezTo>
                  <a:pt x="5592369" y="77685"/>
                  <a:pt x="5743939" y="-91013"/>
                  <a:pt x="10637479" y="0"/>
                </a:cubicBezTo>
                <a:cubicBezTo>
                  <a:pt x="10923080" y="-25613"/>
                  <a:pt x="11398678" y="286977"/>
                  <a:pt x="11328400" y="690921"/>
                </a:cubicBezTo>
                <a:cubicBezTo>
                  <a:pt x="11518381" y="2335383"/>
                  <a:pt x="11599369" y="3924320"/>
                  <a:pt x="11328400" y="5405079"/>
                </a:cubicBezTo>
                <a:cubicBezTo>
                  <a:pt x="11313322" y="5731326"/>
                  <a:pt x="10954981" y="6064418"/>
                  <a:pt x="10637479" y="6096000"/>
                </a:cubicBezTo>
                <a:cubicBezTo>
                  <a:pt x="8458938" y="5346218"/>
                  <a:pt x="3959858" y="6303724"/>
                  <a:pt x="690921" y="6096000"/>
                </a:cubicBezTo>
                <a:cubicBezTo>
                  <a:pt x="269749" y="6130117"/>
                  <a:pt x="-35202" y="5760593"/>
                  <a:pt x="0" y="5405079"/>
                </a:cubicBezTo>
                <a:cubicBezTo>
                  <a:pt x="44804" y="3617267"/>
                  <a:pt x="63877" y="1691872"/>
                  <a:pt x="0" y="690921"/>
                </a:cubicBezTo>
                <a:close/>
              </a:path>
              <a:path w="11328400" h="6096000" fill="none" stroke="0" extrusionOk="0">
                <a:moveTo>
                  <a:pt x="0" y="690921"/>
                </a:moveTo>
                <a:cubicBezTo>
                  <a:pt x="58630" y="366440"/>
                  <a:pt x="352842" y="77037"/>
                  <a:pt x="690921" y="0"/>
                </a:cubicBezTo>
                <a:cubicBezTo>
                  <a:pt x="3238567" y="283753"/>
                  <a:pt x="8069023" y="131750"/>
                  <a:pt x="10637479" y="0"/>
                </a:cubicBezTo>
                <a:cubicBezTo>
                  <a:pt x="10961018" y="-96699"/>
                  <a:pt x="11328300" y="233351"/>
                  <a:pt x="11328400" y="690921"/>
                </a:cubicBezTo>
                <a:cubicBezTo>
                  <a:pt x="11481120" y="1401033"/>
                  <a:pt x="11491924" y="3353337"/>
                  <a:pt x="11328400" y="5405079"/>
                </a:cubicBezTo>
                <a:cubicBezTo>
                  <a:pt x="11290322" y="5732784"/>
                  <a:pt x="10955473" y="6056058"/>
                  <a:pt x="10637479" y="6096000"/>
                </a:cubicBezTo>
                <a:cubicBezTo>
                  <a:pt x="8786911" y="5586346"/>
                  <a:pt x="5484387" y="6095218"/>
                  <a:pt x="690921" y="6096000"/>
                </a:cubicBezTo>
                <a:cubicBezTo>
                  <a:pt x="268208" y="6082206"/>
                  <a:pt x="-52332" y="5789511"/>
                  <a:pt x="0" y="5405079"/>
                </a:cubicBezTo>
                <a:cubicBezTo>
                  <a:pt x="21989" y="3438707"/>
                  <a:pt x="-58630" y="1675039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28400"/>
                      <a:gd name="connsiteY0" fmla="*/ 690921 h 6096000"/>
                      <a:gd name="connsiteX1" fmla="*/ 690921 w 11328400"/>
                      <a:gd name="connsiteY1" fmla="*/ 0 h 6096000"/>
                      <a:gd name="connsiteX2" fmla="*/ 10637479 w 11328400"/>
                      <a:gd name="connsiteY2" fmla="*/ 0 h 6096000"/>
                      <a:gd name="connsiteX3" fmla="*/ 11328400 w 11328400"/>
                      <a:gd name="connsiteY3" fmla="*/ 690921 h 6096000"/>
                      <a:gd name="connsiteX4" fmla="*/ 11328400 w 11328400"/>
                      <a:gd name="connsiteY4" fmla="*/ 5405079 h 6096000"/>
                      <a:gd name="connsiteX5" fmla="*/ 10637479 w 11328400"/>
                      <a:gd name="connsiteY5" fmla="*/ 6096000 h 6096000"/>
                      <a:gd name="connsiteX6" fmla="*/ 690921 w 11328400"/>
                      <a:gd name="connsiteY6" fmla="*/ 6096000 h 6096000"/>
                      <a:gd name="connsiteX7" fmla="*/ 0 w 11328400"/>
                      <a:gd name="connsiteY7" fmla="*/ 5405079 h 6096000"/>
                      <a:gd name="connsiteX8" fmla="*/ 0 w 11328400"/>
                      <a:gd name="connsiteY8" fmla="*/ 690921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28400" h="6096000" fill="none" extrusionOk="0">
                        <a:moveTo>
                          <a:pt x="0" y="690921"/>
                        </a:moveTo>
                        <a:cubicBezTo>
                          <a:pt x="1535" y="350877"/>
                          <a:pt x="342918" y="56361"/>
                          <a:pt x="690921" y="0"/>
                        </a:cubicBezTo>
                        <a:cubicBezTo>
                          <a:pt x="2923958" y="72427"/>
                          <a:pt x="8128815" y="61419"/>
                          <a:pt x="10637479" y="0"/>
                        </a:cubicBezTo>
                        <a:cubicBezTo>
                          <a:pt x="11010494" y="-58991"/>
                          <a:pt x="11295540" y="299397"/>
                          <a:pt x="11328400" y="690921"/>
                        </a:cubicBezTo>
                        <a:cubicBezTo>
                          <a:pt x="11429276" y="1445112"/>
                          <a:pt x="11221087" y="3548450"/>
                          <a:pt x="11328400" y="5405079"/>
                        </a:cubicBezTo>
                        <a:cubicBezTo>
                          <a:pt x="11342759" y="5713787"/>
                          <a:pt x="10988213" y="6061416"/>
                          <a:pt x="10637479" y="6096000"/>
                        </a:cubicBezTo>
                        <a:cubicBezTo>
                          <a:pt x="8919766" y="6125827"/>
                          <a:pt x="5635804" y="6016694"/>
                          <a:pt x="690921" y="6096000"/>
                        </a:cubicBezTo>
                        <a:cubicBezTo>
                          <a:pt x="326756" y="6094031"/>
                          <a:pt x="-40806" y="5794733"/>
                          <a:pt x="0" y="5405079"/>
                        </a:cubicBezTo>
                        <a:cubicBezTo>
                          <a:pt x="50037" y="3337414"/>
                          <a:pt x="770" y="1653004"/>
                          <a:pt x="0" y="690921"/>
                        </a:cubicBezTo>
                        <a:close/>
                      </a:path>
                      <a:path w="11328400" h="6096000" stroke="0" extrusionOk="0">
                        <a:moveTo>
                          <a:pt x="0" y="690921"/>
                        </a:moveTo>
                        <a:cubicBezTo>
                          <a:pt x="8570" y="311672"/>
                          <a:pt x="328659" y="40259"/>
                          <a:pt x="690921" y="0"/>
                        </a:cubicBezTo>
                        <a:cubicBezTo>
                          <a:pt x="5588298" y="123000"/>
                          <a:pt x="5739649" y="-96860"/>
                          <a:pt x="10637479" y="0"/>
                        </a:cubicBezTo>
                        <a:cubicBezTo>
                          <a:pt x="10978167" y="-31169"/>
                          <a:pt x="11345215" y="275436"/>
                          <a:pt x="11328400" y="690921"/>
                        </a:cubicBezTo>
                        <a:cubicBezTo>
                          <a:pt x="11331573" y="2357875"/>
                          <a:pt x="11422667" y="3886882"/>
                          <a:pt x="11328400" y="5405079"/>
                        </a:cubicBezTo>
                        <a:cubicBezTo>
                          <a:pt x="11294244" y="5799038"/>
                          <a:pt x="11009046" y="6094360"/>
                          <a:pt x="10637479" y="6096000"/>
                        </a:cubicBezTo>
                        <a:cubicBezTo>
                          <a:pt x="8402060" y="5935293"/>
                          <a:pt x="3984292" y="6135667"/>
                          <a:pt x="690921" y="6096000"/>
                        </a:cubicBezTo>
                        <a:cubicBezTo>
                          <a:pt x="254025" y="6084829"/>
                          <a:pt x="-32887" y="5771765"/>
                          <a:pt x="0" y="5405079"/>
                        </a:cubicBezTo>
                        <a:cubicBezTo>
                          <a:pt x="32216" y="3792658"/>
                          <a:pt x="57206" y="1797384"/>
                          <a:pt x="0" y="6909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4F8AEE-025C-6C8E-E534-3881E90138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222CA5-4937-AF60-1286-3EA919BD399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04064B-55BF-1296-7F21-980DAD688C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6E9A5-99BE-39E2-4343-BECDEE33B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A7B29-59AB-A905-2D9A-65A5FB8D0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DB343-5A67-2B4D-4366-8076D4FD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9CA0F4-A1FC-460B-B880-F759D011CB9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F6FFA-9E80-6F4A-08B2-A75BED98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C2770-BBAD-B680-6D68-102B92119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5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1" r:id="rId12"/>
    <p:sldLayoutId id="21474839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0.png"/><Relationship Id="rId18" Type="http://schemas.openxmlformats.org/officeDocument/2006/relationships/slide" Target="slide19.xml"/><Relationship Id="rId26" Type="http://schemas.openxmlformats.org/officeDocument/2006/relationships/image" Target="../media/image48.png"/><Relationship Id="rId3" Type="http://schemas.microsoft.com/office/2007/relationships/media" Target="../media/media2.mp3"/><Relationship Id="rId21" Type="http://schemas.microsoft.com/office/2007/relationships/hdphoto" Target="../media/hdphoto1.wdp"/><Relationship Id="rId7" Type="http://schemas.openxmlformats.org/officeDocument/2006/relationships/slideLayout" Target="../slideLayouts/slideLayout100.xml"/><Relationship Id="rId12" Type="http://schemas.openxmlformats.org/officeDocument/2006/relationships/slide" Target="slide16.xml"/><Relationship Id="rId17" Type="http://schemas.openxmlformats.org/officeDocument/2006/relationships/image" Target="../media/image42.png"/><Relationship Id="rId25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44.png"/><Relationship Id="rId29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39.png"/><Relationship Id="rId24" Type="http://schemas.microsoft.com/office/2007/relationships/hdphoto" Target="../media/hdphoto2.wdp"/><Relationship Id="rId5" Type="http://schemas.microsoft.com/office/2007/relationships/media" Target="../media/media3.wav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28" Type="http://schemas.openxmlformats.org/officeDocument/2006/relationships/image" Target="../media/image50.gif"/><Relationship Id="rId10" Type="http://schemas.openxmlformats.org/officeDocument/2006/relationships/slide" Target="slide20.xml"/><Relationship Id="rId19" Type="http://schemas.openxmlformats.org/officeDocument/2006/relationships/image" Target="../media/image43.png"/><Relationship Id="rId4" Type="http://schemas.openxmlformats.org/officeDocument/2006/relationships/audio" Target="../media/media2.mp3"/><Relationship Id="rId9" Type="http://schemas.openxmlformats.org/officeDocument/2006/relationships/image" Target="../media/image38.jpg"/><Relationship Id="rId14" Type="http://schemas.openxmlformats.org/officeDocument/2006/relationships/slide" Target="slide17.xml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53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54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6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gif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image" Target="../media/image22.gif"/><Relationship Id="rId4" Type="http://schemas.openxmlformats.org/officeDocument/2006/relationships/image" Target="../media/image11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sv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clouds and hearts&#10;&#10;Description automatically generated with medium confidence">
            <a:extLst>
              <a:ext uri="{FF2B5EF4-FFF2-40B4-BE49-F238E27FC236}">
                <a16:creationId xmlns:a16="http://schemas.microsoft.com/office/drawing/2014/main" id="{3D8F77F8-309B-5AA9-0F67-F2D371451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548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5" y="0"/>
            <a:ext cx="10795488" cy="1076400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112"/>
            <a:ext cx="12192000" cy="3675888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6F3FF-CDA3-5D07-6F12-6C068F281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" y="3629034"/>
            <a:ext cx="12192000" cy="39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999" y="210221"/>
            <a:ext cx="2906154" cy="1291787"/>
          </a:xfrm>
          <a:prstGeom prst="rect">
            <a:avLst/>
          </a:prstGeom>
          <a:noFill/>
        </p:spPr>
      </p:pic>
      <p:pic>
        <p:nvPicPr>
          <p:cNvPr id="8194" name="Picture 2" descr="F:\AAA-LÀM ẢNH SLIDE\Bai11-LT3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172" y="2423282"/>
            <a:ext cx="6498723" cy="2927573"/>
          </a:xfrm>
          <a:prstGeom prst="rect">
            <a:avLst/>
          </a:prstGeom>
          <a:noFill/>
        </p:spPr>
      </p:pic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32046" y="2028135"/>
            <a:ext cx="408976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898545" y="354741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>
            <a:off x="4065014" y="3768555"/>
            <a:ext cx="776422" cy="776493"/>
            <a:chOff x="1975996" y="3646349"/>
            <a:chExt cx="446022" cy="446063"/>
          </a:xfrm>
        </p:grpSpPr>
        <p:sp>
          <p:nvSpPr>
            <p:cNvPr id="14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065014" y="3762484"/>
            <a:ext cx="776422" cy="788637"/>
            <a:chOff x="1975996" y="3646349"/>
            <a:chExt cx="446022" cy="453039"/>
          </a:xfrm>
        </p:grpSpPr>
        <p:sp>
          <p:nvSpPr>
            <p:cNvPr id="1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44416" y="3752778"/>
            <a:ext cx="776422" cy="808049"/>
            <a:chOff x="1975996" y="3646349"/>
            <a:chExt cx="446022" cy="464190"/>
          </a:xfrm>
        </p:grpSpPr>
        <p:sp>
          <p:nvSpPr>
            <p:cNvPr id="1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2563839" y="3762482"/>
            <a:ext cx="776422" cy="788638"/>
            <a:chOff x="1975996" y="3646349"/>
            <a:chExt cx="446022" cy="453040"/>
          </a:xfrm>
          <a:noFill/>
        </p:grpSpPr>
        <p:sp>
          <p:nvSpPr>
            <p:cNvPr id="1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987721" y="35845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84855" y="362559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157" name="Flowchart: Alternate Process 156"/>
          <p:cNvSpPr/>
          <p:nvPr/>
        </p:nvSpPr>
        <p:spPr>
          <a:xfrm>
            <a:off x="798666" y="342096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11-LT3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56" y="2470068"/>
            <a:ext cx="6396899" cy="2874646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6810" y="2105577"/>
            <a:ext cx="496556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tiếp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2 con,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72903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39372" y="3776593"/>
            <a:ext cx="776422" cy="776493"/>
            <a:chOff x="1975996" y="3646349"/>
            <a:chExt cx="446022" cy="446063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9372" y="3770522"/>
            <a:ext cx="776422" cy="788637"/>
            <a:chOff x="1975996" y="3646349"/>
            <a:chExt cx="446022" cy="453039"/>
          </a:xfrm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8774" y="3760816"/>
            <a:ext cx="776422" cy="808049"/>
            <a:chOff x="1975996" y="3646349"/>
            <a:chExt cx="446022" cy="464190"/>
          </a:xfrm>
        </p:grpSpPr>
        <p:sp>
          <p:nvSpPr>
            <p:cNvPr id="1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8197" y="3770520"/>
            <a:ext cx="776422" cy="788638"/>
            <a:chOff x="1975996" y="3646349"/>
            <a:chExt cx="446022" cy="453040"/>
          </a:xfrm>
          <a:noFill/>
        </p:grpSpPr>
        <p:sp>
          <p:nvSpPr>
            <p:cNvPr id="1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62079" y="3592606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9213" y="3633628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873024" y="3429000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181" y="401195"/>
            <a:ext cx="3066053" cy="136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6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7819416" y="2294799"/>
            <a:ext cx="776422" cy="776493"/>
            <a:chOff x="1975996" y="3646349"/>
            <a:chExt cx="446022" cy="446063"/>
          </a:xfrm>
        </p:grpSpPr>
        <p:sp>
          <p:nvSpPr>
            <p:cNvPr id="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19416" y="2288729"/>
            <a:ext cx="776422" cy="803500"/>
            <a:chOff x="1975996" y="3646349"/>
            <a:chExt cx="446022" cy="461577"/>
          </a:xfrm>
        </p:grpSpPr>
        <p:sp>
          <p:nvSpPr>
            <p:cNvPr id="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441" y="249244"/>
            <a:ext cx="2791117" cy="1240653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4836887" y="2279023"/>
            <a:ext cx="776422" cy="808049"/>
            <a:chOff x="1975996" y="3646349"/>
            <a:chExt cx="446022" cy="464190"/>
          </a:xfrm>
        </p:grpSpPr>
        <p:sp>
          <p:nvSpPr>
            <p:cNvPr id="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55075" y="2288727"/>
            <a:ext cx="776422" cy="788638"/>
            <a:chOff x="1975996" y="3646349"/>
            <a:chExt cx="446022" cy="453040"/>
          </a:xfrm>
        </p:grpSpPr>
        <p:sp>
          <p:nvSpPr>
            <p:cNvPr id="5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692579" y="2110812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39257" y="2166697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60" name="Flowchart: Alternate Process 59"/>
          <p:cNvSpPr/>
          <p:nvPr/>
        </p:nvSpPr>
        <p:spPr>
          <a:xfrm>
            <a:off x="1828158" y="1976933"/>
            <a:ext cx="8454030" cy="3775236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417458" y="2279023"/>
            <a:ext cx="776422" cy="808049"/>
            <a:chOff x="1975996" y="3646349"/>
            <a:chExt cx="446022" cy="464190"/>
          </a:xfrm>
        </p:grpSpPr>
        <p:sp>
          <p:nvSpPr>
            <p:cNvPr id="6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260763" y="2090995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255075" y="3492846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36887" y="3492846"/>
            <a:ext cx="776422" cy="808049"/>
            <a:chOff x="1975996" y="3646349"/>
            <a:chExt cx="446022" cy="464190"/>
          </a:xfrm>
        </p:grpSpPr>
        <p:sp>
          <p:nvSpPr>
            <p:cNvPr id="6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67805" y="3304819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55075" y="4706668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836887" y="4706668"/>
            <a:ext cx="776422" cy="808049"/>
            <a:chOff x="1975996" y="3646349"/>
            <a:chExt cx="446022" cy="464190"/>
          </a:xfrm>
        </p:grpSpPr>
        <p:sp>
          <p:nvSpPr>
            <p:cNvPr id="7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692578" y="4518640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819416" y="3478895"/>
            <a:ext cx="776422" cy="776493"/>
            <a:chOff x="1975996" y="3646349"/>
            <a:chExt cx="446022" cy="446063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819416" y="3472825"/>
            <a:ext cx="776422" cy="803500"/>
            <a:chOff x="1975996" y="3646349"/>
            <a:chExt cx="446022" cy="461577"/>
          </a:xfrm>
        </p:grpSpPr>
        <p:sp>
          <p:nvSpPr>
            <p:cNvPr id="8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139257" y="3365656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819416" y="4697672"/>
            <a:ext cx="776422" cy="776493"/>
            <a:chOff x="1975996" y="3646349"/>
            <a:chExt cx="446022" cy="446063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819416" y="4691601"/>
            <a:ext cx="776422" cy="803500"/>
            <a:chOff x="1975996" y="3646349"/>
            <a:chExt cx="446022" cy="461577"/>
          </a:xfrm>
        </p:grpSpPr>
        <p:sp>
          <p:nvSpPr>
            <p:cNvPr id="9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139257" y="4569570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541598" y="3953730"/>
            <a:ext cx="189026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6817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7B57-A6BF-ED13-5754-1A8A1A2AA94C}"/>
              </a:ext>
            </a:extLst>
          </p:cNvPr>
          <p:cNvGrpSpPr/>
          <p:nvPr/>
        </p:nvGrpSpPr>
        <p:grpSpPr>
          <a:xfrm>
            <a:off x="711324" y="546207"/>
            <a:ext cx="11770395" cy="901593"/>
            <a:chOff x="597667" y="399344"/>
            <a:chExt cx="11770395" cy="90159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B22BAEB-8E8D-E41F-6DA4-192CF321529F}"/>
                </a:ext>
              </a:extLst>
            </p:cNvPr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0A106A-E6D3-B46C-1CF9-7D811966D988}"/>
                </a:ext>
              </a:extLst>
            </p:cNvPr>
            <p:cNvSpPr txBox="1"/>
            <p:nvPr/>
          </p:nvSpPr>
          <p:spPr>
            <a:xfrm>
              <a:off x="1462695" y="399344"/>
              <a:ext cx="10905367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3B8EEE1-8D23-20CF-1256-C68D47A5E49D}"/>
              </a:ext>
            </a:extLst>
          </p:cNvPr>
          <p:cNvSpPr txBox="1"/>
          <p:nvPr/>
        </p:nvSpPr>
        <p:spPr>
          <a:xfrm>
            <a:off x="1063186" y="1824792"/>
            <a:ext cx="750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760CC-96A6-EF3A-D76B-504C8116568F}"/>
              </a:ext>
            </a:extLst>
          </p:cNvPr>
          <p:cNvSpPr txBox="1"/>
          <p:nvPr/>
        </p:nvSpPr>
        <p:spPr>
          <a:xfrm>
            <a:off x="1813719" y="1877837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6EC33-6669-3B58-AB55-A6FC78FC1F1F}"/>
              </a:ext>
            </a:extLst>
          </p:cNvPr>
          <p:cNvSpPr txBox="1"/>
          <p:nvPr/>
        </p:nvSpPr>
        <p:spPr>
          <a:xfrm>
            <a:off x="7062752" y="1830224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5D614-91F4-1059-07B6-875D452E6C2C}"/>
              </a:ext>
            </a:extLst>
          </p:cNvPr>
          <p:cNvSpPr txBox="1"/>
          <p:nvPr/>
        </p:nvSpPr>
        <p:spPr>
          <a:xfrm>
            <a:off x="7813286" y="1883269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6E15D-5374-76B3-D28D-9966DDF29C6C}"/>
              </a:ext>
            </a:extLst>
          </p:cNvPr>
          <p:cNvSpPr txBox="1"/>
          <p:nvPr/>
        </p:nvSpPr>
        <p:spPr>
          <a:xfrm>
            <a:off x="1066959" y="3019928"/>
            <a:ext cx="75053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85EA6-6159-6359-6EC9-8CA6B45FCA3D}"/>
              </a:ext>
            </a:extLst>
          </p:cNvPr>
          <p:cNvSpPr txBox="1"/>
          <p:nvPr/>
        </p:nvSpPr>
        <p:spPr>
          <a:xfrm>
            <a:off x="1817492" y="3072973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37DB3F-0BD2-59C3-E669-11430802C8E4}"/>
              </a:ext>
            </a:extLst>
          </p:cNvPr>
          <p:cNvSpPr txBox="1"/>
          <p:nvPr/>
        </p:nvSpPr>
        <p:spPr>
          <a:xfrm>
            <a:off x="7066525" y="3025360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EDA98-882C-DAFD-A220-7ECE1D388AFC}"/>
              </a:ext>
            </a:extLst>
          </p:cNvPr>
          <p:cNvSpPr txBox="1"/>
          <p:nvPr/>
        </p:nvSpPr>
        <p:spPr>
          <a:xfrm>
            <a:off x="7817059" y="3078405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</p:spTree>
    <p:extLst>
      <p:ext uri="{BB962C8B-B14F-4D97-AF65-F5344CB8AC3E}">
        <p14:creationId xmlns:p14="http://schemas.microsoft.com/office/powerpoint/2010/main" val="173361819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rtoon Sun Clip Art at Clker.com - vector clip art online, royalty free &amp;amp;  public domai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" y="1803506"/>
            <a:ext cx="833044" cy="7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33" y="2589461"/>
            <a:ext cx="1244685" cy="1416175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65" y="3597144"/>
            <a:ext cx="2185657" cy="1889256"/>
          </a:xfrm>
          <a:prstGeom prst="rect">
            <a:avLst/>
          </a:prstGeom>
        </p:spPr>
      </p:pic>
      <p:pic>
        <p:nvPicPr>
          <p:cNvPr id="4" name="Picture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55" y="2988013"/>
            <a:ext cx="1638719" cy="2003756"/>
          </a:xfrm>
          <a:prstGeom prst="rect">
            <a:avLst/>
          </a:prstGeom>
        </p:spPr>
      </p:pic>
      <p:pic>
        <p:nvPicPr>
          <p:cNvPr id="5" name="Picture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36" y="5638800"/>
            <a:ext cx="1206664" cy="12066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81801" y="304800"/>
            <a:ext cx="5395119" cy="762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THỨC ĂN CHO CÁC LOÀI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05427" y="3712128"/>
            <a:ext cx="2438400" cy="1447800"/>
            <a:chOff x="9490346" y="3712128"/>
            <a:chExt cx="2438400" cy="1447800"/>
          </a:xfrm>
        </p:grpSpPr>
        <p:sp>
          <p:nvSpPr>
            <p:cNvPr id="23" name="Cloud Callout 22"/>
            <p:cNvSpPr/>
            <p:nvPr/>
          </p:nvSpPr>
          <p:spPr>
            <a:xfrm>
              <a:off x="9490346" y="3712128"/>
              <a:ext cx="2438400" cy="1447800"/>
            </a:xfrm>
            <a:prstGeom prst="cloudCallout">
              <a:avLst>
                <a:gd name="adj1" fmla="val -15300"/>
                <a:gd name="adj2" fmla="val 8424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6" name="Picture 2" descr="Healthy Food Turtle Stock Illustrations – 309 Healthy Food Turtle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45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719" y="3787930"/>
              <a:ext cx="1143000" cy="120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616868" y="1341997"/>
            <a:ext cx="2438400" cy="1447800"/>
            <a:chOff x="8976519" y="1433650"/>
            <a:chExt cx="2438400" cy="1447800"/>
          </a:xfrm>
        </p:grpSpPr>
        <p:sp>
          <p:nvSpPr>
            <p:cNvPr id="7" name="Cloud Callout 6"/>
            <p:cNvSpPr/>
            <p:nvPr/>
          </p:nvSpPr>
          <p:spPr>
            <a:xfrm>
              <a:off x="8976519" y="1433650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30" name="Picture 6" descr="Free Grass Png Cartoon, Download Free Grass Png Cartoon png images, Free  ClipArts on Clipart Library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3815" y="1600230"/>
              <a:ext cx="1103806" cy="931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198620" y="1787694"/>
            <a:ext cx="2438400" cy="1447800"/>
            <a:chOff x="4183539" y="1787694"/>
            <a:chExt cx="2438400" cy="1447800"/>
          </a:xfrm>
        </p:grpSpPr>
        <p:sp>
          <p:nvSpPr>
            <p:cNvPr id="26" name="Cloud Callout 25"/>
            <p:cNvSpPr/>
            <p:nvPr/>
          </p:nvSpPr>
          <p:spPr>
            <a:xfrm>
              <a:off x="4183539" y="1787694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8" name="Picture 4" descr="Pork meat clipart 5 » Clipart Stati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250" b="100000" l="0" r="98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230" y="1974244"/>
              <a:ext cx="122682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97275" y="408549"/>
            <a:ext cx="2438400" cy="1447800"/>
            <a:chOff x="1482194" y="408549"/>
            <a:chExt cx="2438400" cy="1447800"/>
          </a:xfrm>
        </p:grpSpPr>
        <p:sp>
          <p:nvSpPr>
            <p:cNvPr id="30" name="Cloud Callout 29"/>
            <p:cNvSpPr/>
            <p:nvPr/>
          </p:nvSpPr>
          <p:spPr>
            <a:xfrm>
              <a:off x="1482194" y="408549"/>
              <a:ext cx="2438400" cy="1447800"/>
            </a:xfrm>
            <a:prstGeom prst="cloudCallout">
              <a:avLst>
                <a:gd name="adj1" fmla="val 683"/>
                <a:gd name="adj2" fmla="val 945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32" name="Picture 8" descr="Free Chestnut Cliparts, Download Free Chestnut Cliparts png images, Free  ClipArts on Clipart Library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04" y="729805"/>
              <a:ext cx="1096379" cy="88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59481" y="865056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468386" y="2378413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606122" y="423697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7458" y="5674241"/>
            <a:ext cx="8016225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Dẫn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dắt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 Các con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đều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đói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bụng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ăn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!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hỏi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click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Mặt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kết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thúc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Lưu ý: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xoá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ô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hiểu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nhé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386681" y="-137319"/>
            <a:ext cx="609600" cy="609600"/>
          </a:xfrm>
          <a:prstGeom prst="rect">
            <a:avLst/>
          </a:prstGeom>
        </p:spPr>
      </p:pic>
      <p:pic>
        <p:nvPicPr>
          <p:cNvPr id="25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64956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1163EFC0-054B-5D98-CDC5-9ADEF1B8CE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37610" y="1758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660" numSld="999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12" y="5406963"/>
            <a:ext cx="1244685" cy="1416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0" y="2368449"/>
            <a:ext cx="879936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8533" y="2368449"/>
            <a:ext cx="5181600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39000" y="2668441"/>
            <a:ext cx="974596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7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53" y="5175131"/>
            <a:ext cx="1576057" cy="1362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6518" y="2541122"/>
            <a:ext cx="5452683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7051" y="2541122"/>
            <a:ext cx="4419600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13638" y="2823176"/>
            <a:ext cx="831273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60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334000"/>
            <a:ext cx="1133448" cy="1385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1" y="2454755"/>
            <a:ext cx="1061787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2334" y="2454755"/>
            <a:ext cx="6252448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– 2 – 3 = 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29892" y="2801332"/>
            <a:ext cx="1176009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6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38800"/>
            <a:ext cx="1206664" cy="120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880" y="2160124"/>
            <a:ext cx="7257521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1388" y="2160124"/>
            <a:ext cx="5882488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75576" y="2513878"/>
            <a:ext cx="1106424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80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clouds and hearts&#10;&#10;Description automatically generated with medium confidence">
            <a:extLst>
              <a:ext uri="{FF2B5EF4-FFF2-40B4-BE49-F238E27FC236}">
                <a16:creationId xmlns:a16="http://schemas.microsoft.com/office/drawing/2014/main" id="{40A123C4-B1D0-C973-52D5-22C7E715A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548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5" y="0"/>
            <a:ext cx="10795488" cy="1076400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112"/>
            <a:ext cx="12192000" cy="3675888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5EEEF83F-8679-300A-A015-129B8530F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86" y="4264971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1C674-034E-211C-FC21-87B611579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7" y="245134"/>
            <a:ext cx="3341262" cy="1506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A9AAB-DE32-8D75-6DA5-EE850890F6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39968" r="6444" b="9892"/>
          <a:stretch/>
        </p:blipFill>
        <p:spPr>
          <a:xfrm>
            <a:off x="6046788" y="998589"/>
            <a:ext cx="6080919" cy="4974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778597-9D03-5D89-30B4-CB2910549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10561" r="6444" b="59640"/>
          <a:stretch/>
        </p:blipFill>
        <p:spPr>
          <a:xfrm>
            <a:off x="404037" y="2220687"/>
            <a:ext cx="6046788" cy="29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010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drawing, cartoon, illustration&#10;&#10;Description automatically generated">
            <a:extLst>
              <a:ext uri="{FF2B5EF4-FFF2-40B4-BE49-F238E27FC236}">
                <a16:creationId xmlns:a16="http://schemas.microsoft.com/office/drawing/2014/main" id="{7FE01467-540A-A136-720E-0AD3847FB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0"/>
          <a:stretch/>
        </p:blipFill>
        <p:spPr>
          <a:xfrm>
            <a:off x="0" y="0"/>
            <a:ext cx="1218573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A48CC0-FEF6-8466-A77B-EEE9D2AE8A0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25D71-270C-C7C4-9554-1CC093DD6F61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8465F-9C42-EEB0-5922-A259FE4FF493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FFE23-0E82-9596-F0E8-BAC251A71C39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A035E-7232-1920-AD9E-5C52EE377B7F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D90E74-093D-A131-6D17-0C9F6D8E3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045743-31C5-A962-83FC-6ED762598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761BCB-17AE-D082-1B8D-EFE42432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0444F2-29DA-0CB6-1EDA-0800444FE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2901D1-5E50-6194-D250-E3B482DCB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441" y="171582"/>
            <a:ext cx="610262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6" grpId="0" uiExpand="1" build="p"/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1C8D35-BB90-54E0-99A8-41F08F61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4205B0-8DEA-2324-A6A0-015B7320D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6"/>
          <a:stretch/>
        </p:blipFill>
        <p:spPr>
          <a:xfrm>
            <a:off x="0" y="2177999"/>
            <a:ext cx="3391490" cy="4680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10FA1-38B8-A6AB-106C-972FD0D45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463" y="2177999"/>
            <a:ext cx="3590536" cy="468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5C8253-DA38-9C82-61B3-1E39A5534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995" y="1275477"/>
            <a:ext cx="9681530" cy="33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5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5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500" fill="hold">
                                              <p:stCondLst>
                                                <p:cond delay="15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5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39EDF1D9-2DC9-0FC1-FE85-92B796B2AC64}"/>
              </a:ext>
            </a:extLst>
          </p:cNvPr>
          <p:cNvSpPr/>
          <p:nvPr/>
        </p:nvSpPr>
        <p:spPr>
          <a:xfrm>
            <a:off x="9982200" y="123825"/>
            <a:ext cx="1581150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– 8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– 1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8 -5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172" y="857279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4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3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297DE6-D55C-9763-DAEF-F80E137C1A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323" y="80010"/>
            <a:ext cx="1646674" cy="1646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AE3F-B229-8A4D-BCB7-6977C85157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173" y="3399893"/>
            <a:ext cx="6968332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380</Words>
  <Application>Microsoft Office PowerPoint</Application>
  <PresentationFormat>Widescreen</PresentationFormat>
  <Paragraphs>116</Paragraphs>
  <Slides>23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Lato Heavy</vt:lpstr>
      <vt:lpstr>.VnBlack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Lato</vt:lpstr>
      <vt:lpstr>2_Office 主题</vt:lpstr>
      <vt:lpstr>1_第一PPT，www.1ppt.com</vt:lpstr>
      <vt:lpstr>https://www.freeppt7.com</vt:lpstr>
      <vt:lpstr>2_Office 主题​​</vt:lpstr>
      <vt:lpstr>3_Office 主题</vt:lpstr>
      <vt:lpstr>1_Office Theme</vt:lpstr>
      <vt:lpstr>Office 主题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78</cp:revision>
  <dcterms:created xsi:type="dcterms:W3CDTF">2021-07-20T01:55:21Z</dcterms:created>
  <dcterms:modified xsi:type="dcterms:W3CDTF">2025-10-19T02:09:22Z</dcterms:modified>
</cp:coreProperties>
</file>