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</p:sldIdLst>
  <p:sldSz cx="109728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03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4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3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 rotWithShape="1">
          <a:blip r:embed="rId4">
            <a:lum contrast="30000"/>
          </a:blip>
          <a:srcRect t="38116"/>
          <a:stretch/>
        </p:blipFill>
        <p:spPr>
          <a:xfrm>
            <a:off x="430200" y="3276600"/>
            <a:ext cx="10144080" cy="234300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24E45-8036-41F1-B39C-2597EE773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749" y="1745621"/>
            <a:ext cx="8300982" cy="14786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92AD71-487D-4578-A817-D7FD6392FC6D}"/>
              </a:ext>
            </a:extLst>
          </p:cNvPr>
          <p:cNvSpPr/>
          <p:nvPr/>
        </p:nvSpPr>
        <p:spPr>
          <a:xfrm>
            <a:off x="4686300" y="1102106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 rotWithShape="1">
          <a:blip r:embed="rId4">
            <a:lum contrast="30000"/>
          </a:blip>
          <a:srcRect t="30230"/>
          <a:stretch/>
        </p:blipFill>
        <p:spPr>
          <a:xfrm>
            <a:off x="430200" y="2987430"/>
            <a:ext cx="10144080" cy="2608409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B5E1D4-0783-4CE7-BB68-38E308D49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52" y="1501379"/>
            <a:ext cx="9324975" cy="14053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A6F2DC-88F7-459F-A608-69D160AFE75A}"/>
              </a:ext>
            </a:extLst>
          </p:cNvPr>
          <p:cNvSpPr/>
          <p:nvPr/>
        </p:nvSpPr>
        <p:spPr>
          <a:xfrm>
            <a:off x="4686300" y="1102106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 rotWithShape="1">
          <a:blip r:embed="rId4">
            <a:lum contrast="30000"/>
          </a:blip>
          <a:srcRect t="29489"/>
          <a:stretch/>
        </p:blipFill>
        <p:spPr>
          <a:xfrm>
            <a:off x="414360" y="4355542"/>
            <a:ext cx="5000760" cy="1264057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 rotWithShape="1">
          <a:blip r:embed="rId5">
            <a:lum contrast="30000"/>
          </a:blip>
          <a:srcRect t="30307"/>
          <a:stretch/>
        </p:blipFill>
        <p:spPr>
          <a:xfrm>
            <a:off x="5415120" y="4355543"/>
            <a:ext cx="5159160" cy="1240296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8D0F8-EA57-4C22-A129-6E5FF70BA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727" y="1143000"/>
            <a:ext cx="8775345" cy="30989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D72549-F7E9-4ABE-A5E3-6777B5E696D3}"/>
              </a:ext>
            </a:extLst>
          </p:cNvPr>
          <p:cNvSpPr/>
          <p:nvPr/>
        </p:nvSpPr>
        <p:spPr>
          <a:xfrm>
            <a:off x="7620000" y="284940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3"/>
          <a:stretch/>
        </p:blipFill>
        <p:spPr>
          <a:xfrm>
            <a:off x="533400" y="17640"/>
            <a:ext cx="10058400" cy="6840360"/>
          </a:xfrm>
          <a:prstGeom prst="rect">
            <a:avLst/>
          </a:prstGeom>
          <a:ln w="0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F7809-F204-4267-8958-4D83C19EAFB3}"/>
              </a:ext>
            </a:extLst>
          </p:cNvPr>
          <p:cNvSpPr/>
          <p:nvPr/>
        </p:nvSpPr>
        <p:spPr>
          <a:xfrm>
            <a:off x="361950" y="304800"/>
            <a:ext cx="1600200" cy="3934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3"/>
          <a:stretch/>
        </p:blipFill>
        <p:spPr>
          <a:xfrm>
            <a:off x="457200" y="17640"/>
            <a:ext cx="10210800" cy="6840360"/>
          </a:xfrm>
          <a:prstGeom prst="rect">
            <a:avLst/>
          </a:prstGeom>
          <a:ln w="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6FCBC9-7A75-46F6-99CC-974B6CAAEA91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B2A73D7-5420-49B3-8184-AB2E59C1AB14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 rotWithShape="1">
          <a:blip r:embed="rId4"/>
          <a:srcRect b="4178"/>
          <a:stretch/>
        </p:blipFill>
        <p:spPr>
          <a:xfrm>
            <a:off x="533400" y="250484"/>
            <a:ext cx="10029960" cy="6554520"/>
          </a:xfrm>
          <a:prstGeom prst="rect">
            <a:avLst/>
          </a:prstGeom>
          <a:ln w="0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A40A31-E27A-463D-BF20-AFF4EA67D242}"/>
              </a:ext>
            </a:extLst>
          </p:cNvPr>
          <p:cNvSpPr/>
          <p:nvPr/>
        </p:nvSpPr>
        <p:spPr>
          <a:xfrm>
            <a:off x="2133600" y="292393"/>
            <a:ext cx="1600200" cy="35911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77EFC-FB96-45A6-AFB7-698294DC4341}"/>
              </a:ext>
            </a:extLst>
          </p:cNvPr>
          <p:cNvSpPr/>
          <p:nvPr/>
        </p:nvSpPr>
        <p:spPr>
          <a:xfrm>
            <a:off x="304800" y="277153"/>
            <a:ext cx="1600200" cy="35911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XÚC XAC XUC 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 rotWithShape="1">
          <a:blip r:embed="rId4">
            <a:lum contrast="30000"/>
          </a:blip>
          <a:srcRect t="34859"/>
          <a:stretch/>
        </p:blipFill>
        <p:spPr>
          <a:xfrm>
            <a:off x="430200" y="3429000"/>
            <a:ext cx="10144080" cy="219060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2E2B8-010B-45A5-A8A2-D95C5D2A5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824011"/>
            <a:ext cx="8300982" cy="14786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3A8753-C385-448F-8EA1-6381186C8378}"/>
              </a:ext>
            </a:extLst>
          </p:cNvPr>
          <p:cNvSpPr/>
          <p:nvPr/>
        </p:nvSpPr>
        <p:spPr>
          <a:xfrm>
            <a:off x="4686300" y="1102106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 rotWithShape="1">
          <a:blip r:embed="rId4">
            <a:lum contrast="30000"/>
          </a:blip>
          <a:srcRect t="18375"/>
          <a:stretch/>
        </p:blipFill>
        <p:spPr>
          <a:xfrm>
            <a:off x="430200" y="3429000"/>
            <a:ext cx="10144080" cy="218268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3D688-F6B1-4652-8093-511035630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162" y="1687687"/>
            <a:ext cx="8372475" cy="1597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C8F02B-497A-4C3D-B3ED-EFC17B1AAE1B}"/>
              </a:ext>
            </a:extLst>
          </p:cNvPr>
          <p:cNvSpPr/>
          <p:nvPr/>
        </p:nvSpPr>
        <p:spPr>
          <a:xfrm>
            <a:off x="4686300" y="1102106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 rotWithShape="1">
          <a:blip r:embed="rId4">
            <a:lum contrast="30000"/>
          </a:blip>
          <a:srcRect t="19082"/>
          <a:stretch/>
        </p:blipFill>
        <p:spPr>
          <a:xfrm>
            <a:off x="414360" y="3970320"/>
            <a:ext cx="5143320" cy="1649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 rotWithShape="1">
          <a:blip r:embed="rId5">
            <a:lum contrast="30000"/>
          </a:blip>
          <a:srcRect t="18885"/>
          <a:stretch/>
        </p:blipFill>
        <p:spPr>
          <a:xfrm>
            <a:off x="5557680" y="3962400"/>
            <a:ext cx="5016600" cy="164928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BBA9F-7C64-4F76-8FCC-FB26354E7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209" y="1139039"/>
            <a:ext cx="8862391" cy="28312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116061-A110-4AB9-886D-09B95F55C021}"/>
              </a:ext>
            </a:extLst>
          </p:cNvPr>
          <p:cNvSpPr/>
          <p:nvPr/>
        </p:nvSpPr>
        <p:spPr>
          <a:xfrm>
            <a:off x="7493760" y="292320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344473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7388</TotalTime>
  <Words>197</Words>
  <Application>Microsoft Office PowerPoint</Application>
  <PresentationFormat>Custom</PresentationFormat>
  <Paragraphs>49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Cambria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623</cp:revision>
  <dcterms:created xsi:type="dcterms:W3CDTF">2010-04-30T20:19:48Z</dcterms:created>
  <dcterms:modified xsi:type="dcterms:W3CDTF">2026-02-04T16:00:46Z</dcterms:modified>
  <dc:language>en-US</dc:language>
</cp:coreProperties>
</file>