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20"/>
  </p:notesMasterIdLst>
  <p:sldIdLst>
    <p:sldId id="1033" r:id="rId2"/>
    <p:sldId id="1032" r:id="rId3"/>
    <p:sldId id="1031" r:id="rId4"/>
    <p:sldId id="1030" r:id="rId5"/>
    <p:sldId id="1034" r:id="rId6"/>
    <p:sldId id="1036" r:id="rId7"/>
    <p:sldId id="1037" r:id="rId8"/>
    <p:sldId id="1035" r:id="rId9"/>
    <p:sldId id="1003" r:id="rId10"/>
    <p:sldId id="1038" r:id="rId11"/>
    <p:sldId id="1039" r:id="rId12"/>
    <p:sldId id="1028" r:id="rId13"/>
    <p:sldId id="1023" r:id="rId14"/>
    <p:sldId id="1040" r:id="rId15"/>
    <p:sldId id="988" r:id="rId16"/>
    <p:sldId id="1043" r:id="rId17"/>
    <p:sldId id="1042" r:id="rId18"/>
    <p:sldId id="1041" r:id="rId19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7F0"/>
    <a:srgbClr val="00FF00"/>
    <a:srgbClr val="F4B68E"/>
    <a:srgbClr val="D8BE54"/>
    <a:srgbClr val="2600FB"/>
    <a:srgbClr val="BDA4F1"/>
    <a:srgbClr val="00F123"/>
    <a:srgbClr val="FA7DA2"/>
    <a:srgbClr val="8E83EE"/>
    <a:srgbClr val="FA8C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6" autoAdjust="0"/>
    <p:restoredTop sz="92857" autoAdjust="0"/>
  </p:normalViewPr>
  <p:slideViewPr>
    <p:cSldViewPr snapToGrid="0" snapToObjects="1">
      <p:cViewPr varScale="1">
        <p:scale>
          <a:sx n="88" d="100"/>
          <a:sy n="88" d="100"/>
        </p:scale>
        <p:origin x="192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2" d="100"/>
          <a:sy n="62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85C43BC7-D24F-1B45-880B-3B90BA288743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AB8FDBB8-EBD9-8740-AD0F-05A8A7509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24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vi-V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8BFC-752C-4661-A6D5-82BC9D8D833D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2254402"/>
      </p:ext>
    </p:extLst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B5BA-A2EB-4C54-8A83-795947AAD8A2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42689"/>
      </p:ext>
    </p:extLst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54A7-AE18-44D0-94CF-4A6E6961ED8D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41159"/>
      </p:ext>
    </p:extLst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006F9-D840-4D3D-BB14-D4918D08FAED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222902"/>
      </p:ext>
    </p:extLst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B0929-1AF5-4613-A648-AB2D740EC596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8487812"/>
      </p:ext>
    </p:extLst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31F7-0FEA-4BE7-9120-E82C887E528B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964670"/>
      </p:ext>
    </p:extLst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EC2E-A01B-4906-8F2D-0D6EB64D36E2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46884"/>
      </p:ext>
    </p:extLst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DC80-75DE-4487-AD6C-6F121FA0B399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304385"/>
      </p:ext>
    </p:extLst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8AFB4-B33A-4464-8855-746D26E637D5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024681"/>
      </p:ext>
    </p:extLst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6268161-47DC-44EF-9414-2243EBEFAA93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969915"/>
      </p:ext>
    </p:extLst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6923-AF1C-428E-8025-86D4775AA0B5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57841"/>
      </p:ext>
    </p:extLst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765CD05-A97F-4F5B-A331-A41856194139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@taphuanchuongtrinhNV2018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08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ransition>
    <p:push dir="u"/>
  </p:transition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A8E401-C083-4EE5-F6D7-9EA3FCB5B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35B4CB-64ED-E422-D08F-68FFB1FD7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128" y="277909"/>
            <a:ext cx="10025743" cy="5761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65804"/>
      </p:ext>
    </p:extLst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88CF0-B452-09E8-8228-B45FECCB8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  <p:pic>
        <p:nvPicPr>
          <p:cNvPr id="4098" name="Picture 1">
            <a:extLst>
              <a:ext uri="{FF2B5EF4-FFF2-40B4-BE49-F238E27FC236}">
                <a16:creationId xmlns:a16="http://schemas.microsoft.com/office/drawing/2014/main" id="{36B061F7-89F7-BA5C-EFAC-6679279E5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60" y="574674"/>
            <a:ext cx="4642849" cy="4768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">
            <a:extLst>
              <a:ext uri="{FF2B5EF4-FFF2-40B4-BE49-F238E27FC236}">
                <a16:creationId xmlns:a16="http://schemas.microsoft.com/office/drawing/2014/main" id="{0500E2FB-4BF2-A628-DDF7-29CFB32D2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932" y="574675"/>
            <a:ext cx="4788808" cy="460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3292474"/>
      </p:ext>
    </p:extLst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7D5F6-FD27-E7BD-8804-BEAABD36A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pic>
        <p:nvPicPr>
          <p:cNvPr id="5122" name="Picture 1">
            <a:extLst>
              <a:ext uri="{FF2B5EF4-FFF2-40B4-BE49-F238E27FC236}">
                <a16:creationId xmlns:a16="http://schemas.microsoft.com/office/drawing/2014/main" id="{DBD58AAD-3D76-8B3F-460F-346571648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534" y="622703"/>
            <a:ext cx="4305980" cy="4275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">
            <a:extLst>
              <a:ext uri="{FF2B5EF4-FFF2-40B4-BE49-F238E27FC236}">
                <a16:creationId xmlns:a16="http://schemas.microsoft.com/office/drawing/2014/main" id="{BAB35B2A-7A4A-559D-0D9A-1A0049679A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3831" y="532266"/>
            <a:ext cx="4861151" cy="4695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8147543"/>
      </p:ext>
    </p:extLst>
  </p:cSld>
  <p:clrMapOvr>
    <a:masterClrMapping/>
  </p:clrMapOvr>
  <p:transition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75475C-2B0E-490E-A086-F05E17D6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6979E8-EE5C-48BB-1EF1-654491500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6872" y="160568"/>
            <a:ext cx="3160282" cy="28171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6409A2-B849-AF8C-3D2B-922E317DC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8952" y="160568"/>
            <a:ext cx="3270671" cy="302770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17845D0-AE95-26D7-0B49-D0F376A635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887" y="3195260"/>
            <a:ext cx="3358946" cy="3198997"/>
          </a:xfrm>
          <a:prstGeom prst="rect">
            <a:avLst/>
          </a:prstGeom>
        </p:spPr>
      </p:pic>
      <p:pic>
        <p:nvPicPr>
          <p:cNvPr id="2" name="Content Placeholder 7">
            <a:extLst>
              <a:ext uri="{FF2B5EF4-FFF2-40B4-BE49-F238E27FC236}">
                <a16:creationId xmlns:a16="http://schemas.microsoft.com/office/drawing/2014/main" id="{B0016B34-3B80-8836-83F3-F2941C1742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769479" y="247653"/>
            <a:ext cx="2774910" cy="2700715"/>
          </a:xfr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00185C9-C56F-BF62-B68B-52244D5E72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103" y="2981251"/>
            <a:ext cx="3358946" cy="313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108118"/>
      </p:ext>
    </p:extLst>
  </p:cSld>
  <p:clrMapOvr>
    <a:masterClrMapping/>
  </p:clrMapOvr>
  <p:transition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8E93A5-AEAE-2249-A2C3-9F4055342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8CEAC2-98A8-8D5D-BC8C-19EB226EC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94" y="3614057"/>
            <a:ext cx="3056960" cy="31264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D5D8AE-AACE-71F1-E934-141E7C8FD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230" y="252860"/>
            <a:ext cx="3221166" cy="299108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A5E09FC-FCDF-0145-6EA5-06FCACFDC6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11237"/>
            <a:ext cx="3149459" cy="313270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846D94A-E0B9-8857-5D50-32B62A349C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2079" y="3523835"/>
            <a:ext cx="3221887" cy="311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544180"/>
      </p:ext>
    </p:extLst>
  </p:cSld>
  <p:clrMapOvr>
    <a:masterClrMapping/>
  </p:clrMapOvr>
  <p:transition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F23B8-8059-3FD7-94B4-F21894D74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  <p:pic>
        <p:nvPicPr>
          <p:cNvPr id="6146" name="Picture 1">
            <a:extLst>
              <a:ext uri="{FF2B5EF4-FFF2-40B4-BE49-F238E27FC236}">
                <a16:creationId xmlns:a16="http://schemas.microsoft.com/office/drawing/2014/main" id="{1E0B3271-42B4-2737-E5DB-700EDA01F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17" y="968148"/>
            <a:ext cx="3522800" cy="357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">
            <a:extLst>
              <a:ext uri="{FF2B5EF4-FFF2-40B4-BE49-F238E27FC236}">
                <a16:creationId xmlns:a16="http://schemas.microsoft.com/office/drawing/2014/main" id="{C79F8614-3C61-A166-3EDB-6B8343766E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386" y="968148"/>
            <a:ext cx="3522799" cy="3550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">
            <a:extLst>
              <a:ext uri="{FF2B5EF4-FFF2-40B4-BE49-F238E27FC236}">
                <a16:creationId xmlns:a16="http://schemas.microsoft.com/office/drawing/2014/main" id="{D4EAD3B7-D8DE-27E1-8D0B-AA28168E12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6754" y="1360432"/>
            <a:ext cx="3144427" cy="315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5788878"/>
      </p:ext>
    </p:extLst>
  </p:cSld>
  <p:clrMapOvr>
    <a:masterClrMapping/>
  </p:clrMapOvr>
  <p:transition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CCA2A-FE5A-C67A-FBF9-F7396AB23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pic>
        <p:nvPicPr>
          <p:cNvPr id="1027" name="Picture 1">
            <a:extLst>
              <a:ext uri="{FF2B5EF4-FFF2-40B4-BE49-F238E27FC236}">
                <a16:creationId xmlns:a16="http://schemas.microsoft.com/office/drawing/2014/main" id="{EB47D81B-FDF5-A8D6-D79E-89E187C74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245" y="1589768"/>
            <a:ext cx="5813237" cy="396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">
            <a:extLst>
              <a:ext uri="{FF2B5EF4-FFF2-40B4-BE49-F238E27FC236}">
                <a16:creationId xmlns:a16="http://schemas.microsoft.com/office/drawing/2014/main" id="{9C7DBC04-5D07-8204-B41A-01F9A15EE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2" y="1003098"/>
            <a:ext cx="4345571" cy="4515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2899880"/>
      </p:ext>
    </p:extLst>
  </p:cSld>
  <p:clrMapOvr>
    <a:masterClrMapping/>
  </p:clrMapOvr>
  <p:transition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F8E7D-65CE-7468-CB74-654DF6C57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4811C68F-0F1F-7C5E-B759-26DAC13496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14" y="777244"/>
            <a:ext cx="4186498" cy="4039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">
            <a:extLst>
              <a:ext uri="{FF2B5EF4-FFF2-40B4-BE49-F238E27FC236}">
                <a16:creationId xmlns:a16="http://schemas.microsoft.com/office/drawing/2014/main" id="{E1C44C1B-3B44-8424-83A6-B91FB5F698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962" y="1044030"/>
            <a:ext cx="4023931" cy="3772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1232365"/>
      </p:ext>
    </p:extLst>
  </p:cSld>
  <p:clrMapOvr>
    <a:masterClrMapping/>
  </p:clrMapOvr>
  <p:transition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1DE9D-1577-E1E3-3C98-8737A2280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  <p:pic>
        <p:nvPicPr>
          <p:cNvPr id="1032" name="Picture 1">
            <a:extLst>
              <a:ext uri="{FF2B5EF4-FFF2-40B4-BE49-F238E27FC236}">
                <a16:creationId xmlns:a16="http://schemas.microsoft.com/office/drawing/2014/main" id="{20595793-3F8F-430D-A08E-8E61A0D7BF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952" y="618989"/>
            <a:ext cx="4880547" cy="5011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D0E3AA0-EB55-35A5-A5D8-F91C2D9C4E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2466" y="1075985"/>
            <a:ext cx="5149320" cy="401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448323"/>
      </p:ext>
    </p:extLst>
  </p:cSld>
  <p:clrMapOvr>
    <a:masterClrMapping/>
  </p:clrMapOvr>
  <p:transition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5331AA-2C07-52A5-9849-7AC4E2BF7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9F8F16-6DAC-CD26-D43F-D7358B064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384" y="529085"/>
            <a:ext cx="3328825" cy="3928615"/>
          </a:xfrm>
          <a:prstGeom prst="rect">
            <a:avLst/>
          </a:prstGeom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B2D37C1C-0BED-F532-C4D3-5F6DE04F0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392" y="529085"/>
            <a:ext cx="3447891" cy="3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C4427D-E59A-DFBD-7506-68BF03470A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8684" y="782275"/>
            <a:ext cx="4006290" cy="349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421921"/>
      </p:ext>
    </p:extLst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CED74-84C9-BCE6-9974-9608A556B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708F4B-D43B-AB0C-8E41-D8276FFBFB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7087" y="259791"/>
            <a:ext cx="2512570" cy="60607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9098CF8-E713-AF8E-1644-7211E6328E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4838" y="0"/>
            <a:ext cx="2950076" cy="627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934905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4DAC3-B7CE-D745-190C-D754FAB54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8EB380-635F-4521-8B85-D7C47E8DA7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658" y="217340"/>
            <a:ext cx="2530928" cy="64233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67D7C02-7CBB-586A-79E5-19A3F4104B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869" y="1252353"/>
            <a:ext cx="3602673" cy="3865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513824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E4047D-AE1C-CCA2-6B64-F29D87A9B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5A9338-8C1F-44B5-3A56-B3A1CDEE8C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5515" y="216891"/>
            <a:ext cx="2599780" cy="6242894"/>
          </a:xfrm>
          <a:prstGeom prst="rect">
            <a:avLst/>
          </a:prstGeom>
        </p:spPr>
      </p:pic>
      <p:pic>
        <p:nvPicPr>
          <p:cNvPr id="1026" name="Picture 1">
            <a:extLst>
              <a:ext uri="{FF2B5EF4-FFF2-40B4-BE49-F238E27FC236}">
                <a16:creationId xmlns:a16="http://schemas.microsoft.com/office/drawing/2014/main" id="{1153DCE2-512D-BE5F-DEA4-0F4CF9A89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907" y="1786164"/>
            <a:ext cx="3286577" cy="3388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8860469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99B9F5-AB6A-EDB0-462E-1F608AAE2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D08895-4C3B-7475-504A-DEBB9E9D6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5977" y="1273629"/>
            <a:ext cx="4355811" cy="403315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0BBE62-28A7-C221-FFF9-5AC4614CB6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060" y="1142999"/>
            <a:ext cx="4193415" cy="4033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259248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72-3B89-E204-797D-F7402D77D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BECAB7-4186-76BE-1C91-E15CA4E155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24" y="474029"/>
            <a:ext cx="3580487" cy="350376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89C5875-4391-82D8-A8C9-9ACE95ED5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2765" y="538804"/>
            <a:ext cx="3619781" cy="350376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61B47F-7ACB-7ED7-6205-AD0C8B6BB6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9544" y="837765"/>
            <a:ext cx="3170070" cy="3503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457055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BD6DF-F3DD-A430-F8BA-BB22CD0E1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235E7E-C30F-F745-56F6-3CF7B33DC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1948" y="3081983"/>
            <a:ext cx="2986852" cy="308867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728C56-DE88-5CE5-3F4C-754780C111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009" y="2881190"/>
            <a:ext cx="2835364" cy="290130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086E974-EFCA-6E61-3E7D-EED2AEB543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890" y="211765"/>
            <a:ext cx="2431925" cy="247409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FE1005-D5F3-2FFF-12DC-67F9ED123A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1948" y="289803"/>
            <a:ext cx="2699469" cy="2639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857759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9CBAC1-90C2-B64F-253F-F47FB4FF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8344ED0B-87C6-CD23-C407-1F4A0444A2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4288" y="3289158"/>
            <a:ext cx="2664071" cy="2841675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4565754-F377-E84B-CBA8-5050584F47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758" y="382089"/>
            <a:ext cx="2684918" cy="272687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111DB29-B46B-105D-B244-2F9192884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3899" y="573557"/>
            <a:ext cx="3666950" cy="333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799136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BD6DF-F3DD-A430-F8BA-BB22CD0E1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4BF9015-0525-F91D-1101-25C9CEE8CF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849" y="110386"/>
            <a:ext cx="3045359" cy="3242413"/>
          </a:xfrm>
          <a:prstGeom prst="rect">
            <a:avLst/>
          </a:prstGeom>
        </p:spPr>
      </p:pic>
      <p:pic>
        <p:nvPicPr>
          <p:cNvPr id="3074" name="Picture 1">
            <a:extLst>
              <a:ext uri="{FF2B5EF4-FFF2-40B4-BE49-F238E27FC236}">
                <a16:creationId xmlns:a16="http://schemas.microsoft.com/office/drawing/2014/main" id="{DBD06BC6-51EA-D35D-9E32-AB654ED08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316" y="3276641"/>
            <a:ext cx="2905579" cy="2905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">
            <a:extLst>
              <a:ext uri="{FF2B5EF4-FFF2-40B4-BE49-F238E27FC236}">
                <a16:creationId xmlns:a16="http://schemas.microsoft.com/office/drawing/2014/main" id="{4812D545-7CB8-6E3B-7F0A-3085D530F8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929" y="0"/>
            <a:ext cx="3658221" cy="39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2015330"/>
      </p:ext>
    </p:extLst>
  </p:cSld>
  <p:clrMapOvr>
    <a:masterClrMapping/>
  </p:clrMapOvr>
  <p:transition>
    <p:push dir="u"/>
  </p:transition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8520</TotalTime>
  <Words>18</Words>
  <Application>Microsoft Office PowerPoint</Application>
  <PresentationFormat>Widescreen</PresentationFormat>
  <Paragraphs>18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BỘ GIÁO DỤC VÀ ĐÀO TẠO</dc:title>
  <dc:creator>Lệ Tâm Đặng Thị</dc:creator>
  <cp:lastModifiedBy>Trần Thị Kim Hoa</cp:lastModifiedBy>
  <cp:revision>92</cp:revision>
  <cp:lastPrinted>2022-05-08T11:53:18Z</cp:lastPrinted>
  <dcterms:created xsi:type="dcterms:W3CDTF">2020-04-27T15:53:14Z</dcterms:created>
  <dcterms:modified xsi:type="dcterms:W3CDTF">2025-07-14T08:55:14Z</dcterms:modified>
</cp:coreProperties>
</file>