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710" r:id="rId3"/>
  </p:sldMasterIdLst>
  <p:notesMasterIdLst>
    <p:notesMasterId r:id="rId19"/>
  </p:notesMasterIdLst>
  <p:sldIdLst>
    <p:sldId id="558" r:id="rId4"/>
    <p:sldId id="518" r:id="rId5"/>
    <p:sldId id="520" r:id="rId6"/>
    <p:sldId id="559" r:id="rId7"/>
    <p:sldId id="538" r:id="rId8"/>
    <p:sldId id="539" r:id="rId9"/>
    <p:sldId id="540" r:id="rId10"/>
    <p:sldId id="551" r:id="rId11"/>
    <p:sldId id="552" r:id="rId12"/>
    <p:sldId id="553" r:id="rId13"/>
    <p:sldId id="557" r:id="rId14"/>
    <p:sldId id="562" r:id="rId15"/>
    <p:sldId id="563" r:id="rId16"/>
    <p:sldId id="564" r:id="rId17"/>
    <p:sldId id="5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0" y="72"/>
      </p:cViewPr>
      <p:guideLst>
        <p:guide orient="horz" pos="2159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63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3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6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10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08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9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20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6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3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9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4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22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74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01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60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212" y="73161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3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9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60" y="617229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9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D3D6637-E8EA-995C-A4FA-0BC02CDE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6088" y="146756"/>
            <a:ext cx="11729155" cy="6412087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38BDC6A-6482-29C4-5D7B-5C9C152F8E9A}"/>
              </a:ext>
            </a:extLst>
          </p:cNvPr>
          <p:cNvSpPr txBox="1"/>
          <p:nvPr/>
        </p:nvSpPr>
        <p:spPr>
          <a:xfrm>
            <a:off x="1167415" y="2473960"/>
            <a:ext cx="975075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</a:t>
            </a: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AD87C-CD70-4B98-AA2B-CA8FCF95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72"/>
            <a:ext cx="12192000" cy="67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7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73C131-FE2E-0D61-A8EA-7088558E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8" y="4098910"/>
            <a:ext cx="11421929" cy="2502101"/>
          </a:xfrm>
          <a:prstGeom prst="rect">
            <a:avLst/>
          </a:prstGeo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C2B50071-84DB-57D5-EFE6-45F53D8B1773}"/>
              </a:ext>
            </a:extLst>
          </p:cNvPr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F25662E-94CE-6469-F52B-B51F61348A4A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0D651C3-1E6C-4358-2F08-B0DBFCEF4663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31CFE04E-3269-1E38-122F-8148BEC74F7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235F8120-E84C-E52F-064F-157F9173CD2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B2041AB4-44AE-B194-09A8-AF569B2AAB0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9BA66E93-19B4-823A-BBF2-6F7778E2FE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F8CE9D92-3CF5-CA5E-AC01-73C1A3DFB4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D0BA4C90-BB09-2723-CE87-F13985703F6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4D873911-5318-5050-550C-C60AD487348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D1959553-37BF-EB0E-DB37-DE9F610FEF4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7CA1BF45-4BD4-6EBA-7A19-E2F3166AE3D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EBC5D6F6-EA17-FE05-9E5B-1761CBBC13D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FBC1DD1F-505F-4D45-B1C0-77DCC37A533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DE92E579-BD3C-98DF-26A4-55A9E963377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72629FC0-8610-F67B-44F7-9C1521CF229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98798119-0CA1-41E4-E179-3F8A0B07902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176F1EB4-DF87-E8DC-613D-1C956452ED2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A288E81F-F015-370E-1B34-3F4A631EA7B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1E87D4AB-6270-EB0A-3293-15D3567D623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465151FD-8A42-A961-921F-E96607AB187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3B7E7819-1957-2EB9-ABA3-151031A7DA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77A24764-0058-FC1D-8365-B43D50E2E65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7510DC94-7C1D-38EA-CB39-5A0D0BA4A41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5BA67915-27DB-6758-C897-84AE11686C1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A3D59DB9-D2A3-F291-AEB4-DA4763BAADE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FD0F9D62-0D24-2889-D8B1-AB446EE1AFF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FBF9A918-B938-D519-6188-ABBBBB18119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1B6CCACE-6C13-F5CC-1FD1-37669E3F6D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219C24C0-FEF1-51B5-FA1C-4D88F955D96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15AE8350-8090-405F-D151-53CA2AD636F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2CB61D81-49F5-77C2-8034-681936EAA5A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B658AD5A-9FE3-BCCF-11EC-FB85AED1F78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CD4FE59E-5A8B-445E-809F-82E3D421315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672E34A-FBD5-B21F-D32A-A603BB6B2C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6208D7A9-4F45-A7D0-96F4-C3E1474BFD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F7EC3426-73AA-8B82-F030-AC0388CCE6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4B1A26D5-4E4A-F034-2833-BE8BD73C7F8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0687757-D8AB-4840-ED9D-7FD819150DC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E2CA61A1-065E-5E3B-E05E-F02A9581933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B127502B-B887-2690-4896-9F5D2794253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EC1EBE96-C425-CE8A-3A3C-0016BD1C933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5F28D346-4520-D96A-2A26-654B9B31311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02C656F6-4C30-DE5D-8C55-48DD898B003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E268D6C1-2846-233C-CD6B-F94FC1EB5CE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163042CD-CFCB-00D9-3C7F-CD33AF0BADF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B8FBC235-F878-3B33-2891-98ED8A05FDE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756F0FE6-1A88-0B02-80DD-145AC38536F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8F5837DD-2B5B-40D7-5012-B17D1C751ED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D12075F4-5E53-CD77-40EC-0A6528208D1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0095CD6F-FAED-7078-2C81-A8545A1F898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83B8CC78-1AF2-1233-D102-52041FCBAAC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E406520-B02A-CFD8-5BF5-5C329FCC0F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56CAFA96-3881-1C79-8E41-46A8A29A54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74DBD857-DEB0-D2DE-ABD4-5D277C0623B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757D0B30-1C7F-FCF2-64DB-C0BECFD160A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DBB6C252-CC9B-F3CC-DA56-3DD3D11DA53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7EC4B96-7323-ADEE-768B-32567F6606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E5A2E261-F58E-B29B-C0DA-F7D24A3EFEC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57F8B91C-7955-D672-A93B-AB41B8DEA45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DD950B66-077A-9F92-D2F6-98A970CAF91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5B18565D-0D0D-3DEE-A894-D5A1A2190EB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2E790C8C-3A3E-89AE-DA98-8A0CE0BF029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ACAD2E81-ABC9-ED3A-40AE-3DB6EB20C22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6B019544-E902-93B7-D595-98378E96BAD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BABB223C-3A95-2799-7E09-7DD33614EC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80327BF6-D834-9139-D794-568F63B596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AC2E85C5-F761-8E3F-561D-C54BD0D9F56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251D88F5-14A2-E0CC-4E85-424FB32D5D2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A35AA2FB-3BE3-B7A6-806D-6EC426C336F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AD0D0D6A-2086-25AC-F396-AE6EF2B07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95784121-8CE9-45BD-DE9D-A44955D60B7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3E9494FB-0E31-D6CF-7BCE-78026514808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A266D643-08BF-C846-1827-94DB3A20407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D82F6AE8-1857-80EC-4D30-9BBE14C636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BF474A11-A430-6C58-4CF7-BF96C349249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590D2C08-980F-10DE-0FDB-A4F7B3FC0AC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783BC924-B74C-E1BB-A8A7-9F198036F3A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08ABABCF-1D41-58EF-42C2-B1B8EE5651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864ED568-17BF-6EFC-B266-A32D0AB8464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D15FD3A4-B2A1-0D2C-5DD7-E09DA3365BD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B680DA4F-52FD-3F87-4847-F3871B844B0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BB5A2F5C-1E88-D91E-1C9E-76C2A118F85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20781326-4F9F-D935-9589-8D050A954B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F3098D66-493A-7E57-4586-A02201B91B0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C8FC1C76-AE3A-6839-FEA4-6F073787E5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ECD7DB-0E64-3CD8-451D-BAE0BAAF66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B2604701-2090-605C-ED48-23319DB246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B07FFA4E-3A79-FE9E-3367-430283741D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C930B2C3-F483-1D99-3A7B-B862B892CA1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7E4979EF-8B1D-40D9-7D40-47A88077FF8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2900DD39-62E1-8550-B2F1-13851D8370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20722E73-DC26-1E2D-6FDD-8BB4884BB11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B82D0660-4264-ECB4-9B63-50A0C9283A9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96131B94-6FBD-1D22-F660-3087013D1F9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8D68126B-8FBC-F40A-81CF-E18EC1A322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9C6DB4CA-A60D-A294-AAAB-92D5E9530A5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4BF25EC-ED22-4D8C-FADC-F41F9ACC85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12C4AB09-B7C8-499F-A9F9-18D1075E476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DF1CD287-554F-DD9F-F62C-5D1E957116C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B19A5096-E25A-59E5-2D45-8C45C977D1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0E864F1A-9417-287B-8D94-7B38BE7F47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EF4A8054-6B53-9AA2-6E82-023120D4AB6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8E322528-D388-4BB4-2E3A-E2E066CB74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D5E615A1-7D73-09FB-71B3-F0F494905D5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9606189C-1DE6-CCBF-8D5E-6063189659D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9A56A9C6-29F2-2690-9F36-B4D4543E22E0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94901AF2-489A-3656-E266-FBE34BCDCD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73F197C-712B-EEF6-BA8B-8B95623B7C6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318D3936-A872-CDA8-12D0-F199001511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F71F7B9F-2D60-0D36-10C2-FB180A27D9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4EDAC1A5-11EE-ABA6-E918-C4AAEFC31A8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1599D668-9E6C-13DC-726D-CAE7CC44455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93198FFE-EB6B-E295-6117-9674E96D4B0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3F6B44A-D8EF-251A-0DF5-609FCB584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202AF785-9F40-8511-E8A1-4A9F2E63EB7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12645137-2D84-3BB9-AC5F-BF70E5B2789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7D458F4F-9E65-DA03-5E75-6DFED2C3C82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7F16078C-FEAC-5BD0-A1B0-8B1D834FD7B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DABE4EB8-B4D8-0A96-5671-386F0F87E1B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A3B9B40A-A665-AD71-BF6E-6CB90768F76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8FB1B2A4-381C-7D8B-4C31-D0FE4FEC534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ADA50739-4587-FC09-E80D-AAF6DE3145A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336EE8E2-E7C2-740F-2793-0A891565F6C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F2AE1BDC-633E-B27A-02B7-072A38D06AC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504AD91F-A838-55C3-9B20-9F274351B50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E7B24470-F697-85C7-266F-A8579860061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C8F89781-9DD6-151D-3BA3-B61ED8FDBD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7AD09D79-B421-29DA-ECC3-0D19C7DF766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8B278452-C210-CB5E-6B8E-59FFD02CA3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563C5171-AA1C-976C-6453-7EA43E91CD7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23D4C59-EE6C-7D26-D83A-B7AE59DBC34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014425F5-8D48-3075-AB35-4CBC0449B4B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66459CE5-B52B-3A08-6980-08791AC62F4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266336EB-BF95-43A8-B963-8D7206D1032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DC5FE32-3B1D-2465-3D3F-019CAE79A6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65D9AA80-E812-A524-C981-7160BDAC4A8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9981790A-513D-F186-2137-428B97F44D9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49E66DF3-E1D8-DD85-A0F3-FEE453A7099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1B0CBB8B-6D69-0005-B894-22872866ACE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DA5C189-FA94-8B4D-54DC-143703E69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92" y="666750"/>
            <a:ext cx="10624333" cy="2650509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96BFE075-928E-E3AB-6170-562FB88BC148}"/>
              </a:ext>
            </a:extLst>
          </p:cNvPr>
          <p:cNvSpPr txBox="1"/>
          <p:nvPr/>
        </p:nvSpPr>
        <p:spPr>
          <a:xfrm>
            <a:off x="2596873" y="1425405"/>
            <a:ext cx="988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hoa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 b="1" dirty="0">
              <a:solidFill>
                <a:srgbClr val="1D36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01C992B4-ACFD-E5CF-A2C9-0BBAB395AE4C}"/>
              </a:ext>
            </a:extLst>
          </p:cNvPr>
          <p:cNvSpPr txBox="1"/>
          <p:nvPr/>
        </p:nvSpPr>
        <p:spPr>
          <a:xfrm>
            <a:off x="1545343" y="3447918"/>
            <a:ext cx="1031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ơi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xuân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ơi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xuân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 b="1" dirty="0">
              <a:solidFill>
                <a:srgbClr val="1D36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3-4">
            <a:hlinkClick r:id="" action="ppaction://media"/>
            <a:extLst>
              <a:ext uri="{FF2B5EF4-FFF2-40B4-BE49-F238E27FC236}">
                <a16:creationId xmlns:a16="http://schemas.microsoft.com/office/drawing/2014/main" id="{74E6A59F-9D33-668E-BEDE-0DF514A2F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468" y="98569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A76475B3-D01B-7766-3EAE-07645E8D4F94}"/>
              </a:ext>
            </a:extLst>
          </p:cNvPr>
          <p:cNvSpPr txBox="1"/>
          <p:nvPr/>
        </p:nvSpPr>
        <p:spPr>
          <a:xfrm>
            <a:off x="3774600" y="98569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1"/>
      <p:bldP spid="4" grpId="2"/>
      <p:bldP spid="5" grpId="1"/>
      <p:bldP spid="5" grpId="2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pic>
        <p:nvPicPr>
          <p:cNvPr id="5" name="don xuan ve- phach">
            <a:hlinkClick r:id="" action="ppaction://media"/>
            <a:extLst>
              <a:ext uri="{FF2B5EF4-FFF2-40B4-BE49-F238E27FC236}">
                <a16:creationId xmlns:a16="http://schemas.microsoft.com/office/drawing/2014/main" id="{E307CD71-C6D3-6CDB-1754-7F921BD6A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8508" y="300837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3774600" y="98569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855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2122311" y="98569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ĐỆM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ón xuân về -- lớp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BD097E9-215C-6579-7346-1437B610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162" y="40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CDC9304-DBA2-5F8E-8393-F4DDCB862B5E}"/>
              </a:ext>
            </a:extLst>
          </p:cNvPr>
          <p:cNvSpPr txBox="1"/>
          <p:nvPr/>
        </p:nvSpPr>
        <p:spPr>
          <a:xfrm>
            <a:off x="1799108" y="2673319"/>
            <a:ext cx="965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  sang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Xuân vui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ca 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630C93A-A786-3C5B-31F3-3CBEA3B6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37" y="1092977"/>
            <a:ext cx="10793772" cy="1470790"/>
          </a:xfrm>
          <a:prstGeom prst="rect">
            <a:avLst/>
          </a:prstGeom>
        </p:spPr>
      </p:pic>
      <p:pic>
        <p:nvPicPr>
          <p:cNvPr id="12" name="Chỗ dành sẵn cho Nội dung 5">
            <a:extLst>
              <a:ext uri="{FF2B5EF4-FFF2-40B4-BE49-F238E27FC236}">
                <a16:creationId xmlns:a16="http://schemas.microsoft.com/office/drawing/2014/main" id="{0C9D4EE6-BEAB-6D5E-732B-ADF38433200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10266" y="3800079"/>
            <a:ext cx="2922234" cy="2922234"/>
          </a:xfr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D7DABAA4-4F95-A79A-0ADA-9BFBB15A0825}"/>
              </a:ext>
            </a:extLst>
          </p:cNvPr>
          <p:cNvGrpSpPr/>
          <p:nvPr/>
        </p:nvGrpSpPr>
        <p:grpSpPr bwMode="auto">
          <a:xfrm>
            <a:off x="0" y="5910297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E2BCD95F-D136-20F0-4063-A32627DFCA2B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F538877E-A0A5-D312-7483-8A3521521107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022A2DDF-41A6-6F57-A17D-1E0877B12D0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7B1C319A-557B-DB44-BAAF-4C46F7B2418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6F21E42A-546A-01D2-9F52-84974503F61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A60431CA-CC77-65D7-B566-B7D3FFCAA53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8DF9664B-C1C7-64A8-3124-12E9F56AB94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89DCB5BA-1C3B-9059-7465-19E2C1C7BD6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736CDA00-E13C-865D-93CA-0C481E1291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5BC893F9-FB67-19C0-7408-C8F84DFC012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BC94D33F-FF0C-A75F-14B9-6A3EEB5839B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466B7260-46B2-4951-7FC7-C11DCBDFB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2B7FC262-368A-9AD0-CA15-B24FCFF5D17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FE6E7043-3E39-D12D-1D8A-78F3E6C8E6D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8AF23AD7-3AE3-1C35-CDA4-0C1C99E2AD5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6479A3E1-F194-B49A-35BF-AADFC256050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B897751A-096E-4D23-57C1-37513A53470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144D6FA1-B2AC-CE3A-7F3C-6EC41922A1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34F1E1B8-4591-45C3-A516-4EF12CC6686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C0F610F5-609E-02B5-BDD5-C3039428A16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7FFAF313-A7BE-0C83-0DB2-890065492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A053F02E-D302-1491-69A9-96E35B3CC17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B3C8AFA2-81FD-B41F-43DC-FABF345BEE5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AB14780F-0BB1-F8A6-697D-D533F13F1D1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1FCB4C4B-F637-518C-930E-5BF874C7B27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7B6339CC-DA02-BFB8-1975-3FCB8BE24F4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D59443DC-784D-D3BB-A0C1-7D38BB5255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BEF544C4-051A-1647-584E-5C895A35A9B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CD3BAB41-3FB6-0C6F-7A9E-3C022248037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A41E2534-554F-3C29-6D39-988907EA96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3AA99A2F-F0BD-A0D9-8BEF-33C4C2728B5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D5A90B16-3288-A2E2-3A6C-CEA8685C934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1E6D703E-60C4-3BC5-A4CC-52A266554DC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D10BA9F-D4C7-110F-5383-5BF5E0B6E7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74881CB0-4ED6-0548-653D-405057B35F8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7DC50B1D-8023-B79D-30D6-FE79E449C5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A9878E73-AD02-F7C6-6B4D-0A9B97F2CA0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B0D48B81-A589-4757-987F-17830CA7439C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C428A60D-D7E6-9851-20FB-3C15F9B6B59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866B5BBE-AFB9-3C5B-1F03-88DFDD2FDDD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D9674F98-B78B-F524-FCC3-910225FF5B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C7B44275-4B7A-E479-5CBE-B459BEBE93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CDE1C59F-F362-E286-C9FA-F0809B9FEDD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D0DECD96-BE40-9C72-F3E5-27FBA1F19F1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78CC6BFF-9664-7898-7549-849CACE4874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E674B0C1-6CF9-B875-A237-CFCACC4231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DD7136DD-B139-21ED-33EE-032CF5C44CA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B23B8651-2236-6687-CFB7-AA91A7B95C3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B2674521-DA0A-097E-7D7F-E5F32A989D3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AFDB59D4-400F-E4BD-A231-B13C69C748C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B0328BB3-4835-B515-CC88-2292BE8528D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10778B1-B1F3-D6F1-DA12-474673DEDE6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2711F96A-635A-7AF6-B874-25FB91C008A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5C2186F9-5376-2947-2790-BB1B58CBB71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F9904E16-FE76-CAA3-C26A-F9007B03844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B82973DC-B188-F08B-700D-7946AF8803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CC79656-4A26-595D-7B7E-1C4C6BA37C9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7AD4A8F9-1959-4082-0E44-C927FA8CD16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CFAA7D50-8783-19A6-7D80-45D42DEEE9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21584D85-6319-AB43-A930-B7DDC1FB7B7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42C32317-0FAA-C1A6-C4FF-EB0F3AC56B7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D65DC321-4A49-4F5E-1442-7EB95798E55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092D52A2-01A8-6210-C960-8B2739E350E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331059D4-2A91-C252-D18D-704F214141F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ADCAE4DA-5E6E-0CEE-2E63-FB57B4FD9E8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F711DCDB-04B2-A324-395D-9F3F6837B79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0492BD9D-CBEC-4505-1B4D-0FD93C5C7DE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E55746BF-9E66-9BCB-8294-3AD614EA607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BADA7D35-1ED7-E14C-350E-EB791639BDD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4435FDBB-5CEE-C879-73EE-716922921A3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3DE70372-0D12-DF70-4DF8-7CFBB3FF285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C38CEB5F-3C25-F91C-3EE3-DDFCF051F6E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E08423F0-69ED-2205-F6F6-51C42734E12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22893A20-AC0D-7533-B654-F48626325F5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D0E50A65-D3B0-DAA2-85AD-EA51A17660A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46F1087-45A8-A083-4804-6E3F89C7588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C42E59D4-1CC3-5703-4863-5669453343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2BA118B3-0BA7-C8DE-6F07-2E584D5E43E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58AC1A8A-1672-CB91-184C-44A845F67AA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6667DB29-CC0A-DA04-2690-70E680E5569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DE8DC579-40FE-6ECD-BC3A-1C8AD7D1873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DBDB0773-DE3F-5B4D-3160-35A232F1502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0FE7DC0B-7AF9-5F1D-CAAA-163986B3682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E36083B2-4211-6704-793D-7E198F4314D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7E2D0A41-96CE-056B-B041-43BC70EF63A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FE7637B8-BD98-8A29-D3B4-F9ACFA38ABE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E35C3610-89D6-090D-CBCC-9EF9FED8DC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29F5BC11-75CB-00F7-3155-A666E36C003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295945B1-9548-1C54-3145-32D0D8214AE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32D6D093-B50F-FCE2-D51A-5C92FAE6857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8D43F34E-9B46-B42B-9DAF-59408DDD910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8B556AC0-DF31-4A0B-246A-186228BA56A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9917B036-4119-250B-E330-1F07C0C0574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FD759613-259E-D22E-B71B-F7ABF7799F1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DB5984F7-C114-6203-6722-0BB8644CD6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28E05647-4B25-100A-8C77-283993ECB9C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5081B03F-142B-7288-81DC-342AB679F68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DF881B6F-911C-3234-42C2-92A257F9826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2150C-1198-62C9-6375-6F9079BDE01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069137B3-BDC0-732B-8488-D8CED903A0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91E899E6-664C-88FC-B2D6-C24809BA81C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2B7ABFBD-1E64-B132-7C30-E0766971A59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AC55DCF-24C1-637C-5190-DB7C7A33522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7197FA8A-A310-E542-7792-904B9ED19C1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89335818-0057-1E7A-D923-69171542F41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EA7BF1FA-35D8-A297-D0CE-E1E3535F1F7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368D530D-0B85-B8ED-B34F-DF7790F04CE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51AFCDCD-0817-00F8-7DEA-65FB361C2F1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B5E7A375-58A9-47E6-1B75-366E4D616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BD499EFE-8B1C-387E-4B1B-3C28312757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D4432984-FC63-F398-B958-F30D6B23384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A46D2273-FF99-C5C9-A0B6-AB5DAD8FA41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39A23244-229F-B14D-4BD8-AADCAE307F3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D585AF61-C05E-827E-44BE-7FB9A5B350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CC452B41-79EB-50C3-B791-B54F6506433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DC7FD16E-1A3D-AEFA-828B-39C4510CC9E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36584197-5B6D-7121-246F-93A9ACE275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4CE04AEB-E934-7758-95FC-802D1DFA7D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AEEA65BE-F74E-B582-35E8-A506CFD758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D4BCD0B8-3534-14A2-E00D-D8E1BD7DD5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C3711930-E311-9D50-EAC0-AEBBF80F2C7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8711F0F7-513A-5AFC-5D96-831175C8307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50BC499D-052D-0818-4DA3-7E56F0967D4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69707670-B4EF-754D-211F-43C6B2E2D30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D9EF0B1B-6D14-51CD-5E68-8FBF24BD663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B1928C55-CBDC-E2A5-53EC-F31BD54524E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B1025114-D1DD-4793-033F-DA03215072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6BFD0226-05D9-9531-B3B6-43877C5CB06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F8FB1E2D-4D23-138D-3892-19FC92E778D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A2F45EC6-38B4-5084-D1A1-0E90262A30C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F7D2C3F9-83A2-37CC-8F3D-32CF26EE05A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AEFF9674-BB8B-0F7F-2936-5CE18935D98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E5DEFD7F-07AA-AD4A-CC79-5D638ABC11B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568D8BE7-6860-BC7C-FF9E-441724F69E0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7CEAA3A-104E-E7D3-B95B-4C5805A2FA0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B8EB0F1-C0AC-A7D5-1223-21D825E3519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88C5631D-A7FE-FB44-B5D7-21198FFFBA1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E52B5F29-ECC2-9427-28BD-4B412A6F348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DEE75EC0-8B5A-85C8-0CB7-7E800296A08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468" name="C1">
            <a:hlinkClick r:id="" action="ppaction://media"/>
            <a:extLst>
              <a:ext uri="{FF2B5EF4-FFF2-40B4-BE49-F238E27FC236}">
                <a16:creationId xmlns:a16="http://schemas.microsoft.com/office/drawing/2014/main" id="{128CC14F-6A22-9EA1-FF74-C3E4C6958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1353" y="752188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C53BD6FD-7EB9-3960-B562-1DA092480AA9}"/>
              </a:ext>
            </a:extLst>
          </p:cNvPr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8426" y="3237315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FB573A30-09A6-7CAF-5387-A572F124BB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013" y="3194357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5825C478-4806-AC8E-411D-D5464D37F03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6911" y="3154196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43D5B7D8-8D77-58B5-BFB4-EB4F57260C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9169" y="3198001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DEA283DA-49AD-D095-78F3-BC062978543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6204" y="3194357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719CE7BB-A33E-DE07-2288-714D240982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800" y="3265217"/>
            <a:ext cx="681774" cy="52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39264E26-C17E-D0A9-BFF6-185052D45D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4177" y="3204675"/>
            <a:ext cx="681774" cy="5223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724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68"/>
                </p:tgtEl>
              </p:cMediaNode>
            </p:audio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2122311" y="98569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GÕ ĐỆM THEO PHÁCH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ón xuân về -- lớp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BD097E9-215C-6579-7346-1437B610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162" y="40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AFD4DB4-3FAB-FC8A-0796-0A8FAEBA6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0"/>
            <a:ext cx="12192000" cy="3378329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0B067888-D887-D539-0B01-82A30AFA0C16}"/>
              </a:ext>
            </a:extLst>
          </p:cNvPr>
          <p:cNvSpPr txBox="1"/>
          <p:nvPr/>
        </p:nvSpPr>
        <p:spPr>
          <a:xfrm>
            <a:off x="3880757" y="817992"/>
            <a:ext cx="8138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Giáy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</a:t>
            </a:r>
            <a:endParaRPr kumimoji="0" lang="vi-V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1365" cy="6859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33015" y="3044825"/>
            <a:ext cx="54349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0" descr="C:\Users\Administrator\Desktop\pngtree-blue-dolphin-png-image_45665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02" y="3374428"/>
            <a:ext cx="1620714" cy="13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2382520" y="3813175"/>
            <a:ext cx="565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 CÙNG BẠN CÁ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AFD4DB4-3FAB-FC8A-0796-0A8FAEBA6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0"/>
            <a:ext cx="12192000" cy="3378329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0B067888-D887-D539-0B01-82A30AFA0C16}"/>
              </a:ext>
            </a:extLst>
          </p:cNvPr>
          <p:cNvSpPr txBox="1"/>
          <p:nvPr/>
        </p:nvSpPr>
        <p:spPr>
          <a:xfrm>
            <a:off x="3880757" y="817992"/>
            <a:ext cx="8138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US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vi-VN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7E860-33E9-48BE-BEDD-D46100CA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8"/>
            <a:ext cx="12192000" cy="63888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7244" y="3012184"/>
            <a:ext cx="104535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Xuân vui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b="1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baseline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sang. Em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canh hoa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xuân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b="1" baseline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ơi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ơi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10040619" y="-190560"/>
            <a:ext cx="2255838" cy="2286317"/>
            <a:chOff x="-99059" y="61595"/>
            <a:chExt cx="2255838" cy="2286317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9059" y="138112"/>
              <a:ext cx="752475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805181" y="-703263"/>
              <a:ext cx="586740" cy="21164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-160655" y="-174944"/>
            <a:ext cx="2183130" cy="2243139"/>
            <a:chOff x="40066" y="61911"/>
            <a:chExt cx="2183130" cy="224313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76200"/>
              <a:ext cx="752475" cy="222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842071" y="-740094"/>
              <a:ext cx="579120" cy="21831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F96F3367-C1B0-1DF0-55C4-FB7F182C0126}"/>
              </a:ext>
            </a:extLst>
          </p:cNvPr>
          <p:cNvSpPr txBox="1"/>
          <p:nvPr/>
        </p:nvSpPr>
        <p:spPr>
          <a:xfrm>
            <a:off x="3171985" y="2068195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C870E99-9605-4B17-42B6-10C334B09882}"/>
              </a:ext>
            </a:extLst>
          </p:cNvPr>
          <p:cNvSpPr txBox="1"/>
          <p:nvPr/>
        </p:nvSpPr>
        <p:spPr>
          <a:xfrm>
            <a:off x="2107012" y="193714"/>
            <a:ext cx="8138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US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vi-VN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CDC9304-DBA2-5F8E-8393-F4DDCB862B5E}"/>
              </a:ext>
            </a:extLst>
          </p:cNvPr>
          <p:cNvSpPr txBox="1"/>
          <p:nvPr/>
        </p:nvSpPr>
        <p:spPr>
          <a:xfrm>
            <a:off x="1731398" y="2584975"/>
            <a:ext cx="965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 sang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Xuân vui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ca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630C93A-A786-3C5B-31F3-3CBEA3B6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37" y="1092977"/>
            <a:ext cx="10793772" cy="1470790"/>
          </a:xfrm>
          <a:prstGeom prst="rect">
            <a:avLst/>
          </a:prstGeom>
        </p:spPr>
      </p:pic>
      <p:pic>
        <p:nvPicPr>
          <p:cNvPr id="12" name="Chỗ dành sẵn cho Nội dung 5">
            <a:extLst>
              <a:ext uri="{FF2B5EF4-FFF2-40B4-BE49-F238E27FC236}">
                <a16:creationId xmlns:a16="http://schemas.microsoft.com/office/drawing/2014/main" id="{0C9D4EE6-BEAB-6D5E-732B-ADF38433200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828868" y="3720194"/>
            <a:ext cx="3233345" cy="3233345"/>
          </a:xfr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D7DABAA4-4F95-A79A-0ADA-9BFBB15A0825}"/>
              </a:ext>
            </a:extLst>
          </p:cNvPr>
          <p:cNvGrpSpPr/>
          <p:nvPr/>
        </p:nvGrpSpPr>
        <p:grpSpPr bwMode="auto">
          <a:xfrm>
            <a:off x="0" y="5910297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E2BCD95F-D136-20F0-4063-A32627DFCA2B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F538877E-A0A5-D312-7483-8A3521521107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022A2DDF-41A6-6F57-A17D-1E0877B12D0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7B1C319A-557B-DB44-BAAF-4C46F7B2418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6F21E42A-546A-01D2-9F52-84974503F61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A60431CA-CC77-65D7-B566-B7D3FFCAA53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8DF9664B-C1C7-64A8-3124-12E9F56AB94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89DCB5BA-1C3B-9059-7465-19E2C1C7BD6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736CDA00-E13C-865D-93CA-0C481E1291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5BC893F9-FB67-19C0-7408-C8F84DFC012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BC94D33F-FF0C-A75F-14B9-6A3EEB5839B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466B7260-46B2-4951-7FC7-C11DCBDFB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2B7FC262-368A-9AD0-CA15-B24FCFF5D17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FE6E7043-3E39-D12D-1D8A-78F3E6C8E6D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8AF23AD7-3AE3-1C35-CDA4-0C1C99E2AD5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6479A3E1-F194-B49A-35BF-AADFC256050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B897751A-096E-4D23-57C1-37513A53470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144D6FA1-B2AC-CE3A-7F3C-6EC41922A1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34F1E1B8-4591-45C3-A516-4EF12CC6686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C0F610F5-609E-02B5-BDD5-C3039428A16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7FFAF313-A7BE-0C83-0DB2-890065492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A053F02E-D302-1491-69A9-96E35B3CC17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B3C8AFA2-81FD-B41F-43DC-FABF345BEE5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AB14780F-0BB1-F8A6-697D-D533F13F1D1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1FCB4C4B-F637-518C-930E-5BF874C7B27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7B6339CC-DA02-BFB8-1975-3FCB8BE24F4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D59443DC-784D-D3BB-A0C1-7D38BB5255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BEF544C4-051A-1647-584E-5C895A35A9B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CD3BAB41-3FB6-0C6F-7A9E-3C022248037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A41E2534-554F-3C29-6D39-988907EA967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3AA99A2F-F0BD-A0D9-8BEF-33C4C2728B5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D5A90B16-3288-A2E2-3A6C-CEA8685C934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1E6D703E-60C4-3BC5-A4CC-52A266554DC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D10BA9F-D4C7-110F-5383-5BF5E0B6E7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74881CB0-4ED6-0548-653D-405057B35F8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7DC50B1D-8023-B79D-30D6-FE79E449C5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A9878E73-AD02-F7C6-6B4D-0A9B97F2CA0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B0D48B81-A589-4757-987F-17830CA7439C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C428A60D-D7E6-9851-20FB-3C15F9B6B59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866B5BBE-AFB9-3C5B-1F03-88DFDD2FDDD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D9674F98-B78B-F524-FCC3-910225FF5B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C7B44275-4B7A-E479-5CBE-B459BEBE93C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CDE1C59F-F362-E286-C9FA-F0809B9FEDD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D0DECD96-BE40-9C72-F3E5-27FBA1F19F1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78CC6BFF-9664-7898-7549-849CACE4874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E674B0C1-6CF9-B875-A237-CFCACC4231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DD7136DD-B139-21ED-33EE-032CF5C44CA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B23B8651-2236-6687-CFB7-AA91A7B95C3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B2674521-DA0A-097E-7D7F-E5F32A989D3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AFDB59D4-400F-E4BD-A231-B13C69C748C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B0328BB3-4835-B515-CC88-2292BE8528D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10778B1-B1F3-D6F1-DA12-474673DEDE6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2711F96A-635A-7AF6-B874-25FB91C008A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5C2186F9-5376-2947-2790-BB1B58CBB71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F9904E16-FE76-CAA3-C26A-F9007B03844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B82973DC-B188-F08B-700D-7946AF8803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CC79656-4A26-595D-7B7E-1C4C6BA37C9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7AD4A8F9-1959-4082-0E44-C927FA8CD16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CFAA7D50-8783-19A6-7D80-45D42DEEE9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21584D85-6319-AB43-A930-B7DDC1FB7B7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42C32317-0FAA-C1A6-C4FF-EB0F3AC56B7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D65DC321-4A49-4F5E-1442-7EB95798E55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092D52A2-01A8-6210-C960-8B2739E350E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331059D4-2A91-C252-D18D-704F214141F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ADCAE4DA-5E6E-0CEE-2E63-FB57B4FD9E8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F711DCDB-04B2-A324-395D-9F3F6837B79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0492BD9D-CBEC-4505-1B4D-0FD93C5C7DE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E55746BF-9E66-9BCB-8294-3AD614EA607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BADA7D35-1ED7-E14C-350E-EB791639BDD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4435FDBB-5CEE-C879-73EE-716922921A3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3DE70372-0D12-DF70-4DF8-7CFBB3FF285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C38CEB5F-3C25-F91C-3EE3-DDFCF051F6E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E08423F0-69ED-2205-F6F6-51C42734E12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22893A20-AC0D-7533-B654-F48626325F5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D0E50A65-D3B0-DAA2-85AD-EA51A17660A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46F1087-45A8-A083-4804-6E3F89C7588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C42E59D4-1CC3-5703-4863-5669453343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2BA118B3-0BA7-C8DE-6F07-2E584D5E43E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58AC1A8A-1672-CB91-184C-44A845F67AA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6667DB29-CC0A-DA04-2690-70E680E5569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DE8DC579-40FE-6ECD-BC3A-1C8AD7D1873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DBDB0773-DE3F-5B4D-3160-35A232F1502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0FE7DC0B-7AF9-5F1D-CAAA-163986B3682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E36083B2-4211-6704-793D-7E198F4314D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7E2D0A41-96CE-056B-B041-43BC70EF63A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FE7637B8-BD98-8A29-D3B4-F9ACFA38ABE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E35C3610-89D6-090D-CBCC-9EF9FED8DC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29F5BC11-75CB-00F7-3155-A666E36C003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295945B1-9548-1C54-3145-32D0D8214AE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32D6D093-B50F-FCE2-D51A-5C92FAE6857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8D43F34E-9B46-B42B-9DAF-59408DDD910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8B556AC0-DF31-4A0B-246A-186228BA56A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9917B036-4119-250B-E330-1F07C0C0574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FD759613-259E-D22E-B71B-F7ABF7799F1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DB5984F7-C114-6203-6722-0BB8644CD6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28E05647-4B25-100A-8C77-283993ECB9C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5081B03F-142B-7288-81DC-342AB679F68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DF881B6F-911C-3234-42C2-92A257F9826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2150C-1198-62C9-6375-6F9079BDE01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069137B3-BDC0-732B-8488-D8CED903A0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91E899E6-664C-88FC-B2D6-C24809BA81C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2B7ABFBD-1E64-B132-7C30-E0766971A59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AC55DCF-24C1-637C-5190-DB7C7A33522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7197FA8A-A310-E542-7792-904B9ED19C1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89335818-0057-1E7A-D923-69171542F41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EA7BF1FA-35D8-A297-D0CE-E1E3535F1F7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368D530D-0B85-B8ED-B34F-DF7790F04CE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51AFCDCD-0817-00F8-7DEA-65FB361C2F1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B5E7A375-58A9-47E6-1B75-366E4D616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BD499EFE-8B1C-387E-4B1B-3C28312757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D4432984-FC63-F398-B958-F30D6B23384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A46D2273-FF99-C5C9-A0B6-AB5DAD8FA41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39A23244-229F-B14D-4BD8-AADCAE307F3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D585AF61-C05E-827E-44BE-7FB9A5B350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CC452B41-79EB-50C3-B791-B54F6506433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DC7FD16E-1A3D-AEFA-828B-39C4510CC9E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36584197-5B6D-7121-246F-93A9ACE275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4CE04AEB-E934-7758-95FC-802D1DFA7D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AEEA65BE-F74E-B582-35E8-A506CFD758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D4BCD0B8-3534-14A2-E00D-D8E1BD7DD5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C3711930-E311-9D50-EAC0-AEBBF80F2C7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8711F0F7-513A-5AFC-5D96-831175C8307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50BC499D-052D-0818-4DA3-7E56F0967D4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69707670-B4EF-754D-211F-43C6B2E2D30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D9EF0B1B-6D14-51CD-5E68-8FBF24BD663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B1928C55-CBDC-E2A5-53EC-F31BD54524E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B1025114-D1DD-4793-033F-DA03215072C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6BFD0226-05D9-9531-B3B6-43877C5CB06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F8FB1E2D-4D23-138D-3892-19FC92E778D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A2F45EC6-38B4-5084-D1A1-0E90262A30C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F7D2C3F9-83A2-37CC-8F3D-32CF26EE05A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AEFF9674-BB8B-0F7F-2936-5CE18935D98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E5DEFD7F-07AA-AD4A-CC79-5D638ABC11B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568D8BE7-6860-BC7C-FF9E-441724F69E0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7CEAA3A-104E-E7D3-B95B-4C5805A2FA0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B8EB0F1-C0AC-A7D5-1223-21D825E3519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88C5631D-A7FE-FB44-B5D7-21198FFFBA1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E52B5F29-ECC2-9427-28BD-4B412A6F348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DEE75EC0-8B5A-85C8-0CB7-7E800296A08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468" name="C1">
            <a:hlinkClick r:id="" action="ppaction://media"/>
            <a:extLst>
              <a:ext uri="{FF2B5EF4-FFF2-40B4-BE49-F238E27FC236}">
                <a16:creationId xmlns:a16="http://schemas.microsoft.com/office/drawing/2014/main" id="{128CC14F-6A22-9EA1-FF74-C3E4C6958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1353" y="752188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C53BD6FD-7EB9-3960-B562-1DA092480AA9}"/>
              </a:ext>
            </a:extLst>
          </p:cNvPr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68"/>
                </p:tgtEl>
              </p:cMediaNode>
            </p:audio>
          </p:childTnLst>
        </p:cTn>
      </p:par>
    </p:tnLst>
    <p:bldLst>
      <p:bldP spid="5" grpId="1"/>
      <p:bldP spid="5" grpId="2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8ED62EF9-2624-748D-0D52-D4F2E2D7C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19" y="1178168"/>
            <a:ext cx="10728869" cy="1908209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78A45A6-983F-2F89-8A96-292900C3A878}"/>
              </a:ext>
            </a:extLst>
          </p:cNvPr>
          <p:cNvSpPr txBox="1"/>
          <p:nvPr/>
        </p:nvSpPr>
        <p:spPr>
          <a:xfrm>
            <a:off x="2194722" y="2930986"/>
            <a:ext cx="9656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sang.   Em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 b="1" dirty="0">
              <a:solidFill>
                <a:srgbClr val="1D36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73C131-FE2E-0D61-A8EA-7088558EA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2" y="4162721"/>
            <a:ext cx="11421929" cy="2667000"/>
          </a:xfrm>
          <a:prstGeom prst="rect">
            <a:avLst/>
          </a:prstGeo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C2B50071-84DB-57D5-EFE6-45F53D8B1773}"/>
              </a:ext>
            </a:extLst>
          </p:cNvPr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F25662E-94CE-6469-F52B-B51F61348A4A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0D651C3-1E6C-4358-2F08-B0DBFCEF4663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31CFE04E-3269-1E38-122F-8148BEC74F7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235F8120-E84C-E52F-064F-157F9173CD2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B2041AB4-44AE-B194-09A8-AF569B2AAB0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9BA66E93-19B4-823A-BBF2-6F7778E2FE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F8CE9D92-3CF5-CA5E-AC01-73C1A3DFB4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D0BA4C90-BB09-2723-CE87-F13985703F6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4D873911-5318-5050-550C-C60AD487348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D1959553-37BF-EB0E-DB37-DE9F610FEF4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7CA1BF45-4BD4-6EBA-7A19-E2F3166AE3D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EBC5D6F6-EA17-FE05-9E5B-1761CBBC13D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FBC1DD1F-505F-4D45-B1C0-77DCC37A533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DE92E579-BD3C-98DF-26A4-55A9E963377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72629FC0-8610-F67B-44F7-9C1521CF229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98798119-0CA1-41E4-E179-3F8A0B07902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176F1EB4-DF87-E8DC-613D-1C956452ED2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A288E81F-F015-370E-1B34-3F4A631EA7B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1E87D4AB-6270-EB0A-3293-15D3567D623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465151FD-8A42-A961-921F-E96607AB187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3B7E7819-1957-2EB9-ABA3-151031A7DA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77A24764-0058-FC1D-8365-B43D50E2E65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7510DC94-7C1D-38EA-CB39-5A0D0BA4A41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5BA67915-27DB-6758-C897-84AE11686C1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A3D59DB9-D2A3-F291-AEB4-DA4763BAADE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FD0F9D62-0D24-2889-D8B1-AB446EE1AFF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FBF9A918-B938-D519-6188-ABBBBB18119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1B6CCACE-6C13-F5CC-1FD1-37669E3F6D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219C24C0-FEF1-51B5-FA1C-4D88F955D96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15AE8350-8090-405F-D151-53CA2AD636F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2CB61D81-49F5-77C2-8034-681936EAA5A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B658AD5A-9FE3-BCCF-11EC-FB85AED1F78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CD4FE59E-5A8B-445E-809F-82E3D421315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672E34A-FBD5-B21F-D32A-A603BB6B2C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6208D7A9-4F45-A7D0-96F4-C3E1474BFD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F7EC3426-73AA-8B82-F030-AC0388CCE6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4B1A26D5-4E4A-F034-2833-BE8BD73C7F8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0687757-D8AB-4840-ED9D-7FD819150DC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E2CA61A1-065E-5E3B-E05E-F02A9581933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B127502B-B887-2690-4896-9F5D2794253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EC1EBE96-C425-CE8A-3A3C-0016BD1C933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5F28D346-4520-D96A-2A26-654B9B31311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02C656F6-4C30-DE5D-8C55-48DD898B003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E268D6C1-2846-233C-CD6B-F94FC1EB5CE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163042CD-CFCB-00D9-3C7F-CD33AF0BADF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B8FBC235-F878-3B33-2891-98ED8A05FDE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756F0FE6-1A88-0B02-80DD-145AC38536F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8F5837DD-2B5B-40D7-5012-B17D1C751ED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D12075F4-5E53-CD77-40EC-0A6528208D1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0095CD6F-FAED-7078-2C81-A8545A1F898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83B8CC78-1AF2-1233-D102-52041FCBAAC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E406520-B02A-CFD8-5BF5-5C329FCC0F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56CAFA96-3881-1C79-8E41-46A8A29A54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74DBD857-DEB0-D2DE-ABD4-5D277C0623B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757D0B30-1C7F-FCF2-64DB-C0BECFD160A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DBB6C252-CC9B-F3CC-DA56-3DD3D11DA53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7EC4B96-7323-ADEE-768B-32567F6606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E5A2E261-F58E-B29B-C0DA-F7D24A3EFEC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57F8B91C-7955-D672-A93B-AB41B8DEA45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DD950B66-077A-9F92-D2F6-98A970CAF91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5B18565D-0D0D-3DEE-A894-D5A1A2190EB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2E790C8C-3A3E-89AE-DA98-8A0CE0BF029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ACAD2E81-ABC9-ED3A-40AE-3DB6EB20C22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6B019544-E902-93B7-D595-98378E96BAD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BABB223C-3A95-2799-7E09-7DD33614EC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80327BF6-D834-9139-D794-568F63B596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AC2E85C5-F761-8E3F-561D-C54BD0D9F56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251D88F5-14A2-E0CC-4E85-424FB32D5D2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A35AA2FB-3BE3-B7A6-806D-6EC426C336F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AD0D0D6A-2086-25AC-F396-AE6EF2B07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95784121-8CE9-45BD-DE9D-A44955D60B7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3E9494FB-0E31-D6CF-7BCE-78026514808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A266D643-08BF-C846-1827-94DB3A20407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D82F6AE8-1857-80EC-4D30-9BBE14C636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BF474A11-A430-6C58-4CF7-BF96C349249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590D2C08-980F-10DE-0FDB-A4F7B3FC0AC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783BC924-B74C-E1BB-A8A7-9F198036F3A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08ABABCF-1D41-58EF-42C2-B1B8EE5651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864ED568-17BF-6EFC-B266-A32D0AB8464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D15FD3A4-B2A1-0D2C-5DD7-E09DA3365BD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B680DA4F-52FD-3F87-4847-F3871B844B0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BB5A2F5C-1E88-D91E-1C9E-76C2A118F85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20781326-4F9F-D935-9589-8D050A954B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F3098D66-493A-7E57-4586-A02201B91B0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C8FC1C76-AE3A-6839-FEA4-6F073787E5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ECD7DB-0E64-3CD8-451D-BAE0BAAF66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B2604701-2090-605C-ED48-23319DB246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B07FFA4E-3A79-FE9E-3367-430283741D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C930B2C3-F483-1D99-3A7B-B862B892CA1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7E4979EF-8B1D-40D9-7D40-47A88077FF8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2900DD39-62E1-8550-B2F1-13851D8370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20722E73-DC26-1E2D-6FDD-8BB4884BB11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B82D0660-4264-ECB4-9B63-50A0C9283A9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96131B94-6FBD-1D22-F660-3087013D1F9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8D68126B-8FBC-F40A-81CF-E18EC1A322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9C6DB4CA-A60D-A294-AAAB-92D5E9530A5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4BF25EC-ED22-4D8C-FADC-F41F9ACC85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12C4AB09-B7C8-499F-A9F9-18D1075E476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DF1CD287-554F-DD9F-F62C-5D1E957116C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B19A5096-E25A-59E5-2D45-8C45C977D1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0E864F1A-9417-287B-8D94-7B38BE7F47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EF4A8054-6B53-9AA2-6E82-023120D4AB6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8E322528-D388-4BB4-2E3A-E2E066CB74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D5E615A1-7D73-09FB-71B3-F0F494905D5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9606189C-1DE6-CCBF-8D5E-6063189659D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9A56A9C6-29F2-2690-9F36-B4D4543E22E0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94901AF2-489A-3656-E266-FBE34BCDCD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73F197C-712B-EEF6-BA8B-8B95623B7C6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318D3936-A872-CDA8-12D0-F199001511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F71F7B9F-2D60-0D36-10C2-FB180A27D9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4EDAC1A5-11EE-ABA6-E918-C4AAEFC31A8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1599D668-9E6C-13DC-726D-CAE7CC44455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93198FFE-EB6B-E295-6117-9674E96D4B0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3F6B44A-D8EF-251A-0DF5-609FCB584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202AF785-9F40-8511-E8A1-4A9F2E63EB7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12645137-2D84-3BB9-AC5F-BF70E5B2789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7D458F4F-9E65-DA03-5E75-6DFED2C3C82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7F16078C-FEAC-5BD0-A1B0-8B1D834FD7B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DABE4EB8-B4D8-0A96-5671-386F0F87E1B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A3B9B40A-A665-AD71-BF6E-6CB90768F76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8FB1B2A4-381C-7D8B-4C31-D0FE4FEC534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ADA50739-4587-FC09-E80D-AAF6DE3145A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336EE8E2-E7C2-740F-2793-0A891565F6C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F2AE1BDC-633E-B27A-02B7-072A38D06AC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504AD91F-A838-55C3-9B20-9F274351B50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E7B24470-F697-85C7-266F-A8579860061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C8F89781-9DD6-151D-3BA3-B61ED8FDBD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7AD09D79-B421-29DA-ECC3-0D19C7DF766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8B278452-C210-CB5E-6B8E-59FFD02CA3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563C5171-AA1C-976C-6453-7EA43E91CD7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23D4C59-EE6C-7D26-D83A-B7AE59DBC34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014425F5-8D48-3075-AB35-4CBC0449B4B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66459CE5-B52B-3A08-6980-08791AC62F4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266336EB-BF95-43A8-B963-8D7206D1032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DC5FE32-3B1D-2465-3D3F-019CAE79A6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65D9AA80-E812-A524-C981-7160BDAC4A8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9981790A-513D-F186-2137-428B97F44D9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49E66DF3-E1D8-DD85-A0F3-FEE453A7099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1B0CBB8B-6D69-0005-B894-22872866ACE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469" name="C2">
            <a:hlinkClick r:id="" action="ppaction://media"/>
            <a:extLst>
              <a:ext uri="{FF2B5EF4-FFF2-40B4-BE49-F238E27FC236}">
                <a16:creationId xmlns:a16="http://schemas.microsoft.com/office/drawing/2014/main" id="{3A1E7BF4-3297-0D4F-D751-7A823A4B1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185" y="873216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6C6E5B5-12C6-A283-AE96-410837C88B61}"/>
              </a:ext>
            </a:extLst>
          </p:cNvPr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2ED942-29C7-648F-5B85-FB73775715D1}"/>
              </a:ext>
            </a:extLst>
          </p:cNvPr>
          <p:cNvSpPr txBox="1"/>
          <p:nvPr/>
        </p:nvSpPr>
        <p:spPr>
          <a:xfrm>
            <a:off x="3836143" y="222140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69"/>
                </p:tgtEl>
              </p:cMediaNode>
            </p:audio>
          </p:childTnLst>
        </p:cTn>
      </p:par>
    </p:tnLst>
    <p:bldLst>
      <p:bldP spid="7" grpId="1"/>
      <p:bldP spid="7" grpId="2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3B216AC-811D-6B24-4FBD-70E5128F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65" y="1219200"/>
            <a:ext cx="9987265" cy="3849511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6F19D75B-9DA4-0F53-93AA-656169CCCC94}"/>
              </a:ext>
            </a:extLst>
          </p:cNvPr>
          <p:cNvSpPr txBox="1"/>
          <p:nvPr/>
        </p:nvSpPr>
        <p:spPr>
          <a:xfrm>
            <a:off x="1807910" y="4845427"/>
            <a:ext cx="978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xuân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sang.       Em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vang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xuân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sang.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D6D8883-D4BC-0508-97E3-F4F2891FA377}"/>
              </a:ext>
            </a:extLst>
          </p:cNvPr>
          <p:cNvSpPr txBox="1"/>
          <p:nvPr/>
        </p:nvSpPr>
        <p:spPr>
          <a:xfrm>
            <a:off x="2236752" y="2349469"/>
            <a:ext cx="965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  sang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Xuân vui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ca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Em   </a:t>
            </a:r>
            <a:r>
              <a:rPr kumimoji="0" lang="vi-VN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1-2">
            <a:hlinkClick r:id="" action="ppaction://media"/>
            <a:extLst>
              <a:ext uri="{FF2B5EF4-FFF2-40B4-BE49-F238E27FC236}">
                <a16:creationId xmlns:a16="http://schemas.microsoft.com/office/drawing/2014/main" id="{AB3F4D06-C575-19E2-038B-FCA279E1B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6593" y="289656"/>
            <a:ext cx="609600" cy="60960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EB8702A-E83D-077D-CDDA-C816652CBEDF}"/>
              </a:ext>
            </a:extLst>
          </p:cNvPr>
          <p:cNvSpPr txBox="1"/>
          <p:nvPr/>
        </p:nvSpPr>
        <p:spPr>
          <a:xfrm>
            <a:off x="2525864" y="260201"/>
            <a:ext cx="316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D78A45A6-983F-2F89-8A96-292900C3A878}"/>
              </a:ext>
            </a:extLst>
          </p:cNvPr>
          <p:cNvSpPr txBox="1"/>
          <p:nvPr/>
        </p:nvSpPr>
        <p:spPr>
          <a:xfrm>
            <a:off x="2052978" y="2863680"/>
            <a:ext cx="979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hoa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 b="1" dirty="0">
              <a:solidFill>
                <a:srgbClr val="1D36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73C131-FE2E-0D61-A8EA-7088558E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8" y="3934012"/>
            <a:ext cx="11421929" cy="2667000"/>
          </a:xfrm>
          <a:prstGeom prst="rect">
            <a:avLst/>
          </a:prstGeo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C2B50071-84DB-57D5-EFE6-45F53D8B1773}"/>
              </a:ext>
            </a:extLst>
          </p:cNvPr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F25662E-94CE-6469-F52B-B51F61348A4A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0D651C3-1E6C-4358-2F08-B0DBFCEF4663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31CFE04E-3269-1E38-122F-8148BEC74F7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235F8120-E84C-E52F-064F-157F9173CD2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B2041AB4-44AE-B194-09A8-AF569B2AAB0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9BA66E93-19B4-823A-BBF2-6F7778E2FE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F8CE9D92-3CF5-CA5E-AC01-73C1A3DFB4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D0BA4C90-BB09-2723-CE87-F13985703F6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4D873911-5318-5050-550C-C60AD487348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D1959553-37BF-EB0E-DB37-DE9F610FEF4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7CA1BF45-4BD4-6EBA-7A19-E2F3166AE3D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EBC5D6F6-EA17-FE05-9E5B-1761CBBC13D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FBC1DD1F-505F-4D45-B1C0-77DCC37A533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DE92E579-BD3C-98DF-26A4-55A9E963377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72629FC0-8610-F67B-44F7-9C1521CF229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98798119-0CA1-41E4-E179-3F8A0B07902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176F1EB4-DF87-E8DC-613D-1C956452ED2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A288E81F-F015-370E-1B34-3F4A631EA7B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1E87D4AB-6270-EB0A-3293-15D3567D623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465151FD-8A42-A961-921F-E96607AB187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3B7E7819-1957-2EB9-ABA3-151031A7DA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77A24764-0058-FC1D-8365-B43D50E2E65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7510DC94-7C1D-38EA-CB39-5A0D0BA4A41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5BA67915-27DB-6758-C897-84AE11686C1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A3D59DB9-D2A3-F291-AEB4-DA4763BAADE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FD0F9D62-0D24-2889-D8B1-AB446EE1AFF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FBF9A918-B938-D519-6188-ABBBBB18119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1B6CCACE-6C13-F5CC-1FD1-37669E3F6D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219C24C0-FEF1-51B5-FA1C-4D88F955D96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15AE8350-8090-405F-D151-53CA2AD636F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2CB61D81-49F5-77C2-8034-681936EAA5A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B658AD5A-9FE3-BCCF-11EC-FB85AED1F78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CD4FE59E-5A8B-445E-809F-82E3D421315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672E34A-FBD5-B21F-D32A-A603BB6B2C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6208D7A9-4F45-A7D0-96F4-C3E1474BFD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F7EC3426-73AA-8B82-F030-AC0388CCE6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4B1A26D5-4E4A-F034-2833-BE8BD73C7F8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0687757-D8AB-4840-ED9D-7FD819150DC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E2CA61A1-065E-5E3B-E05E-F02A9581933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B127502B-B887-2690-4896-9F5D2794253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EC1EBE96-C425-CE8A-3A3C-0016BD1C933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5F28D346-4520-D96A-2A26-654B9B31311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02C656F6-4C30-DE5D-8C55-48DD898B003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E268D6C1-2846-233C-CD6B-F94FC1EB5CE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163042CD-CFCB-00D9-3C7F-CD33AF0BADF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B8FBC235-F878-3B33-2891-98ED8A05FDE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756F0FE6-1A88-0B02-80DD-145AC38536F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8F5837DD-2B5B-40D7-5012-B17D1C751ED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D12075F4-5E53-CD77-40EC-0A6528208D1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0095CD6F-FAED-7078-2C81-A8545A1F898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83B8CC78-1AF2-1233-D102-52041FCBAAC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E406520-B02A-CFD8-5BF5-5C329FCC0F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56CAFA96-3881-1C79-8E41-46A8A29A54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74DBD857-DEB0-D2DE-ABD4-5D277C0623B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757D0B30-1C7F-FCF2-64DB-C0BECFD160A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DBB6C252-CC9B-F3CC-DA56-3DD3D11DA53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7EC4B96-7323-ADEE-768B-32567F6606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E5A2E261-F58E-B29B-C0DA-F7D24A3EFEC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57F8B91C-7955-D672-A93B-AB41B8DEA45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DD950B66-077A-9F92-D2F6-98A970CAF91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5B18565D-0D0D-3DEE-A894-D5A1A2190EB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2E790C8C-3A3E-89AE-DA98-8A0CE0BF029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ACAD2E81-ABC9-ED3A-40AE-3DB6EB20C22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6B019544-E902-93B7-D595-98378E96BAD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BABB223C-3A95-2799-7E09-7DD33614EC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80327BF6-D834-9139-D794-568F63B596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AC2E85C5-F761-8E3F-561D-C54BD0D9F56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251D88F5-14A2-E0CC-4E85-424FB32D5D2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A35AA2FB-3BE3-B7A6-806D-6EC426C336F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AD0D0D6A-2086-25AC-F396-AE6EF2B07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95784121-8CE9-45BD-DE9D-A44955D60B7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3E9494FB-0E31-D6CF-7BCE-78026514808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A266D643-08BF-C846-1827-94DB3A20407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D82F6AE8-1857-80EC-4D30-9BBE14C636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BF474A11-A430-6C58-4CF7-BF96C349249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590D2C08-980F-10DE-0FDB-A4F7B3FC0AC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783BC924-B74C-E1BB-A8A7-9F198036F3A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08ABABCF-1D41-58EF-42C2-B1B8EE5651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864ED568-17BF-6EFC-B266-A32D0AB8464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D15FD3A4-B2A1-0D2C-5DD7-E09DA3365BD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B680DA4F-52FD-3F87-4847-F3871B844B0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BB5A2F5C-1E88-D91E-1C9E-76C2A118F85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20781326-4F9F-D935-9589-8D050A954B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F3098D66-493A-7E57-4586-A02201B91B0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C8FC1C76-AE3A-6839-FEA4-6F073787E5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ECD7DB-0E64-3CD8-451D-BAE0BAAF66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B2604701-2090-605C-ED48-23319DB246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B07FFA4E-3A79-FE9E-3367-430283741D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C930B2C3-F483-1D99-3A7B-B862B892CA1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7E4979EF-8B1D-40D9-7D40-47A88077FF8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2900DD39-62E1-8550-B2F1-13851D8370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20722E73-DC26-1E2D-6FDD-8BB4884BB11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B82D0660-4264-ECB4-9B63-50A0C9283A9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96131B94-6FBD-1D22-F660-3087013D1F9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8D68126B-8FBC-F40A-81CF-E18EC1A322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9C6DB4CA-A60D-A294-AAAB-92D5E9530A5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4BF25EC-ED22-4D8C-FADC-F41F9ACC85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12C4AB09-B7C8-499F-A9F9-18D1075E476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DF1CD287-554F-DD9F-F62C-5D1E957116C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B19A5096-E25A-59E5-2D45-8C45C977D1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0E864F1A-9417-287B-8D94-7B38BE7F47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EF4A8054-6B53-9AA2-6E82-023120D4AB6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8E322528-D388-4BB4-2E3A-E2E066CB74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D5E615A1-7D73-09FB-71B3-F0F494905D5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9606189C-1DE6-CCBF-8D5E-6063189659D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9A56A9C6-29F2-2690-9F36-B4D4543E22E0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94901AF2-489A-3656-E266-FBE34BCDCD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73F197C-712B-EEF6-BA8B-8B95623B7C6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318D3936-A872-CDA8-12D0-F199001511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F71F7B9F-2D60-0D36-10C2-FB180A27D9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4EDAC1A5-11EE-ABA6-E918-C4AAEFC31A8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1599D668-9E6C-13DC-726D-CAE7CC44455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93198FFE-EB6B-E295-6117-9674E96D4B0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3F6B44A-D8EF-251A-0DF5-609FCB584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202AF785-9F40-8511-E8A1-4A9F2E63EB7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12645137-2D84-3BB9-AC5F-BF70E5B2789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7D458F4F-9E65-DA03-5E75-6DFED2C3C82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7F16078C-FEAC-5BD0-A1B0-8B1D834FD7B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DABE4EB8-B4D8-0A96-5671-386F0F87E1B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A3B9B40A-A665-AD71-BF6E-6CB90768F76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8FB1B2A4-381C-7D8B-4C31-D0FE4FEC534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ADA50739-4587-FC09-E80D-AAF6DE3145A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336EE8E2-E7C2-740F-2793-0A891565F6C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F2AE1BDC-633E-B27A-02B7-072A38D06AC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504AD91F-A838-55C3-9B20-9F274351B50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E7B24470-F697-85C7-266F-A8579860061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C8F89781-9DD6-151D-3BA3-B61ED8FDBD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7AD09D79-B421-29DA-ECC3-0D19C7DF766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8B278452-C210-CB5E-6B8E-59FFD02CA3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563C5171-AA1C-976C-6453-7EA43E91CD7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23D4C59-EE6C-7D26-D83A-B7AE59DBC34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014425F5-8D48-3075-AB35-4CBC0449B4B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66459CE5-B52B-3A08-6980-08791AC62F4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266336EB-BF95-43A8-B963-8D7206D1032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DC5FE32-3B1D-2465-3D3F-019CAE79A6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65D9AA80-E812-A524-C981-7160BDAC4A8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9981790A-513D-F186-2137-428B97F44D9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49E66DF3-E1D8-DD85-A0F3-FEE453A7099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1B0CBB8B-6D69-0005-B894-22872866ACE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9752295-1CCF-E485-1D2D-A68D2655A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68" y="1642105"/>
            <a:ext cx="10290938" cy="1083598"/>
          </a:xfrm>
          <a:prstGeom prst="rect">
            <a:avLst/>
          </a:prstGeom>
        </p:spPr>
      </p:pic>
      <p:pic>
        <p:nvPicPr>
          <p:cNvPr id="4" name="C3">
            <a:hlinkClick r:id="" action="ppaction://media"/>
            <a:extLst>
              <a:ext uri="{FF2B5EF4-FFF2-40B4-BE49-F238E27FC236}">
                <a16:creationId xmlns:a16="http://schemas.microsoft.com/office/drawing/2014/main" id="{834E5AB5-69FC-D46B-EEFB-41A24E947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2123" y="371256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3B4D7C51-4105-6A45-D5A7-EA44FBF0E4AA}"/>
              </a:ext>
            </a:extLst>
          </p:cNvPr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D78A45A6-983F-2F89-8A96-292900C3A878}"/>
              </a:ext>
            </a:extLst>
          </p:cNvPr>
          <p:cNvSpPr txBox="1"/>
          <p:nvPr/>
        </p:nvSpPr>
        <p:spPr>
          <a:xfrm>
            <a:off x="2315965" y="2655774"/>
            <a:ext cx="9656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ơi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xuân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ơi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xuân </a:t>
            </a:r>
            <a:r>
              <a:rPr lang="vi-VN" altLang="en-US" sz="2000" b="1" dirty="0" err="1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000" b="1" dirty="0">
                <a:solidFill>
                  <a:srgbClr val="1D36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2000" b="1" dirty="0">
              <a:solidFill>
                <a:srgbClr val="1D36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73C131-FE2E-0D61-A8EA-7088558E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8" y="3934012"/>
            <a:ext cx="11421929" cy="2667000"/>
          </a:xfrm>
          <a:prstGeom prst="rect">
            <a:avLst/>
          </a:prstGeom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C2B50071-84DB-57D5-EFE6-45F53D8B1773}"/>
              </a:ext>
            </a:extLst>
          </p:cNvPr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F25662E-94CE-6469-F52B-B51F61348A4A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0D651C3-1E6C-4358-2F08-B0DBFCEF4663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31CFE04E-3269-1E38-122F-8148BEC74F7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235F8120-E84C-E52F-064F-157F9173CD2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435" name="Freeform 39">
                <a:extLst>
                  <a:ext uri="{FF2B5EF4-FFF2-40B4-BE49-F238E27FC236}">
                    <a16:creationId xmlns:a16="http://schemas.microsoft.com/office/drawing/2014/main" id="{B2041AB4-44AE-B194-09A8-AF569B2AAB0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40">
                <a:extLst>
                  <a:ext uri="{FF2B5EF4-FFF2-40B4-BE49-F238E27FC236}">
                    <a16:creationId xmlns:a16="http://schemas.microsoft.com/office/drawing/2014/main" id="{9BA66E93-19B4-823A-BBF2-6F7778E2FE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41">
                <a:extLst>
                  <a:ext uri="{FF2B5EF4-FFF2-40B4-BE49-F238E27FC236}">
                    <a16:creationId xmlns:a16="http://schemas.microsoft.com/office/drawing/2014/main" id="{F8CE9D92-3CF5-CA5E-AC01-73C1A3DFB4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42">
                <a:extLst>
                  <a:ext uri="{FF2B5EF4-FFF2-40B4-BE49-F238E27FC236}">
                    <a16:creationId xmlns:a16="http://schemas.microsoft.com/office/drawing/2014/main" id="{D0BA4C90-BB09-2723-CE87-F13985703F6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43">
                <a:extLst>
                  <a:ext uri="{FF2B5EF4-FFF2-40B4-BE49-F238E27FC236}">
                    <a16:creationId xmlns:a16="http://schemas.microsoft.com/office/drawing/2014/main" id="{4D873911-5318-5050-550C-C60AD487348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44">
                <a:extLst>
                  <a:ext uri="{FF2B5EF4-FFF2-40B4-BE49-F238E27FC236}">
                    <a16:creationId xmlns:a16="http://schemas.microsoft.com/office/drawing/2014/main" id="{D1959553-37BF-EB0E-DB37-DE9F610FEF4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45">
                <a:extLst>
                  <a:ext uri="{FF2B5EF4-FFF2-40B4-BE49-F238E27FC236}">
                    <a16:creationId xmlns:a16="http://schemas.microsoft.com/office/drawing/2014/main" id="{7CA1BF45-4BD4-6EBA-7A19-E2F3166AE3D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46">
                <a:extLst>
                  <a:ext uri="{FF2B5EF4-FFF2-40B4-BE49-F238E27FC236}">
                    <a16:creationId xmlns:a16="http://schemas.microsoft.com/office/drawing/2014/main" id="{EBC5D6F6-EA17-FE05-9E5B-1761CBBC13D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3" name="Freeform 47">
                <a:extLst>
                  <a:ext uri="{FF2B5EF4-FFF2-40B4-BE49-F238E27FC236}">
                    <a16:creationId xmlns:a16="http://schemas.microsoft.com/office/drawing/2014/main" id="{FBC1DD1F-505F-4D45-B1C0-77DCC37A533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4" name="Freeform 48">
                <a:extLst>
                  <a:ext uri="{FF2B5EF4-FFF2-40B4-BE49-F238E27FC236}">
                    <a16:creationId xmlns:a16="http://schemas.microsoft.com/office/drawing/2014/main" id="{DE92E579-BD3C-98DF-26A4-55A9E963377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5" name="Freeform 49">
                <a:extLst>
                  <a:ext uri="{FF2B5EF4-FFF2-40B4-BE49-F238E27FC236}">
                    <a16:creationId xmlns:a16="http://schemas.microsoft.com/office/drawing/2014/main" id="{72629FC0-8610-F67B-44F7-9C1521CF229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" name="Freeform 50">
                <a:extLst>
                  <a:ext uri="{FF2B5EF4-FFF2-40B4-BE49-F238E27FC236}">
                    <a16:creationId xmlns:a16="http://schemas.microsoft.com/office/drawing/2014/main" id="{98798119-0CA1-41E4-E179-3F8A0B07902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" name="Freeform 51">
                <a:extLst>
                  <a:ext uri="{FF2B5EF4-FFF2-40B4-BE49-F238E27FC236}">
                    <a16:creationId xmlns:a16="http://schemas.microsoft.com/office/drawing/2014/main" id="{176F1EB4-DF87-E8DC-613D-1C956452ED2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8" name="Freeform 52">
                <a:extLst>
                  <a:ext uri="{FF2B5EF4-FFF2-40B4-BE49-F238E27FC236}">
                    <a16:creationId xmlns:a16="http://schemas.microsoft.com/office/drawing/2014/main" id="{A288E81F-F015-370E-1B34-3F4A631EA7B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" name="Freeform 53">
                <a:extLst>
                  <a:ext uri="{FF2B5EF4-FFF2-40B4-BE49-F238E27FC236}">
                    <a16:creationId xmlns:a16="http://schemas.microsoft.com/office/drawing/2014/main" id="{1E87D4AB-6270-EB0A-3293-15D3567D623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" name="Freeform 54">
                <a:extLst>
                  <a:ext uri="{FF2B5EF4-FFF2-40B4-BE49-F238E27FC236}">
                    <a16:creationId xmlns:a16="http://schemas.microsoft.com/office/drawing/2014/main" id="{465151FD-8A42-A961-921F-E96607AB187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" name="Freeform 55">
                <a:extLst>
                  <a:ext uri="{FF2B5EF4-FFF2-40B4-BE49-F238E27FC236}">
                    <a16:creationId xmlns:a16="http://schemas.microsoft.com/office/drawing/2014/main" id="{3B7E7819-1957-2EB9-ABA3-151031A7DA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2" name="Freeform 56">
                <a:extLst>
                  <a:ext uri="{FF2B5EF4-FFF2-40B4-BE49-F238E27FC236}">
                    <a16:creationId xmlns:a16="http://schemas.microsoft.com/office/drawing/2014/main" id="{77A24764-0058-FC1D-8365-B43D50E2E65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3" name="Freeform 57">
                <a:extLst>
                  <a:ext uri="{FF2B5EF4-FFF2-40B4-BE49-F238E27FC236}">
                    <a16:creationId xmlns:a16="http://schemas.microsoft.com/office/drawing/2014/main" id="{7510DC94-7C1D-38EA-CB39-5A0D0BA4A41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4" name="Freeform 58">
                <a:extLst>
                  <a:ext uri="{FF2B5EF4-FFF2-40B4-BE49-F238E27FC236}">
                    <a16:creationId xmlns:a16="http://schemas.microsoft.com/office/drawing/2014/main" id="{5BA67915-27DB-6758-C897-84AE11686C1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5" name="Freeform 59">
                <a:extLst>
                  <a:ext uri="{FF2B5EF4-FFF2-40B4-BE49-F238E27FC236}">
                    <a16:creationId xmlns:a16="http://schemas.microsoft.com/office/drawing/2014/main" id="{A3D59DB9-D2A3-F291-AEB4-DA4763BAADE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6" name="Freeform 60">
                <a:extLst>
                  <a:ext uri="{FF2B5EF4-FFF2-40B4-BE49-F238E27FC236}">
                    <a16:creationId xmlns:a16="http://schemas.microsoft.com/office/drawing/2014/main" id="{FD0F9D62-0D24-2889-D8B1-AB446EE1AFF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7" name="Freeform 61">
                <a:extLst>
                  <a:ext uri="{FF2B5EF4-FFF2-40B4-BE49-F238E27FC236}">
                    <a16:creationId xmlns:a16="http://schemas.microsoft.com/office/drawing/2014/main" id="{FBF9A918-B938-D519-6188-ABBBBB18119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8" name="Freeform 62">
                <a:extLst>
                  <a:ext uri="{FF2B5EF4-FFF2-40B4-BE49-F238E27FC236}">
                    <a16:creationId xmlns:a16="http://schemas.microsoft.com/office/drawing/2014/main" id="{1B6CCACE-6C13-F5CC-1FD1-37669E3F6D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9" name="Freeform 63">
                <a:extLst>
                  <a:ext uri="{FF2B5EF4-FFF2-40B4-BE49-F238E27FC236}">
                    <a16:creationId xmlns:a16="http://schemas.microsoft.com/office/drawing/2014/main" id="{219C24C0-FEF1-51B5-FA1C-4D88F955D96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0" name="Freeform 64">
                <a:extLst>
                  <a:ext uri="{FF2B5EF4-FFF2-40B4-BE49-F238E27FC236}">
                    <a16:creationId xmlns:a16="http://schemas.microsoft.com/office/drawing/2014/main" id="{15AE8350-8090-405F-D151-53CA2AD636F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1" name="Freeform 65">
                <a:extLst>
                  <a:ext uri="{FF2B5EF4-FFF2-40B4-BE49-F238E27FC236}">
                    <a16:creationId xmlns:a16="http://schemas.microsoft.com/office/drawing/2014/main" id="{2CB61D81-49F5-77C2-8034-681936EAA5A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2" name="Freeform 66">
                <a:extLst>
                  <a:ext uri="{FF2B5EF4-FFF2-40B4-BE49-F238E27FC236}">
                    <a16:creationId xmlns:a16="http://schemas.microsoft.com/office/drawing/2014/main" id="{B658AD5A-9FE3-BCCF-11EC-FB85AED1F78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3" name="Freeform 67">
                <a:extLst>
                  <a:ext uri="{FF2B5EF4-FFF2-40B4-BE49-F238E27FC236}">
                    <a16:creationId xmlns:a16="http://schemas.microsoft.com/office/drawing/2014/main" id="{CD4FE59E-5A8B-445E-809F-82E3D421315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4" name="Freeform 68">
                <a:extLst>
                  <a:ext uri="{FF2B5EF4-FFF2-40B4-BE49-F238E27FC236}">
                    <a16:creationId xmlns:a16="http://schemas.microsoft.com/office/drawing/2014/main" id="{7672E34A-FBD5-B21F-D32A-A603BB6B2C8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5" name="Freeform 69">
                <a:extLst>
                  <a:ext uri="{FF2B5EF4-FFF2-40B4-BE49-F238E27FC236}">
                    <a16:creationId xmlns:a16="http://schemas.microsoft.com/office/drawing/2014/main" id="{6208D7A9-4F45-A7D0-96F4-C3E1474BFD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6" name="Freeform 70">
                <a:extLst>
                  <a:ext uri="{FF2B5EF4-FFF2-40B4-BE49-F238E27FC236}">
                    <a16:creationId xmlns:a16="http://schemas.microsoft.com/office/drawing/2014/main" id="{F7EC3426-73AA-8B82-F030-AC0388CCE6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7" name="Freeform 71">
                <a:extLst>
                  <a:ext uri="{FF2B5EF4-FFF2-40B4-BE49-F238E27FC236}">
                    <a16:creationId xmlns:a16="http://schemas.microsoft.com/office/drawing/2014/main" id="{4B1A26D5-4E4A-F034-2833-BE8BD73C7F8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0687757-D8AB-4840-ED9D-7FD819150DC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E2CA61A1-065E-5E3B-E05E-F02A9581933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B127502B-B887-2690-4896-9F5D2794253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EC1EBE96-C425-CE8A-3A3C-0016BD1C933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5F28D346-4520-D96A-2A26-654B9B31311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02C656F6-4C30-DE5D-8C55-48DD898B003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E268D6C1-2846-233C-CD6B-F94FC1EB5CE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0" name="Freeform 79">
                <a:extLst>
                  <a:ext uri="{FF2B5EF4-FFF2-40B4-BE49-F238E27FC236}">
                    <a16:creationId xmlns:a16="http://schemas.microsoft.com/office/drawing/2014/main" id="{163042CD-CFCB-00D9-3C7F-CD33AF0BADF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" name="Freeform 80">
                <a:extLst>
                  <a:ext uri="{FF2B5EF4-FFF2-40B4-BE49-F238E27FC236}">
                    <a16:creationId xmlns:a16="http://schemas.microsoft.com/office/drawing/2014/main" id="{B8FBC235-F878-3B33-2891-98ED8A05FDE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" name="Freeform 81">
                <a:extLst>
                  <a:ext uri="{FF2B5EF4-FFF2-40B4-BE49-F238E27FC236}">
                    <a16:creationId xmlns:a16="http://schemas.microsoft.com/office/drawing/2014/main" id="{756F0FE6-1A88-0B02-80DD-145AC38536F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" name="Freeform 82">
                <a:extLst>
                  <a:ext uri="{FF2B5EF4-FFF2-40B4-BE49-F238E27FC236}">
                    <a16:creationId xmlns:a16="http://schemas.microsoft.com/office/drawing/2014/main" id="{8F5837DD-2B5B-40D7-5012-B17D1C751ED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" name="Freeform 83">
                <a:extLst>
                  <a:ext uri="{FF2B5EF4-FFF2-40B4-BE49-F238E27FC236}">
                    <a16:creationId xmlns:a16="http://schemas.microsoft.com/office/drawing/2014/main" id="{D12075F4-5E53-CD77-40EC-0A6528208D1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5" name="Freeform 84">
                <a:extLst>
                  <a:ext uri="{FF2B5EF4-FFF2-40B4-BE49-F238E27FC236}">
                    <a16:creationId xmlns:a16="http://schemas.microsoft.com/office/drawing/2014/main" id="{0095CD6F-FAED-7078-2C81-A8545A1F898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6" name="Freeform 85">
                <a:extLst>
                  <a:ext uri="{FF2B5EF4-FFF2-40B4-BE49-F238E27FC236}">
                    <a16:creationId xmlns:a16="http://schemas.microsoft.com/office/drawing/2014/main" id="{83B8CC78-1AF2-1233-D102-52041FCBAAC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Freeform 86">
                <a:extLst>
                  <a:ext uri="{FF2B5EF4-FFF2-40B4-BE49-F238E27FC236}">
                    <a16:creationId xmlns:a16="http://schemas.microsoft.com/office/drawing/2014/main" id="{5E406520-B02A-CFD8-5BF5-5C329FCC0F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Freeform 87">
                <a:extLst>
                  <a:ext uri="{FF2B5EF4-FFF2-40B4-BE49-F238E27FC236}">
                    <a16:creationId xmlns:a16="http://schemas.microsoft.com/office/drawing/2014/main" id="{56CAFA96-3881-1C79-8E41-46A8A29A54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Freeform 88">
                <a:extLst>
                  <a:ext uri="{FF2B5EF4-FFF2-40B4-BE49-F238E27FC236}">
                    <a16:creationId xmlns:a16="http://schemas.microsoft.com/office/drawing/2014/main" id="{74DBD857-DEB0-D2DE-ABD4-5D277C0623B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Freeform 89">
                <a:extLst>
                  <a:ext uri="{FF2B5EF4-FFF2-40B4-BE49-F238E27FC236}">
                    <a16:creationId xmlns:a16="http://schemas.microsoft.com/office/drawing/2014/main" id="{757D0B30-1C7F-FCF2-64DB-C0BECFD160A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90">
                <a:extLst>
                  <a:ext uri="{FF2B5EF4-FFF2-40B4-BE49-F238E27FC236}">
                    <a16:creationId xmlns:a16="http://schemas.microsoft.com/office/drawing/2014/main" id="{DBB6C252-CC9B-F3CC-DA56-3DD3D11DA53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91">
                <a:extLst>
                  <a:ext uri="{FF2B5EF4-FFF2-40B4-BE49-F238E27FC236}">
                    <a16:creationId xmlns:a16="http://schemas.microsoft.com/office/drawing/2014/main" id="{07EC4B96-7323-ADEE-768B-32567F6606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92">
                <a:extLst>
                  <a:ext uri="{FF2B5EF4-FFF2-40B4-BE49-F238E27FC236}">
                    <a16:creationId xmlns:a16="http://schemas.microsoft.com/office/drawing/2014/main" id="{E5A2E261-F58E-B29B-C0DA-F7D24A3EFEC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93">
                <a:extLst>
                  <a:ext uri="{FF2B5EF4-FFF2-40B4-BE49-F238E27FC236}">
                    <a16:creationId xmlns:a16="http://schemas.microsoft.com/office/drawing/2014/main" id="{57F8B91C-7955-D672-A93B-AB41B8DEA45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94">
                <a:extLst>
                  <a:ext uri="{FF2B5EF4-FFF2-40B4-BE49-F238E27FC236}">
                    <a16:creationId xmlns:a16="http://schemas.microsoft.com/office/drawing/2014/main" id="{DD950B66-077A-9F92-D2F6-98A970CAF91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Freeform 95">
                <a:extLst>
                  <a:ext uri="{FF2B5EF4-FFF2-40B4-BE49-F238E27FC236}">
                    <a16:creationId xmlns:a16="http://schemas.microsoft.com/office/drawing/2014/main" id="{5B18565D-0D0D-3DEE-A894-D5A1A2190EB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Freeform 96">
                <a:extLst>
                  <a:ext uri="{FF2B5EF4-FFF2-40B4-BE49-F238E27FC236}">
                    <a16:creationId xmlns:a16="http://schemas.microsoft.com/office/drawing/2014/main" id="{2E790C8C-3A3E-89AE-DA98-8A0CE0BF029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Freeform 97">
                <a:extLst>
                  <a:ext uri="{FF2B5EF4-FFF2-40B4-BE49-F238E27FC236}">
                    <a16:creationId xmlns:a16="http://schemas.microsoft.com/office/drawing/2014/main" id="{ACAD2E81-ABC9-ED3A-40AE-3DB6EB20C22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Freeform 98">
                <a:extLst>
                  <a:ext uri="{FF2B5EF4-FFF2-40B4-BE49-F238E27FC236}">
                    <a16:creationId xmlns:a16="http://schemas.microsoft.com/office/drawing/2014/main" id="{6B019544-E902-93B7-D595-98378E96BAD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99">
                <a:extLst>
                  <a:ext uri="{FF2B5EF4-FFF2-40B4-BE49-F238E27FC236}">
                    <a16:creationId xmlns:a16="http://schemas.microsoft.com/office/drawing/2014/main" id="{BABB223C-3A95-2799-7E09-7DD33614EC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0">
                <a:extLst>
                  <a:ext uri="{FF2B5EF4-FFF2-40B4-BE49-F238E27FC236}">
                    <a16:creationId xmlns:a16="http://schemas.microsoft.com/office/drawing/2014/main" id="{80327BF6-D834-9139-D794-568F63B596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1">
                <a:extLst>
                  <a:ext uri="{FF2B5EF4-FFF2-40B4-BE49-F238E27FC236}">
                    <a16:creationId xmlns:a16="http://schemas.microsoft.com/office/drawing/2014/main" id="{AC2E85C5-F761-8E3F-561D-C54BD0D9F56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02">
                <a:extLst>
                  <a:ext uri="{FF2B5EF4-FFF2-40B4-BE49-F238E27FC236}">
                    <a16:creationId xmlns:a16="http://schemas.microsoft.com/office/drawing/2014/main" id="{251D88F5-14A2-E0CC-4E85-424FB32D5D2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03">
                <a:extLst>
                  <a:ext uri="{FF2B5EF4-FFF2-40B4-BE49-F238E27FC236}">
                    <a16:creationId xmlns:a16="http://schemas.microsoft.com/office/drawing/2014/main" id="{A35AA2FB-3BE3-B7A6-806D-6EC426C336F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04">
                <a:extLst>
                  <a:ext uri="{FF2B5EF4-FFF2-40B4-BE49-F238E27FC236}">
                    <a16:creationId xmlns:a16="http://schemas.microsoft.com/office/drawing/2014/main" id="{AD0D0D6A-2086-25AC-F396-AE6EF2B07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05">
                <a:extLst>
                  <a:ext uri="{FF2B5EF4-FFF2-40B4-BE49-F238E27FC236}">
                    <a16:creationId xmlns:a16="http://schemas.microsoft.com/office/drawing/2014/main" id="{95784121-8CE9-45BD-DE9D-A44955D60B7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3E9494FB-0E31-D6CF-7BCE-78026514808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A266D643-08BF-C846-1827-94DB3A20407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D82F6AE8-1857-80EC-4D30-9BBE14C636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BF474A11-A430-6C58-4CF7-BF96C349249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590D2C08-980F-10DE-0FDB-A4F7B3FC0AC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783BC924-B74C-E1BB-A8A7-9F198036F3A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08ABABCF-1D41-58EF-42C2-B1B8EE5651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864ED568-17BF-6EFC-B266-A32D0AB8464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D15FD3A4-B2A1-0D2C-5DD7-E09DA3365BD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B680DA4F-52FD-3F87-4847-F3871B844B0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BB5A2F5C-1E88-D91E-1C9E-76C2A118F85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20781326-4F9F-D935-9589-8D050A954B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F3098D66-493A-7E57-4586-A02201B91B0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C8FC1C76-AE3A-6839-FEA4-6F073787E5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ECD7DB-0E64-3CD8-451D-BAE0BAAF66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B2604701-2090-605C-ED48-23319DB246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B07FFA4E-3A79-FE9E-3367-430283741D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C930B2C3-F483-1D99-3A7B-B862B892CA1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7E4979EF-8B1D-40D9-7D40-47A88077FF8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2900DD39-62E1-8550-B2F1-13851D8370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20722E73-DC26-1E2D-6FDD-8BB4884BB11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B82D0660-4264-ECB4-9B63-50A0C9283A9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96131B94-6FBD-1D22-F660-3087013D1F9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8D68126B-8FBC-F40A-81CF-E18EC1A322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9C6DB4CA-A60D-A294-AAAB-92D5E9530A5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4BF25EC-ED22-4D8C-FADC-F41F9ACC85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12C4AB09-B7C8-499F-A9F9-18D1075E476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DF1CD287-554F-DD9F-F62C-5D1E957116C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B19A5096-E25A-59E5-2D45-8C45C977D1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0E864F1A-9417-287B-8D94-7B38BE7F47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EF4A8054-6B53-9AA2-6E82-023120D4AB6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8E322528-D388-4BB4-2E3A-E2E066CB74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D5E615A1-7D73-09FB-71B3-F0F494905D5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9606189C-1DE6-CCBF-8D5E-6063189659D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9A56A9C6-29F2-2690-9F36-B4D4543E22E0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94901AF2-489A-3656-E266-FBE34BCDCD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73F197C-712B-EEF6-BA8B-8B95623B7C6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318D3936-A872-CDA8-12D0-F199001511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F71F7B9F-2D60-0D36-10C2-FB180A27D9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4EDAC1A5-11EE-ABA6-E918-C4AAEFC31A8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1599D668-9E6C-13DC-726D-CAE7CC44455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93198FFE-EB6B-E295-6117-9674E96D4B0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3F6B44A-D8EF-251A-0DF5-609FCB58410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202AF785-9F40-8511-E8A1-4A9F2E63EB7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12645137-2D84-3BB9-AC5F-BF70E5B2789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7D458F4F-9E65-DA03-5E75-6DFED2C3C82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7F16078C-FEAC-5BD0-A1B0-8B1D834FD7B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DABE4EB8-B4D8-0A96-5671-386F0F87E1B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A3B9B40A-A665-AD71-BF6E-6CB90768F76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8FB1B2A4-381C-7D8B-4C31-D0FE4FEC534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ADA50739-4587-FC09-E80D-AAF6DE3145A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336EE8E2-E7C2-740F-2793-0A891565F6C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F2AE1BDC-633E-B27A-02B7-072A38D06AC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504AD91F-A838-55C3-9B20-9F274351B50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E7B24470-F697-85C7-266F-A8579860061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C8F89781-9DD6-151D-3BA3-B61ED8FDBD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7AD09D79-B421-29DA-ECC3-0D19C7DF766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8B278452-C210-CB5E-6B8E-59FFD02CA3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563C5171-AA1C-976C-6453-7EA43E91CD7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23D4C59-EE6C-7D26-D83A-B7AE59DBC34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014425F5-8D48-3075-AB35-4CBC0449B4B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66459CE5-B52B-3A08-6980-08791AC62F4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266336EB-BF95-43A8-B963-8D7206D1032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DC5FE32-3B1D-2465-3D3F-019CAE79A6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65D9AA80-E812-A524-C981-7160BDAC4A8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9981790A-513D-F186-2137-428B97F44D9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49E66DF3-E1D8-DD85-A0F3-FEE453A7099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1B0CBB8B-6D69-0005-B894-22872866ACE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8BC19C0-713F-F1DB-87C3-17722CF68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1" y="1209675"/>
            <a:ext cx="10448734" cy="1197067"/>
          </a:xfrm>
          <a:prstGeom prst="rect">
            <a:avLst/>
          </a:prstGeom>
        </p:spPr>
      </p:pic>
      <p:pic>
        <p:nvPicPr>
          <p:cNvPr id="4" name="C4">
            <a:hlinkClick r:id="" action="ppaction://media"/>
            <a:extLst>
              <a:ext uri="{FF2B5EF4-FFF2-40B4-BE49-F238E27FC236}">
                <a16:creationId xmlns:a16="http://schemas.microsoft.com/office/drawing/2014/main" id="{8C735716-82F8-964C-161D-611ACA5A2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1812" y="425043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31700CC9-8AF5-9FC4-7C91-2AEDA0B00E89}"/>
              </a:ext>
            </a:extLst>
          </p:cNvPr>
          <p:cNvSpPr txBox="1"/>
          <p:nvPr/>
        </p:nvSpPr>
        <p:spPr>
          <a:xfrm>
            <a:off x="172357" y="171661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326</Words>
  <Application>Microsoft Office PowerPoint</Application>
  <PresentationFormat>Widescreen</PresentationFormat>
  <Paragraphs>46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1_Office Theme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129</cp:revision>
  <dcterms:created xsi:type="dcterms:W3CDTF">2020-08-11T21:22:00Z</dcterms:created>
  <dcterms:modified xsi:type="dcterms:W3CDTF">2026-02-04T15:49:08Z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