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8"/>
  </p:notesMasterIdLst>
  <p:sldIdLst>
    <p:sldId id="483" r:id="rId3"/>
    <p:sldId id="508" r:id="rId4"/>
    <p:sldId id="480" r:id="rId5"/>
    <p:sldId id="420" r:id="rId6"/>
    <p:sldId id="442" r:id="rId7"/>
    <p:sldId id="345" r:id="rId8"/>
    <p:sldId id="497" r:id="rId9"/>
    <p:sldId id="499" r:id="rId10"/>
    <p:sldId id="500" r:id="rId11"/>
    <p:sldId id="501" r:id="rId12"/>
    <p:sldId id="451" r:id="rId13"/>
    <p:sldId id="2007577233" r:id="rId14"/>
    <p:sldId id="2007577234" r:id="rId15"/>
    <p:sldId id="502" r:id="rId16"/>
    <p:sldId id="503" r:id="rId17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82" d="100"/>
          <a:sy n="82" d="100"/>
        </p:scale>
        <p:origin x="802" y="6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4A048E-CE4C-4F70-B87A-26D1D9B1051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56F72-2F29-4839-ADD9-E8290D08636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8A019-5070-44B5-BFFA-40BC26F5A6F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33A92-FB28-4533-A8C6-50DF12ECF88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5A18A-C80D-4AE1-9406-6E6825749F4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7D542-7EAB-4815-B7E7-2D8024BE1DA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06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72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10353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90078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50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98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1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1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3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3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00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0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4E062-6C9A-4D84-964F-8B7E5C8AD7A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37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8040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3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8040"/>
            <a:ext cx="555498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64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00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2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3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39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6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68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96FC-729C-480E-B08A-DC0D434F1D3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772EF-5D1B-4EDF-90CC-7745E589F6C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B9D8A-700A-4C2A-AAB8-71DB4609C8C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9F496-7B5C-415B-83C8-917FDEF070F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8B6D-D577-4C3B-B2BC-6AA4D06B733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48550-427F-4510-BADF-F44EF7B6A3A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0B946-6F0D-4025-AF85-7471B6D88BB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593A24-1C29-4BBF-BAD2-0D5EE5B678E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965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2/4/2026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965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965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34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3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3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Hoàng Hà</a:t>
            </a:r>
          </a:p>
        </p:txBody>
      </p:sp>
      <p:pic>
        <p:nvPicPr>
          <p:cNvPr id="512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1046163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500063" y="3500438"/>
            <a:ext cx="207962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275013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 LÁ MÙA XUÂN</a:t>
            </a:r>
          </a:p>
        </p:txBody>
      </p:sp>
      <p:pic>
        <p:nvPicPr>
          <p:cNvPr id="51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320925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316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06863" y="981075"/>
            <a:ext cx="26035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581525"/>
            <a:ext cx="1013142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773238"/>
            <a:ext cx="9275763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 (6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0360" y="126873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8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9525"/>
            <a:ext cx="788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77825" y="476250"/>
            <a:ext cx="2228850" cy="122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ing (7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7525" y="155638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30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9525"/>
            <a:ext cx="788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13" descr="Xuân - chùm thơ luật đườ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22225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oa lá mùa xuân (Tập hát theo bài hát mẫu SGK lớp 2 Kết nối tri thức với cuộc sống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305" y="1268730"/>
            <a:ext cx="619125" cy="619125"/>
          </a:xfrm>
          <a:prstGeom prst="rect">
            <a:avLst/>
          </a:prstGeom>
        </p:spPr>
      </p:pic>
      <p:pic>
        <p:nvPicPr>
          <p:cNvPr id="3" name="Hoa lá mùa xuân (Karaoke theo bài hát mẫu SGK lớp 2 Kết nối tri thức với cuộc sống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3295" y="548005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112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95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95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-326164" y="-110082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500062" y="279400"/>
            <a:ext cx="6714529" cy="4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lvl="0"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 KẾT HỢP GÕ ĐỆM THEO NHỊP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2325688"/>
            <a:ext cx="9001125" cy="160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4505" y="1332865"/>
            <a:ext cx="619125" cy="619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6FF40-84F6-4EC6-8AF2-B1B29A35C7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5879" y="3861048"/>
            <a:ext cx="652329" cy="499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4A61B7-FF14-4CD4-9758-2E7184A1A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272" y="3865189"/>
            <a:ext cx="652329" cy="499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221029-E584-4F4E-A566-B9C28B974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456" y="3937197"/>
            <a:ext cx="652329" cy="499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E30D7-FC22-4FB5-A1BC-46B17473D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423" y="3937197"/>
            <a:ext cx="652329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19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1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9525"/>
            <a:ext cx="788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oa lá mùa xuân (Karaoke theo bài hát mẫu SGK lớp 2 Kết nối tri thức với cuộc sống)">
            <a:hlinkClick r:id="" action="ppaction://media"/>
          </p:cNvPr>
          <p:cNvPicPr>
            <a:picLocks noGrp="1" noChangeAspect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9960" y="40449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95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0"/>
            <a:ext cx="8062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460500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oa lá mùa xuân (Karaoke theo bài hát mẫu SGK lớp 2 Kết nối tri thức với cuộc sống)">
            <a:hlinkClick r:id="" action="ppaction://media"/>
          </p:cNvPr>
          <p:cNvPicPr>
            <a:picLocks noGrp="1" noChangeAspect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915" y="2603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95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517833"/>
            <a:ext cx="5995035" cy="99726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5035" y="5571554"/>
            <a:ext cx="4863465" cy="943547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342900"/>
            <a:ext cx="2127695" cy="1891094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9083040" y="342901"/>
            <a:ext cx="1991288" cy="21336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168395" y="2750533"/>
            <a:ext cx="499033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96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MÔN ÂM NHẠC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96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LỚP: </a:t>
            </a:r>
            <a:r>
              <a:rPr kumimoji="0" lang="en-US" altLang="en-US" sz="396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2C</a:t>
            </a:r>
            <a:endParaRPr kumimoji="0" lang="en-US" altLang="vi-VN" sz="396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2431860" y="5019765"/>
            <a:ext cx="626021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Giáo viên:</a:t>
            </a:r>
            <a:r>
              <a:rPr kumimoji="0" lang="en-US" alt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alt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vi-VN" altLang="en-US" sz="252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7117" y="879099"/>
            <a:ext cx="557213" cy="55721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60560" y="3747386"/>
            <a:ext cx="1360491" cy="2776514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1629490" y="513153"/>
            <a:ext cx="806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Đoàn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Lập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929006" y="1586674"/>
            <a:ext cx="9265919" cy="10341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4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24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35" descr="Not 7">
            <a:extLst>
              <a:ext uri="{FF2B5EF4-FFF2-40B4-BE49-F238E27FC236}">
                <a16:creationId xmlns:a16="http://schemas.microsoft.com/office/drawing/2014/main" id="{E7CB85A1-A23B-547B-C95C-FE959F8B5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875" y="1223200"/>
            <a:ext cx="613220" cy="127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75E0C6-6D04-4D91-9AC0-285CCEA84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95170"/>
            <a:ext cx="10972800" cy="56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THEO TIẾT TẤU</a:t>
            </a:r>
          </a:p>
        </p:txBody>
      </p:sp>
      <p:sp>
        <p:nvSpPr>
          <p:cNvPr id="3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1" name="Picture 13" descr="Xuân - chùm thơ luật đ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1412875"/>
            <a:ext cx="9382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17" descr="Cành Đào Png, Hoa Đào Psd, Hoa Đào Vector Free Download,, Transparent Png -  kindpng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3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1855788" y="3425825"/>
            <a:ext cx="145573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2789238"/>
            <a:ext cx="64166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4211A5-B626-421D-B766-29C7FFD5D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5475"/>
            <a:ext cx="10972800" cy="636705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9525"/>
            <a:ext cx="788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547688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286308" y="9208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7173" name="Picture 13" descr="Xuân - chùm thơ luật đườ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22225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oa lá mùa xuân (Tập hát theo bài hát mẫu SGK lớp 2 Kết nối tri thức với cuộc sống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305" y="1268730"/>
            <a:ext cx="619125" cy="619125"/>
          </a:xfrm>
          <a:prstGeom prst="rect">
            <a:avLst/>
          </a:prstGeom>
        </p:spPr>
      </p:pic>
      <p:pic>
        <p:nvPicPr>
          <p:cNvPr id="3" name="Hoa lá mùa xuân (Karaoke theo bài hát mẫu SGK lớp 2 Kết nối tri thức với cuộc sống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3295" y="54800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95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95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1"/>
          <p:cNvSpPr>
            <a:spLocks noChangeArrowheads="1"/>
          </p:cNvSpPr>
          <p:nvPr/>
        </p:nvSpPr>
        <p:spPr bwMode="auto">
          <a:xfrm>
            <a:off x="439738" y="763588"/>
            <a:ext cx="2238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LỜI CA</a:t>
            </a:r>
            <a:endParaRPr lang="en-US" sz="1600" b="1" i="1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35013" y="1903413"/>
            <a:ext cx="97837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r>
              <a:rPr lang="en-US" sz="3000">
                <a:latin typeface="Cambria" panose="02040503050406030204" pitchFamily="18" charset="0"/>
                <a:cs typeface="Times New Roman" panose="02020603050405020304" pitchFamily="18" charset="0"/>
              </a:rPr>
              <a:t>Tôi là lá, tôi là hoa.</a:t>
            </a:r>
          </a:p>
          <a:p>
            <a:r>
              <a:rPr lang="en-US" sz="3000">
                <a:latin typeface="Cambria" panose="02040503050406030204" pitchFamily="18" charset="0"/>
                <a:cs typeface="Times New Roman" panose="02020603050405020304" pitchFamily="18" charset="0"/>
              </a:rPr>
              <a:t>Tôi là hoa lá hoa mùa xuân.</a:t>
            </a:r>
          </a:p>
          <a:p>
            <a:r>
              <a:rPr lang="en-US" sz="3000">
                <a:latin typeface="Cambria" panose="02040503050406030204" pitchFamily="18" charset="0"/>
                <a:cs typeface="Times New Roman" panose="02020603050405020304" pitchFamily="18" charset="0"/>
              </a:rPr>
              <a:t>Tôi cùng múa, tôi cùng ca. </a:t>
            </a:r>
          </a:p>
          <a:p>
            <a:r>
              <a:rPr lang="en-US" sz="3000">
                <a:latin typeface="Cambria" panose="02040503050406030204" pitchFamily="18" charset="0"/>
                <a:cs typeface="Times New Roman" panose="02020603050405020304" pitchFamily="18" charset="0"/>
              </a:rPr>
              <a:t>Tôi cùng ca múa ca mừng xuân.</a:t>
            </a:r>
          </a:p>
          <a:p>
            <a:r>
              <a:rPr lang="en-US" sz="3000">
                <a:latin typeface="Cambria" panose="02040503050406030204" pitchFamily="18" charset="0"/>
                <a:cs typeface="Times New Roman" panose="02020603050405020304" pitchFamily="18" charset="0"/>
              </a:rPr>
              <a:t>Xuân vừa đến, trên cành cao.</a:t>
            </a:r>
          </a:p>
          <a:p>
            <a:r>
              <a:rPr lang="en-US" sz="3000">
                <a:latin typeface="Cambria" panose="02040503050406030204" pitchFamily="18" charset="0"/>
                <a:cs typeface="Times New Roman" panose="02020603050405020304" pitchFamily="18" charset="0"/>
              </a:rPr>
              <a:t>Cho ngàn muôn lá hoa đẹp tươi.</a:t>
            </a:r>
          </a:p>
          <a:p>
            <a:r>
              <a:rPr lang="en-US" sz="3000">
                <a:latin typeface="Cambria" panose="02040503050406030204" pitchFamily="18" charset="0"/>
                <a:cs typeface="Times New Roman" panose="02020603050405020304" pitchFamily="18" charset="0"/>
              </a:rPr>
              <a:t>Cho nhựa mới, cho đời vui.</a:t>
            </a:r>
          </a:p>
          <a:p>
            <a:r>
              <a:rPr lang="en-US" sz="3000">
                <a:latin typeface="Cambria" panose="02040503050406030204" pitchFamily="18" charset="0"/>
                <a:cs typeface="Times New Roman" panose="02020603050405020304" pitchFamily="18" charset="0"/>
              </a:rPr>
              <a:t>Cho người muôn tiếng ca rộn vang nơi nơi.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3530600" y="741363"/>
            <a:ext cx="41925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HOA LÁ MÙA XUÂN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788150" y="1268413"/>
            <a:ext cx="33845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Hà</a:t>
            </a:r>
          </a:p>
        </p:txBody>
      </p:sp>
      <p:pic>
        <p:nvPicPr>
          <p:cNvPr id="8199" name="Picture 13" descr="Xuân - chùm thơ luật đ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88" y="708025"/>
            <a:ext cx="1601787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446088" y="3973513"/>
            <a:ext cx="1655762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1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933825"/>
            <a:ext cx="101314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2325688"/>
            <a:ext cx="90011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4505" y="133286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1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125538"/>
            <a:ext cx="19526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5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933825"/>
            <a:ext cx="101314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2154238"/>
            <a:ext cx="92090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ing (2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4415" y="14128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1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81513" y="1125538"/>
            <a:ext cx="19526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933825"/>
            <a:ext cx="101314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2205038"/>
            <a:ext cx="94091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ing (4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8605" y="155702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0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89025"/>
            <a:ext cx="19526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933825"/>
            <a:ext cx="101314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160588"/>
            <a:ext cx="95773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ing (5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50" y="132461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2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158</Words>
  <Application>Microsoft Office PowerPoint</Application>
  <PresentationFormat>Custom</PresentationFormat>
  <Paragraphs>36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666</cp:revision>
  <dcterms:created xsi:type="dcterms:W3CDTF">2010-04-30T18:19:00Z</dcterms:created>
  <dcterms:modified xsi:type="dcterms:W3CDTF">2026-02-04T15:57:45Z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7738AB95304347B79B932923DDA38400</vt:lpwstr>
  </property>
  <property fmtid="{D5CDD505-2E9C-101B-9397-08002B2CF9AE}" pid="3" name="KSOProductBuildVer">
    <vt:lpwstr>1033-11.2.0.11026</vt:lpwstr>
  </property>
</Properties>
</file>