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92" r:id="rId4"/>
    <p:sldId id="294" r:id="rId5"/>
    <p:sldId id="295" r:id="rId6"/>
    <p:sldId id="283" r:id="rId7"/>
    <p:sldId id="285" r:id="rId8"/>
    <p:sldId id="286" r:id="rId9"/>
    <p:sldId id="293" r:id="rId10"/>
    <p:sldId id="269" r:id="rId11"/>
  </p:sldIdLst>
  <p:sldSz cx="12192000" cy="6858000"/>
  <p:notesSz cx="6858000" cy="9144000"/>
  <p:embeddedFontLst>
    <p:embeddedFont>
      <p:font typeface="UTM Avo" panose="02040603050506020204" pitchFamily="18" charset="0"/>
      <p:regular r:id="rId13"/>
      <p:bold r:id="rId14"/>
      <p:boldItalic r:id="rId15"/>
    </p:embeddedFont>
  </p:embeddedFontLst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3CD"/>
    <a:srgbClr val="FC8957"/>
    <a:srgbClr val="FFC44F"/>
    <a:srgbClr val="724502"/>
    <a:srgbClr val="81A1D2"/>
    <a:srgbClr val="BBDBED"/>
    <a:srgbClr val="ECC6E9"/>
    <a:srgbClr val="FFFFFF"/>
    <a:srgbClr val="8ED2B5"/>
    <a:srgbClr val="F1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84471" autoAdjust="0"/>
  </p:normalViewPr>
  <p:slideViewPr>
    <p:cSldViewPr snapToGrid="0">
      <p:cViewPr varScale="1">
        <p:scale>
          <a:sx n="87" d="100"/>
          <a:sy n="87" d="100"/>
        </p:scale>
        <p:origin x="2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62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14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FF0183-67F9-47EA-81CA-E053B42634F8}"/>
              </a:ext>
            </a:extLst>
          </p:cNvPr>
          <p:cNvSpPr/>
          <p:nvPr userDrawn="1"/>
        </p:nvSpPr>
        <p:spPr>
          <a:xfrm>
            <a:off x="11255433" y="74815"/>
            <a:ext cx="1038014" cy="13549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7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6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22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2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10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4816" y="18650"/>
            <a:ext cx="12266815" cy="68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DFF0183-67F9-47EA-81CA-E053B42634F8}"/>
              </a:ext>
            </a:extLst>
          </p:cNvPr>
          <p:cNvSpPr/>
          <p:nvPr userDrawn="1"/>
        </p:nvSpPr>
        <p:spPr>
          <a:xfrm>
            <a:off x="10930390" y="247251"/>
            <a:ext cx="1038014" cy="13549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2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93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60" r:id="rId8"/>
  </p:sldLayoutIdLst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@hoc1biet1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0" y="1504950"/>
            <a:ext cx="12040444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9206944" y="213236"/>
            <a:ext cx="2833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TIẾNG VIỆT 1</a:t>
            </a:r>
            <a:endParaRPr sz="2000" dirty="0">
              <a:latin typeface="UTM Avo" panose="02040603050506020204" pitchFamily="18" charset="0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1027044" y="859526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Tập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2</a:t>
            </a: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" r="-405"/>
          <a:stretch/>
        </p:blipFill>
        <p:spPr>
          <a:xfrm>
            <a:off x="38571" y="1892300"/>
            <a:ext cx="12114857" cy="33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4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3BBA2B7-1407-4E08-837A-117467107F66}"/>
              </a:ext>
            </a:extLst>
          </p:cNvPr>
          <p:cNvSpPr txBox="1"/>
          <p:nvPr/>
        </p:nvSpPr>
        <p:spPr>
          <a:xfrm>
            <a:off x="1942214" y="65921"/>
            <a:ext cx="10249786" cy="638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vịt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Dậy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vội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chuồng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</a:rPr>
              <a:t>Cho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Đợi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85874" y="1234558"/>
            <a:ext cx="5144126" cy="22297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9B8A62-AE6E-4D77-BDBE-46974C2CECA2}"/>
              </a:ext>
            </a:extLst>
          </p:cNvPr>
          <p:cNvCxnSpPr/>
          <p:nvPr/>
        </p:nvCxnSpPr>
        <p:spPr>
          <a:xfrm flipV="1">
            <a:off x="6402572" y="4186307"/>
            <a:ext cx="1329070" cy="10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30281A-0BAE-4D76-87ED-296DE5A02D36}"/>
              </a:ext>
            </a:extLst>
          </p:cNvPr>
          <p:cNvCxnSpPr/>
          <p:nvPr/>
        </p:nvCxnSpPr>
        <p:spPr>
          <a:xfrm>
            <a:off x="7341781" y="6380158"/>
            <a:ext cx="2099931" cy="7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63575B-657B-411A-BC9B-D97471757E12}"/>
              </a:ext>
            </a:extLst>
          </p:cNvPr>
          <p:cNvCxnSpPr>
            <a:cxnSpLocks/>
          </p:cNvCxnSpPr>
          <p:nvPr/>
        </p:nvCxnSpPr>
        <p:spPr>
          <a:xfrm>
            <a:off x="2919470" y="3091153"/>
            <a:ext cx="10996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570F81-20C3-40F6-AC43-3FE85056803D}"/>
              </a:ext>
            </a:extLst>
          </p:cNvPr>
          <p:cNvCxnSpPr>
            <a:cxnSpLocks/>
          </p:cNvCxnSpPr>
          <p:nvPr/>
        </p:nvCxnSpPr>
        <p:spPr>
          <a:xfrm>
            <a:off x="3646583" y="4196939"/>
            <a:ext cx="17866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AF12C5-3C50-42D4-ACD0-E14C76548ED2}"/>
              </a:ext>
            </a:extLst>
          </p:cNvPr>
          <p:cNvCxnSpPr>
            <a:cxnSpLocks/>
          </p:cNvCxnSpPr>
          <p:nvPr/>
        </p:nvCxnSpPr>
        <p:spPr>
          <a:xfrm>
            <a:off x="3095740" y="4743898"/>
            <a:ext cx="22143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6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9FB74-3E81-6DC1-0802-4BD34ECCF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A3B7BA7-60CC-C5DE-3701-94DBE8A80BAD}"/>
              </a:ext>
            </a:extLst>
          </p:cNvPr>
          <p:cNvSpPr txBox="1"/>
          <p:nvPr/>
        </p:nvSpPr>
        <p:spPr>
          <a:xfrm>
            <a:off x="1942214" y="65921"/>
            <a:ext cx="10249786" cy="638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vịt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Dậy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vội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chuồng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</a:rPr>
              <a:t>Cho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Đợi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63520C-F0AB-44FE-91A4-EE0EEB45F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85874" y="1234558"/>
            <a:ext cx="5144126" cy="2229733"/>
          </a:xfrm>
          <a:prstGeom prst="rect">
            <a:avLst/>
          </a:prstGeom>
        </p:spPr>
      </p:pic>
      <p:sp>
        <p:nvSpPr>
          <p:cNvPr id="2" name="Star: 6 Points 7">
            <a:extLst>
              <a:ext uri="{FF2B5EF4-FFF2-40B4-BE49-F238E27FC236}">
                <a16:creationId xmlns:a16="http://schemas.microsoft.com/office/drawing/2014/main" id="{79762377-A30D-8238-01FC-600B1E9088B3}"/>
              </a:ext>
            </a:extLst>
          </p:cNvPr>
          <p:cNvSpPr/>
          <p:nvPr/>
        </p:nvSpPr>
        <p:spPr>
          <a:xfrm>
            <a:off x="1390485" y="94799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3" name="Star: 6 Points 8">
            <a:extLst>
              <a:ext uri="{FF2B5EF4-FFF2-40B4-BE49-F238E27FC236}">
                <a16:creationId xmlns:a16="http://schemas.microsoft.com/office/drawing/2014/main" id="{7DF74567-E462-F332-3682-9013B65F99E6}"/>
              </a:ext>
            </a:extLst>
          </p:cNvPr>
          <p:cNvSpPr/>
          <p:nvPr/>
        </p:nvSpPr>
        <p:spPr>
          <a:xfrm>
            <a:off x="1382138" y="1523080"/>
            <a:ext cx="449669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9" name="Star: 6 Points 9">
            <a:extLst>
              <a:ext uri="{FF2B5EF4-FFF2-40B4-BE49-F238E27FC236}">
                <a16:creationId xmlns:a16="http://schemas.microsoft.com/office/drawing/2014/main" id="{C19B0219-5472-54F5-FA57-61687606494F}"/>
              </a:ext>
            </a:extLst>
          </p:cNvPr>
          <p:cNvSpPr/>
          <p:nvPr/>
        </p:nvSpPr>
        <p:spPr>
          <a:xfrm>
            <a:off x="1375199" y="2099581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10" name="Star: 6 Points 10">
            <a:extLst>
              <a:ext uri="{FF2B5EF4-FFF2-40B4-BE49-F238E27FC236}">
                <a16:creationId xmlns:a16="http://schemas.microsoft.com/office/drawing/2014/main" id="{758E5541-A753-AF37-1D11-E7DCB1516CA9}"/>
              </a:ext>
            </a:extLst>
          </p:cNvPr>
          <p:cNvSpPr/>
          <p:nvPr/>
        </p:nvSpPr>
        <p:spPr>
          <a:xfrm>
            <a:off x="1367557" y="2620130"/>
            <a:ext cx="434384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sp>
        <p:nvSpPr>
          <p:cNvPr id="11" name="Star: 6 Points 11">
            <a:extLst>
              <a:ext uri="{FF2B5EF4-FFF2-40B4-BE49-F238E27FC236}">
                <a16:creationId xmlns:a16="http://schemas.microsoft.com/office/drawing/2014/main" id="{0F071F41-9042-0D58-4A95-318888A54D5A}"/>
              </a:ext>
            </a:extLst>
          </p:cNvPr>
          <p:cNvSpPr/>
          <p:nvPr/>
        </p:nvSpPr>
        <p:spPr>
          <a:xfrm>
            <a:off x="1375199" y="3141690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12" name="Star: 6 Points 12">
            <a:extLst>
              <a:ext uri="{FF2B5EF4-FFF2-40B4-BE49-F238E27FC236}">
                <a16:creationId xmlns:a16="http://schemas.microsoft.com/office/drawing/2014/main" id="{9F4C139B-2AA3-B840-F0E3-A064E3157D57}"/>
              </a:ext>
            </a:extLst>
          </p:cNvPr>
          <p:cNvSpPr/>
          <p:nvPr/>
        </p:nvSpPr>
        <p:spPr>
          <a:xfrm>
            <a:off x="1375199" y="3663241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+mj-lt"/>
              </a:rPr>
              <a:t>6</a:t>
            </a:r>
          </a:p>
        </p:txBody>
      </p:sp>
      <p:sp>
        <p:nvSpPr>
          <p:cNvPr id="15" name="Star: 6 Points 13">
            <a:extLst>
              <a:ext uri="{FF2B5EF4-FFF2-40B4-BE49-F238E27FC236}">
                <a16:creationId xmlns:a16="http://schemas.microsoft.com/office/drawing/2014/main" id="{86BE0006-042C-EB7C-8662-AFA511A73B70}"/>
              </a:ext>
            </a:extLst>
          </p:cNvPr>
          <p:cNvSpPr/>
          <p:nvPr/>
        </p:nvSpPr>
        <p:spPr>
          <a:xfrm>
            <a:off x="1375199" y="4692548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+mj-lt"/>
              </a:rPr>
              <a:t>8</a:t>
            </a:r>
          </a:p>
        </p:txBody>
      </p:sp>
      <p:sp>
        <p:nvSpPr>
          <p:cNvPr id="16" name="Star: 6 Points 14">
            <a:extLst>
              <a:ext uri="{FF2B5EF4-FFF2-40B4-BE49-F238E27FC236}">
                <a16:creationId xmlns:a16="http://schemas.microsoft.com/office/drawing/2014/main" id="{D460EF58-B896-1C83-A660-585BD7F9D35B}"/>
              </a:ext>
            </a:extLst>
          </p:cNvPr>
          <p:cNvSpPr/>
          <p:nvPr/>
        </p:nvSpPr>
        <p:spPr>
          <a:xfrm>
            <a:off x="1382842" y="5228317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+mj-lt"/>
              </a:rPr>
              <a:t>9</a:t>
            </a:r>
          </a:p>
        </p:txBody>
      </p:sp>
      <p:sp>
        <p:nvSpPr>
          <p:cNvPr id="17" name="Star: 6 Points 1">
            <a:extLst>
              <a:ext uri="{FF2B5EF4-FFF2-40B4-BE49-F238E27FC236}">
                <a16:creationId xmlns:a16="http://schemas.microsoft.com/office/drawing/2014/main" id="{4C615913-E5BF-842D-33C6-9675874C242A}"/>
              </a:ext>
            </a:extLst>
          </p:cNvPr>
          <p:cNvSpPr/>
          <p:nvPr/>
        </p:nvSpPr>
        <p:spPr>
          <a:xfrm>
            <a:off x="1375199" y="4177793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+mj-lt"/>
              </a:rPr>
              <a:t>7</a:t>
            </a:r>
          </a:p>
        </p:txBody>
      </p:sp>
      <p:sp>
        <p:nvSpPr>
          <p:cNvPr id="19" name="Star: 6 Points 14">
            <a:extLst>
              <a:ext uri="{FF2B5EF4-FFF2-40B4-BE49-F238E27FC236}">
                <a16:creationId xmlns:a16="http://schemas.microsoft.com/office/drawing/2014/main" id="{7ABA7AAB-E2F1-1EF7-6198-F56C2E8C480D}"/>
              </a:ext>
            </a:extLst>
          </p:cNvPr>
          <p:cNvSpPr/>
          <p:nvPr/>
        </p:nvSpPr>
        <p:spPr>
          <a:xfrm>
            <a:off x="1235210" y="5811017"/>
            <a:ext cx="707004" cy="639729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+mj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885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66939-49F5-9C8C-3B5B-AFD821BCE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9C186BD-D225-0772-9F88-48E0FECCA9D7}"/>
              </a:ext>
            </a:extLst>
          </p:cNvPr>
          <p:cNvSpPr txBox="1"/>
          <p:nvPr/>
        </p:nvSpPr>
        <p:spPr>
          <a:xfrm>
            <a:off x="1942214" y="65921"/>
            <a:ext cx="10249786" cy="638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vịt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Dậy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Vịt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vội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chuồng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UTM Avo" panose="02040603050506020204" pitchFamily="18" charset="0"/>
              </a:rPr>
              <a:t>Cho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giun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Đợi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0EC4FB-44D6-75AC-2132-E11B96C01A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0" b="93889" l="7813" r="93802">
                        <a14:foregroundMark x1="22604" y1="53148" x2="60260" y2="44537"/>
                        <a14:foregroundMark x1="55677" y1="51852" x2="58177" y2="55833"/>
                        <a14:foregroundMark x1="41563" y1="42963" x2="15677" y2="54907"/>
                        <a14:foregroundMark x1="31510" y1="44259" x2="23073" y2="50278"/>
                      </a14:backgroundRemoval>
                    </a14:imgEffect>
                  </a14:imgLayer>
                </a14:imgProps>
              </a:ext>
            </a:extLst>
          </a:blip>
          <a:srcRect l="7390" t="39191" r="3191" b="6028"/>
          <a:stretch/>
        </p:blipFill>
        <p:spPr>
          <a:xfrm>
            <a:off x="6285874" y="1234558"/>
            <a:ext cx="5144126" cy="222973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223A77D-BC54-2468-1D3B-1173046C15A2}"/>
              </a:ext>
            </a:extLst>
          </p:cNvPr>
          <p:cNvSpPr/>
          <p:nvPr/>
        </p:nvSpPr>
        <p:spPr>
          <a:xfrm>
            <a:off x="1493302" y="1023541"/>
            <a:ext cx="447589" cy="42203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8BDCDE-A176-DD68-1F24-BB48E6157BBF}"/>
              </a:ext>
            </a:extLst>
          </p:cNvPr>
          <p:cNvSpPr/>
          <p:nvPr/>
        </p:nvSpPr>
        <p:spPr>
          <a:xfrm>
            <a:off x="1497206" y="2133090"/>
            <a:ext cx="447589" cy="42203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79841E-5601-A7DE-E7B1-90F6EBCA4AD2}"/>
              </a:ext>
            </a:extLst>
          </p:cNvPr>
          <p:cNvSpPr/>
          <p:nvPr/>
        </p:nvSpPr>
        <p:spPr>
          <a:xfrm>
            <a:off x="1493302" y="3210911"/>
            <a:ext cx="447589" cy="42203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7808C5-9FF8-8732-F5D4-2F7CA38A7D26}"/>
              </a:ext>
            </a:extLst>
          </p:cNvPr>
          <p:cNvSpPr/>
          <p:nvPr/>
        </p:nvSpPr>
        <p:spPr>
          <a:xfrm>
            <a:off x="1493302" y="4320460"/>
            <a:ext cx="447589" cy="42203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15192C-F2B9-5E08-C5D5-39DCA427F44B}"/>
              </a:ext>
            </a:extLst>
          </p:cNvPr>
          <p:cNvSpPr/>
          <p:nvPr/>
        </p:nvSpPr>
        <p:spPr>
          <a:xfrm>
            <a:off x="1493301" y="5928655"/>
            <a:ext cx="447589" cy="42203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9977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063974" y="785767"/>
            <a:ext cx="6130154" cy="893384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+mj-lt"/>
              </a:rPr>
              <a:t>Ý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760040" y="2052106"/>
            <a:ext cx="4738022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 err="1">
                <a:solidFill>
                  <a:prstClr val="black"/>
                </a:solidFill>
                <a:latin typeface="+mj-lt"/>
              </a:rPr>
              <a:t>Vịt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rủ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gà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bơi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gà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: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3591" y="3263745"/>
            <a:ext cx="4050919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a)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Tớ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mệt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103590" y="4311280"/>
            <a:ext cx="4050919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b)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Tớ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vắng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8" name="Oval 17"/>
          <p:cNvSpPr/>
          <p:nvPr/>
        </p:nvSpPr>
        <p:spPr>
          <a:xfrm>
            <a:off x="4551914" y="4435147"/>
            <a:ext cx="637032" cy="7191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组合 23">
            <a:extLst>
              <a:ext uri="{FF2B5EF4-FFF2-40B4-BE49-F238E27FC236}">
                <a16:creationId xmlns:a16="http://schemas.microsoft.com/office/drawing/2014/main" id="{287BC292-3181-87E2-FB08-5FEB36BE3B3E}"/>
              </a:ext>
            </a:extLst>
          </p:cNvPr>
          <p:cNvGrpSpPr/>
          <p:nvPr/>
        </p:nvGrpSpPr>
        <p:grpSpPr>
          <a:xfrm>
            <a:off x="0" y="5731517"/>
            <a:ext cx="12203723" cy="1123363"/>
            <a:chOff x="-17585" y="5729324"/>
            <a:chExt cx="12203723" cy="1123362"/>
          </a:xfrm>
        </p:grpSpPr>
        <p:pic>
          <p:nvPicPr>
            <p:cNvPr id="3" name="图片 24">
              <a:extLst>
                <a:ext uri="{FF2B5EF4-FFF2-40B4-BE49-F238E27FC236}">
                  <a16:creationId xmlns:a16="http://schemas.microsoft.com/office/drawing/2014/main" id="{9E5A1039-9847-212C-DD78-CB75D8ED4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" name="图片 25">
              <a:extLst>
                <a:ext uri="{FF2B5EF4-FFF2-40B4-BE49-F238E27FC236}">
                  <a16:creationId xmlns:a16="http://schemas.microsoft.com/office/drawing/2014/main" id="{97F1E43A-0698-3E5E-1827-65EE7EAF61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886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4FFA04-DEDB-46CE-A5C8-6F482D88E833}"/>
              </a:ext>
            </a:extLst>
          </p:cNvPr>
          <p:cNvSpPr/>
          <p:nvPr/>
        </p:nvSpPr>
        <p:spPr>
          <a:xfrm>
            <a:off x="2245721" y="1159746"/>
            <a:ext cx="7944880" cy="808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anose="02040603050506020204" pitchFamily="18" charset="0"/>
              </a:rPr>
              <a:t>Chỉ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lười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đến</a:t>
            </a:r>
            <a:r>
              <a:rPr lang="en-US" sz="2800" dirty="0">
                <a:latin typeface="UTM Avo" panose="02040603050506020204" pitchFamily="18" charset="0"/>
              </a:rPr>
              <a:t> nay </a:t>
            </a:r>
            <a:r>
              <a:rPr lang="en-US" sz="2800" dirty="0" err="1">
                <a:latin typeface="UTM Avo" panose="02040603050506020204" pitchFamily="18" charset="0"/>
              </a:rPr>
              <a:t>gà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vẫn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bơi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C8B2B-6315-4C40-ADD2-0D7CE3A4B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593" y="2398923"/>
            <a:ext cx="9024914" cy="30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2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4214192" cy="2194967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Dặn</a:t>
            </a:r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dò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3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37">
        <p:fade/>
      </p:transition>
    </mc:Choice>
    <mc:Fallback>
      <p:transition spd="med" advTm="1273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728.pptx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Widescreen</PresentationFormat>
  <Paragraphs>60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UTM Avo</vt:lpstr>
      <vt:lpstr>Office 主题</vt:lpstr>
      <vt:lpstr>Tuần 20 Bài 105: Ôn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3728.pptx</dc:title>
  <dc:creator/>
  <cp:lastModifiedBy/>
  <cp:revision>1</cp:revision>
  <dcterms:created xsi:type="dcterms:W3CDTF">2017-03-16T14:21:07Z</dcterms:created>
  <dcterms:modified xsi:type="dcterms:W3CDTF">2024-12-23T03:09:09Z</dcterms:modified>
</cp:coreProperties>
</file>