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5" r:id="rId2"/>
    <p:sldMasterId id="2147483688" r:id="rId3"/>
    <p:sldMasterId id="2147483697" r:id="rId4"/>
    <p:sldMasterId id="2147483709" r:id="rId5"/>
    <p:sldMasterId id="2147483721" r:id="rId6"/>
  </p:sldMasterIdLst>
  <p:notesMasterIdLst>
    <p:notesMasterId r:id="rId25"/>
  </p:notesMasterIdLst>
  <p:sldIdLst>
    <p:sldId id="584" r:id="rId7"/>
    <p:sldId id="474" r:id="rId8"/>
    <p:sldId id="510" r:id="rId9"/>
    <p:sldId id="507" r:id="rId10"/>
    <p:sldId id="508" r:id="rId11"/>
    <p:sldId id="506" r:id="rId12"/>
    <p:sldId id="585" r:id="rId13"/>
    <p:sldId id="262" r:id="rId14"/>
    <p:sldId id="586" r:id="rId15"/>
    <p:sldId id="257" r:id="rId16"/>
    <p:sldId id="261" r:id="rId17"/>
    <p:sldId id="259" r:id="rId18"/>
    <p:sldId id="260" r:id="rId19"/>
    <p:sldId id="258" r:id="rId20"/>
    <p:sldId id="509" r:id="rId21"/>
    <p:sldId id="526" r:id="rId22"/>
    <p:sldId id="471" r:id="rId23"/>
    <p:sldId id="269" r:id="rId24"/>
  </p:sldIdLst>
  <p:sldSz cx="12192000" cy="6858000"/>
  <p:notesSz cx="6858000" cy="9144000"/>
  <p:embeddedFontLs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11900"/>
    <a:srgbClr val="FAACAB"/>
    <a:srgbClr val="DD8EDB"/>
    <a:srgbClr val="5DDE98"/>
    <a:srgbClr val="CAED87"/>
    <a:srgbClr val="51C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DE08-1781-43B1-AF97-87FAE140D63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D9861-CDF0-4503-A1FE-FF3230523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0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từng hình ảnh hoa để đến câu hỏi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45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từng hình ảnh hoa để đến câu hỏi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74AA49-18D7-4843-B7CD-20DCF72E0BC8}"/>
              </a:ext>
            </a:extLst>
          </p:cNvPr>
          <p:cNvSpPr/>
          <p:nvPr userDrawn="1"/>
        </p:nvSpPr>
        <p:spPr>
          <a:xfrm>
            <a:off x="11259239" y="0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9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3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F41ED1-65CC-466B-BF9D-928C80CD153B}"/>
              </a:ext>
            </a:extLst>
          </p:cNvPr>
          <p:cNvSpPr/>
          <p:nvPr userDrawn="1"/>
        </p:nvSpPr>
        <p:spPr>
          <a:xfrm>
            <a:off x="11259239" y="0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8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64077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4495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2305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2855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4971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5691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1385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74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2544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15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026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074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904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156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142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80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779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77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54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591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763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0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41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0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59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11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14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9633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3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928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80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2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68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5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108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800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93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202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915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31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96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840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456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7185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05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007BF0D-CC73-4F20-9F8E-EA9879156F33}"/>
              </a:ext>
            </a:extLst>
          </p:cNvPr>
          <p:cNvSpPr/>
          <p:nvPr userDrawn="1"/>
        </p:nvSpPr>
        <p:spPr>
          <a:xfrm>
            <a:off x="10906699" y="66473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0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7210DD-EAB5-4D1B-B579-71428196EE10}"/>
              </a:ext>
            </a:extLst>
          </p:cNvPr>
          <p:cNvSpPr/>
          <p:nvPr userDrawn="1"/>
        </p:nvSpPr>
        <p:spPr>
          <a:xfrm>
            <a:off x="11259239" y="0"/>
            <a:ext cx="1046602" cy="15313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5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3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0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1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3AF7-77B4-4058-971E-44227045F7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4D7C1-4AC6-4CA7-8AED-7B38ADFD1B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653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6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515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03105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484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slide" Target="slide9.xml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41.png"/><Relationship Id="rId1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11" Type="http://schemas.openxmlformats.org/officeDocument/2006/relationships/image" Target="../media/image47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11" Type="http://schemas.openxmlformats.org/officeDocument/2006/relationships/image" Target="../media/image49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png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9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9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0.jpg"/><Relationship Id="rId3" Type="http://schemas.openxmlformats.org/officeDocument/2006/relationships/image" Target="../media/image27.png"/><Relationship Id="rId7" Type="http://schemas.openxmlformats.org/officeDocument/2006/relationships/image" Target="../media/image37.jpg"/><Relationship Id="rId12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1.xml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5" Type="http://schemas.openxmlformats.org/officeDocument/2006/relationships/image" Target="../media/image35.png"/><Relationship Id="rId10" Type="http://schemas.openxmlformats.org/officeDocument/2006/relationships/slide" Target="slide14.xml"/><Relationship Id="rId4" Type="http://schemas.openxmlformats.org/officeDocument/2006/relationships/slide" Target="slide10.xml"/><Relationship Id="rId9" Type="http://schemas.openxmlformats.org/officeDocument/2006/relationships/image" Target="../media/image38.jp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57469" y="25540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84804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5777" y="2586854"/>
            <a:ext cx="1929560" cy="192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5047" y="3887220"/>
            <a:ext cx="964357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5421" y="2901506"/>
            <a:ext cx="1766119" cy="235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7176" y="4742123"/>
            <a:ext cx="964357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2381" y="2494356"/>
            <a:ext cx="963251" cy="1737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4637" y="3887220"/>
            <a:ext cx="964357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940670" y="3361446"/>
            <a:ext cx="1107644" cy="17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8274" y="4730080"/>
            <a:ext cx="964357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9">
            <a:alphaModFix/>
          </a:blip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4529" y="1639383"/>
            <a:ext cx="2289583" cy="4191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469878" y="726184"/>
            <a:ext cx="725224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5000"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VƯỜN HOA LỚP MÌNH</a:t>
            </a:r>
            <a:endParaRPr kumimoji="0" sz="1400" b="1" i="0" u="none" strike="noStrike" kern="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4" name="Google Shape;114;p2" descr="Icon&#10;&#10;Description automatically generated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09980" y="5399385"/>
            <a:ext cx="1394992" cy="139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651242" cy="72618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16" name="Google Shape;116;p2">
            <a:hlinkClick r:id="rId14" action="ppaction://hlinksldjump"/>
          </p:cNvPr>
          <p:cNvSpPr/>
          <p:nvPr/>
        </p:nvSpPr>
        <p:spPr>
          <a:xfrm>
            <a:off x="10238657" y="295297"/>
            <a:ext cx="1766315" cy="86177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 TỤC BÀI HỌC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6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74" name="Google Shape;174;p6"/>
            <p:cNvPicPr preferRelativeResize="0"/>
            <p:nvPr/>
          </p:nvPicPr>
          <p:blipFill rotWithShape="1">
            <a:blip r:embed="rId4">
              <a:alphaModFix/>
            </a:blip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6"/>
            <p:cNvPicPr preferRelativeResize="0"/>
            <p:nvPr/>
          </p:nvPicPr>
          <p:blipFill rotWithShape="1">
            <a:blip r:embed="rId4">
              <a:alphaModFix/>
            </a:blip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6" name="Google Shape;1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938" y="764534"/>
            <a:ext cx="2358593" cy="431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 descr="Icon&#10;&#10;Description automatically generated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09980" y="5399385"/>
            <a:ext cx="1394992" cy="139499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/>
          <p:nvPr/>
        </p:nvSpPr>
        <p:spPr>
          <a:xfrm>
            <a:off x="3638550" y="784489"/>
            <a:ext cx="7834512" cy="4196953"/>
          </a:xfrm>
          <a:prstGeom prst="roundRect">
            <a:avLst>
              <a:gd name="adj" fmla="val 6594"/>
            </a:avLst>
          </a:prstGeom>
          <a:solidFill>
            <a:schemeClr val="lt1"/>
          </a:solidFill>
          <a:ln w="381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3900966" y="893512"/>
            <a:ext cx="734219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 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tất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bao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nhiêu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?</a:t>
            </a:r>
          </a:p>
        </p:txBody>
      </p:sp>
      <p:sp>
        <p:nvSpPr>
          <p:cNvPr id="180" name="Google Shape;180;p6"/>
          <p:cNvSpPr/>
          <p:nvPr/>
        </p:nvSpPr>
        <p:spPr>
          <a:xfrm>
            <a:off x="3962400" y="3179037"/>
            <a:ext cx="3487562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20</a:t>
            </a:r>
          </a:p>
        </p:txBody>
      </p:sp>
      <p:sp>
        <p:nvSpPr>
          <p:cNvPr id="181" name="Google Shape;181;p6"/>
          <p:cNvSpPr/>
          <p:nvPr/>
        </p:nvSpPr>
        <p:spPr>
          <a:xfrm>
            <a:off x="7717499" y="3179037"/>
            <a:ext cx="3487562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19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3962400" y="4102009"/>
            <a:ext cx="3487562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17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83" name="Google Shape;183;p6"/>
          <p:cNvSpPr/>
          <p:nvPr/>
        </p:nvSpPr>
        <p:spPr>
          <a:xfrm>
            <a:off x="7717499" y="4102009"/>
            <a:ext cx="3487562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18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84" name="Google Shape;184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651242" cy="72618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28F62783-0C75-C1FF-BC6F-5FAA3320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10" y="3223612"/>
            <a:ext cx="604880" cy="5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1551FE37-4E23-500F-8142-247B201E5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453" y="4125891"/>
            <a:ext cx="573880" cy="5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9138C21D-73A0-BF1E-57A2-F3E1B1F38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80" y="3264590"/>
            <a:ext cx="573881" cy="5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505B98-3B91-0AE7-C035-577649EA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72" y="4101178"/>
            <a:ext cx="575347" cy="51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17">
            <a:extLst>
              <a:ext uri="{FF2B5EF4-FFF2-40B4-BE49-F238E27FC236}">
                <a16:creationId xmlns:a16="http://schemas.microsoft.com/office/drawing/2014/main" id="{46B116D6-B45E-8DE0-CB6D-F9F973812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8543" y="1439453"/>
            <a:ext cx="2687457" cy="1672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;p6">
            <a:extLst>
              <a:ext uri="{FF2B5EF4-FFF2-40B4-BE49-F238E27FC236}">
                <a16:creationId xmlns:a16="http://schemas.microsoft.com/office/drawing/2014/main" id="{D8DCEF53-E296-CFEF-C887-A833A1BA4301}"/>
              </a:ext>
            </a:extLst>
          </p:cNvPr>
          <p:cNvSpPr/>
          <p:nvPr/>
        </p:nvSpPr>
        <p:spPr>
          <a:xfrm>
            <a:off x="3638550" y="784489"/>
            <a:ext cx="7834512" cy="4196953"/>
          </a:xfrm>
          <a:prstGeom prst="roundRect">
            <a:avLst>
              <a:gd name="adj" fmla="val 6594"/>
            </a:avLst>
          </a:prstGeom>
          <a:solidFill>
            <a:schemeClr val="lt1"/>
          </a:solidFill>
          <a:ln w="381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39" name="Google Shape;139;p4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40" name="Google Shape;140;p4"/>
            <p:cNvPicPr preferRelativeResize="0"/>
            <p:nvPr/>
          </p:nvPicPr>
          <p:blipFill rotWithShape="1">
            <a:blip r:embed="rId4">
              <a:alphaModFix/>
            </a:blip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4"/>
            <p:cNvPicPr preferRelativeResize="0"/>
            <p:nvPr/>
          </p:nvPicPr>
          <p:blipFill rotWithShape="1">
            <a:blip r:embed="rId4">
              <a:alphaModFix/>
            </a:blip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2" name="Google Shape;14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938" y="764534"/>
            <a:ext cx="2358593" cy="431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 descr="Icon&#10;&#10;Description automatically generated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09980" y="5399385"/>
            <a:ext cx="1394992" cy="139499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/>
          <p:nvPr/>
        </p:nvSpPr>
        <p:spPr>
          <a:xfrm>
            <a:off x="3962400" y="3179037"/>
            <a:ext cx="3490796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20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7721197" y="3179037"/>
            <a:ext cx="3483863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19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3962400" y="4102009"/>
            <a:ext cx="3490796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18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7721197" y="4102009"/>
            <a:ext cx="3483863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17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50" name="Google Shape;15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651242" cy="72618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9A941F99-41E6-85E7-88FC-8DF1AA5D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18" y="4280241"/>
            <a:ext cx="604880" cy="5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2AFD2A54-139B-587E-FCA6-0C911FD7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018" y="3371714"/>
            <a:ext cx="573880" cy="5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6CAA6537-B6AA-65FE-F059-86B1143EF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867" y="4295101"/>
            <a:ext cx="573881" cy="5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8548C-DF2B-C88B-8457-6760B0FB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50" y="3370198"/>
            <a:ext cx="575347" cy="51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79;p6">
            <a:extLst>
              <a:ext uri="{FF2B5EF4-FFF2-40B4-BE49-F238E27FC236}">
                <a16:creationId xmlns:a16="http://schemas.microsoft.com/office/drawing/2014/main" id="{9D185111-0ECF-2093-0D59-5961799E87FB}"/>
              </a:ext>
            </a:extLst>
          </p:cNvPr>
          <p:cNvSpPr txBox="1"/>
          <p:nvPr/>
        </p:nvSpPr>
        <p:spPr>
          <a:xfrm>
            <a:off x="3891175" y="977829"/>
            <a:ext cx="734219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2: 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tất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bao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nhiêu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?</a:t>
            </a:r>
          </a:p>
        </p:txBody>
      </p:sp>
      <p:pic>
        <p:nvPicPr>
          <p:cNvPr id="15" name="Hình ảnh 17">
            <a:extLst>
              <a:ext uri="{FF2B5EF4-FFF2-40B4-BE49-F238E27FC236}">
                <a16:creationId xmlns:a16="http://schemas.microsoft.com/office/drawing/2014/main" id="{ABB28DFC-AC14-0B81-F900-5584E1A6315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7789" y="1336720"/>
            <a:ext cx="1875885" cy="1827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;p6">
            <a:extLst>
              <a:ext uri="{FF2B5EF4-FFF2-40B4-BE49-F238E27FC236}">
                <a16:creationId xmlns:a16="http://schemas.microsoft.com/office/drawing/2014/main" id="{BF1F6B60-6E6B-3F47-1CF6-2BBB09A05A16}"/>
              </a:ext>
            </a:extLst>
          </p:cNvPr>
          <p:cNvSpPr/>
          <p:nvPr/>
        </p:nvSpPr>
        <p:spPr>
          <a:xfrm>
            <a:off x="3638550" y="784489"/>
            <a:ext cx="7834512" cy="4196953"/>
          </a:xfrm>
          <a:prstGeom prst="roundRect">
            <a:avLst>
              <a:gd name="adj" fmla="val 6594"/>
            </a:avLst>
          </a:prstGeom>
          <a:solidFill>
            <a:schemeClr val="lt1"/>
          </a:solidFill>
          <a:ln w="381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3962400" y="3179037"/>
            <a:ext cx="3483864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17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179;p6">
            <a:extLst>
              <a:ext uri="{FF2B5EF4-FFF2-40B4-BE49-F238E27FC236}">
                <a16:creationId xmlns:a16="http://schemas.microsoft.com/office/drawing/2014/main" id="{0F3B3F4E-0959-5F58-E57E-637B62A41B38}"/>
              </a:ext>
            </a:extLst>
          </p:cNvPr>
          <p:cNvSpPr txBox="1"/>
          <p:nvPr/>
        </p:nvSpPr>
        <p:spPr>
          <a:xfrm>
            <a:off x="3884708" y="913374"/>
            <a:ext cx="734219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3: 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tất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bao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nhiêu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?</a:t>
            </a:r>
          </a:p>
        </p:txBody>
      </p:sp>
      <p:grpSp>
        <p:nvGrpSpPr>
          <p:cNvPr id="156" name="Google Shape;156;p5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57" name="Google Shape;157;p5"/>
            <p:cNvPicPr preferRelativeResize="0"/>
            <p:nvPr/>
          </p:nvPicPr>
          <p:blipFill rotWithShape="1">
            <a:blip r:embed="rId4">
              <a:alphaModFix/>
            </a:blip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5"/>
            <p:cNvPicPr preferRelativeResize="0"/>
            <p:nvPr/>
          </p:nvPicPr>
          <p:blipFill rotWithShape="1">
            <a:blip r:embed="rId4">
              <a:alphaModFix/>
            </a:blip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9" name="Google Shape;15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938" y="764534"/>
            <a:ext cx="2358593" cy="431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 descr="Icon&#10;&#10;Description automatically generated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09980" y="5399385"/>
            <a:ext cx="1394992" cy="139499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/>
          <p:nvPr/>
        </p:nvSpPr>
        <p:spPr>
          <a:xfrm>
            <a:off x="7721197" y="3179037"/>
            <a:ext cx="3483864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16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3962401" y="4102009"/>
            <a:ext cx="3483864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15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7704434" y="4102009"/>
            <a:ext cx="3500627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14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7" name="Google Shape;16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651242" cy="72618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1D18C23B-2D74-FC6D-108F-0EBDC7AB3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45" y="4191125"/>
            <a:ext cx="604880" cy="5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466FF07A-3CDA-CE49-D808-1AE05B8E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678" y="4294686"/>
            <a:ext cx="573880" cy="5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542A4F5C-9827-A4A7-6263-D11302580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481" y="3333334"/>
            <a:ext cx="573881" cy="5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5C16-84A7-8330-BDFA-203A7141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30" y="3382113"/>
            <a:ext cx="575347" cy="51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ình ảnh 17">
            <a:extLst>
              <a:ext uri="{FF2B5EF4-FFF2-40B4-BE49-F238E27FC236}">
                <a16:creationId xmlns:a16="http://schemas.microsoft.com/office/drawing/2014/main" id="{428CD341-CB63-1DB9-C6AE-4C90EDBE6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2263" y="1439453"/>
            <a:ext cx="2363074" cy="1719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;p6">
            <a:extLst>
              <a:ext uri="{FF2B5EF4-FFF2-40B4-BE49-F238E27FC236}">
                <a16:creationId xmlns:a16="http://schemas.microsoft.com/office/drawing/2014/main" id="{A94EDD98-6F1C-B351-5776-0160F8847B1F}"/>
              </a:ext>
            </a:extLst>
          </p:cNvPr>
          <p:cNvSpPr/>
          <p:nvPr/>
        </p:nvSpPr>
        <p:spPr>
          <a:xfrm>
            <a:off x="3638550" y="784489"/>
            <a:ext cx="7834512" cy="4196953"/>
          </a:xfrm>
          <a:prstGeom prst="roundRect">
            <a:avLst>
              <a:gd name="adj" fmla="val 6594"/>
            </a:avLst>
          </a:prstGeom>
          <a:solidFill>
            <a:schemeClr val="lt1"/>
          </a:solidFill>
          <a:ln w="381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3954523" y="3179037"/>
            <a:ext cx="3483864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19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3954523" y="4102009"/>
            <a:ext cx="3483864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17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179;p6">
            <a:extLst>
              <a:ext uri="{FF2B5EF4-FFF2-40B4-BE49-F238E27FC236}">
                <a16:creationId xmlns:a16="http://schemas.microsoft.com/office/drawing/2014/main" id="{0EB62C5B-AE1E-65E3-2674-0498ED8881A9}"/>
              </a:ext>
            </a:extLst>
          </p:cNvPr>
          <p:cNvSpPr txBox="1"/>
          <p:nvPr/>
        </p:nvSpPr>
        <p:spPr>
          <a:xfrm>
            <a:off x="3884708" y="887920"/>
            <a:ext cx="734219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4: 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tất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bao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nhiêu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5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?</a:t>
            </a:r>
          </a:p>
        </p:txBody>
      </p:sp>
      <p:grpSp>
        <p:nvGrpSpPr>
          <p:cNvPr id="123" name="Google Shape;123;p3"/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24" name="Google Shape;124;p3"/>
            <p:cNvPicPr preferRelativeResize="0"/>
            <p:nvPr/>
          </p:nvPicPr>
          <p:blipFill rotWithShape="1">
            <a:blip r:embed="rId4">
              <a:alphaModFix/>
            </a:blip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3"/>
            <p:cNvPicPr preferRelativeResize="0"/>
            <p:nvPr/>
          </p:nvPicPr>
          <p:blipFill rotWithShape="1">
            <a:blip r:embed="rId4">
              <a:alphaModFix/>
            </a:blip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939" y="797146"/>
            <a:ext cx="2358593" cy="431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Icon&#10;&#10;Description automatically generated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09980" y="5399385"/>
            <a:ext cx="1394992" cy="139499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/>
          <p:nvPr/>
        </p:nvSpPr>
        <p:spPr>
          <a:xfrm>
            <a:off x="7725732" y="3186717"/>
            <a:ext cx="3483864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18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7725732" y="4109689"/>
            <a:ext cx="3483864" cy="70485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16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3" name="Google Shape;13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651242" cy="72618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8C086DE5-C0CA-E746-3CA7-487DDDA9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859" y="3423782"/>
            <a:ext cx="604880" cy="5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F5B6BA6B-80F2-4FEF-411D-6CFE1B2F7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686" y="4422050"/>
            <a:ext cx="573880" cy="5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DF66D44B-17A1-7D52-A38F-C18A78C15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54" y="3427515"/>
            <a:ext cx="573881" cy="5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4384C-5470-0865-87BA-8AD846DF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33" y="4346747"/>
            <a:ext cx="575347" cy="51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7">
            <a:extLst>
              <a:ext uri="{FF2B5EF4-FFF2-40B4-BE49-F238E27FC236}">
                <a16:creationId xmlns:a16="http://schemas.microsoft.com/office/drawing/2014/main" id="{DD24C319-94DD-638A-EEDB-92E73754CA7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1697" y="1322261"/>
            <a:ext cx="3692965" cy="2010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DB2D8B53-D8B4-4A01-8EDF-B1086DF6BBBE}"/>
              </a:ext>
            </a:extLst>
          </p:cNvPr>
          <p:cNvSpPr/>
          <p:nvPr/>
        </p:nvSpPr>
        <p:spPr>
          <a:xfrm>
            <a:off x="1905981" y="831860"/>
            <a:ext cx="632361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图片 7" descr="572005ec0a0c4">
            <a:extLst>
              <a:ext uri="{FF2B5EF4-FFF2-40B4-BE49-F238E27FC236}">
                <a16:creationId xmlns:a16="http://schemas.microsoft.com/office/drawing/2014/main" id="{38FD2B91-1495-4351-907B-B37EB6235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508775" y="642835"/>
            <a:ext cx="1233689" cy="82893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64999B3-B104-4484-BF17-ADB0F89D6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5610" y="1613029"/>
            <a:ext cx="3101290" cy="192993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EB4F499-AEB5-4AB8-ADD4-22606DE9C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5717" y="4046257"/>
            <a:ext cx="3357872" cy="24431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3E2095D-BAD5-4C00-A7D7-252561049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423" y="1471768"/>
            <a:ext cx="2576971" cy="2510037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5F68FEE5-FCC8-4449-977F-D5EB3DA66E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0207" y="4324964"/>
            <a:ext cx="3975132" cy="216439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2518EB30-04AF-46AA-AFB0-BB84C53D6F0E}"/>
              </a:ext>
            </a:extLst>
          </p:cNvPr>
          <p:cNvSpPr/>
          <p:nvPr/>
        </p:nvSpPr>
        <p:spPr>
          <a:xfrm>
            <a:off x="4873980" y="2907725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DFCAFCDC-2CEC-4F45-A438-605DDA90CDA9}"/>
              </a:ext>
            </a:extLst>
          </p:cNvPr>
          <p:cNvSpPr/>
          <p:nvPr/>
        </p:nvSpPr>
        <p:spPr>
          <a:xfrm>
            <a:off x="4846746" y="2922088"/>
            <a:ext cx="70563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309375E1-7268-49B8-BC98-BBC5AD519B30}"/>
              </a:ext>
            </a:extLst>
          </p:cNvPr>
          <p:cNvSpPr/>
          <p:nvPr/>
        </p:nvSpPr>
        <p:spPr>
          <a:xfrm>
            <a:off x="10275730" y="2907725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8BBFB31-5317-44ED-AF46-05AE9527E0F0}"/>
              </a:ext>
            </a:extLst>
          </p:cNvPr>
          <p:cNvSpPr/>
          <p:nvPr/>
        </p:nvSpPr>
        <p:spPr>
          <a:xfrm>
            <a:off x="10248496" y="2922088"/>
            <a:ext cx="70563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8A61CF73-246C-45CE-ACD7-9061A8A0E7EE}"/>
              </a:ext>
            </a:extLst>
          </p:cNvPr>
          <p:cNvSpPr/>
          <p:nvPr/>
        </p:nvSpPr>
        <p:spPr>
          <a:xfrm>
            <a:off x="4873980" y="5768268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D8AA6F6C-8FA7-405D-93A8-4BE9E3B6C06E}"/>
              </a:ext>
            </a:extLst>
          </p:cNvPr>
          <p:cNvSpPr/>
          <p:nvPr/>
        </p:nvSpPr>
        <p:spPr>
          <a:xfrm>
            <a:off x="4840209" y="5782631"/>
            <a:ext cx="7187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1BDDEC37-9B51-4DCB-8ECE-D4766A470F99}"/>
              </a:ext>
            </a:extLst>
          </p:cNvPr>
          <p:cNvSpPr/>
          <p:nvPr/>
        </p:nvSpPr>
        <p:spPr>
          <a:xfrm>
            <a:off x="10275730" y="5768268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E54520AB-923A-4C05-9E76-1847BAE1F6E3}"/>
              </a:ext>
            </a:extLst>
          </p:cNvPr>
          <p:cNvSpPr/>
          <p:nvPr/>
        </p:nvSpPr>
        <p:spPr>
          <a:xfrm>
            <a:off x="10241959" y="5782631"/>
            <a:ext cx="7187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00A28C0-437C-3664-8247-8430CBC38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928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 tranh rồi đếm số cây mỗi loại :</a:t>
            </a:r>
            <a:endParaRPr lang="en-US" alt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063D50-9FA8-1A02-846A-8E3C57AED4B4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8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/>
      <p:bldP spid="33" grpId="0" animBg="1"/>
      <p:bldP spid="35" grpId="0"/>
      <p:bldP spid="36" grpId="0" animBg="1"/>
      <p:bldP spid="38" grpId="0"/>
      <p:bldP spid="39" grpId="0" animBg="1"/>
      <p:bldP spid="41" grpId="0"/>
      <p:bldP spid="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134300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E29604CE-F2E3-C6DC-9820-1AFB8711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1096735-046F-4A35-954C-8D114DB18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394" y="2757250"/>
            <a:ext cx="10539211" cy="1624083"/>
          </a:xfrm>
          <a:prstGeom prst="rect">
            <a:avLst/>
          </a:prstGeom>
        </p:spPr>
      </p:pic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5BB46ED8-C914-448E-BC48-3757D9DC1FF9}"/>
              </a:ext>
            </a:extLst>
          </p:cNvPr>
          <p:cNvSpPr/>
          <p:nvPr/>
        </p:nvSpPr>
        <p:spPr>
          <a:xfrm>
            <a:off x="3256025" y="2962481"/>
            <a:ext cx="495609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42F849F6-42C6-4E6E-AC99-920079A5C16B}"/>
              </a:ext>
            </a:extLst>
          </p:cNvPr>
          <p:cNvSpPr/>
          <p:nvPr/>
        </p:nvSpPr>
        <p:spPr>
          <a:xfrm>
            <a:off x="5336697" y="2962481"/>
            <a:ext cx="495609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D4CEC108-42C9-4733-8D21-5DAB06974B77}"/>
              </a:ext>
            </a:extLst>
          </p:cNvPr>
          <p:cNvSpPr/>
          <p:nvPr/>
        </p:nvSpPr>
        <p:spPr>
          <a:xfrm>
            <a:off x="7388091" y="2962481"/>
            <a:ext cx="495609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FC29AE35-462C-4865-B20C-A95E4DEC297E}"/>
              </a:ext>
            </a:extLst>
          </p:cNvPr>
          <p:cNvSpPr/>
          <p:nvPr/>
        </p:nvSpPr>
        <p:spPr>
          <a:xfrm>
            <a:off x="9460944" y="2962481"/>
            <a:ext cx="495609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511687B2-C392-45C6-BA4B-404FE641FE9B}"/>
              </a:ext>
            </a:extLst>
          </p:cNvPr>
          <p:cNvSpPr/>
          <p:nvPr/>
        </p:nvSpPr>
        <p:spPr>
          <a:xfrm>
            <a:off x="1053220" y="3651695"/>
            <a:ext cx="770836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4C80A359-865B-4384-80EC-1706993C9674}"/>
              </a:ext>
            </a:extLst>
          </p:cNvPr>
          <p:cNvSpPr/>
          <p:nvPr/>
        </p:nvSpPr>
        <p:spPr>
          <a:xfrm>
            <a:off x="4172208" y="3651695"/>
            <a:ext cx="770836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82EC6670-16D9-4DAD-B61B-240749866AA5}"/>
              </a:ext>
            </a:extLst>
          </p:cNvPr>
          <p:cNvSpPr/>
          <p:nvPr/>
        </p:nvSpPr>
        <p:spPr>
          <a:xfrm>
            <a:off x="6217810" y="3651695"/>
            <a:ext cx="770836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FE4A6FCD-5005-4C2F-B7DA-B4B4381A2F2E}"/>
              </a:ext>
            </a:extLst>
          </p:cNvPr>
          <p:cNvSpPr/>
          <p:nvPr/>
        </p:nvSpPr>
        <p:spPr>
          <a:xfrm>
            <a:off x="8298281" y="3651695"/>
            <a:ext cx="770836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7429669-D5D6-46B4-BE52-F940A1E4BAFA}"/>
              </a:ext>
            </a:extLst>
          </p:cNvPr>
          <p:cNvSpPr/>
          <p:nvPr/>
        </p:nvSpPr>
        <p:spPr>
          <a:xfrm>
            <a:off x="10378752" y="3651695"/>
            <a:ext cx="770836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52" name="图片 7" descr="572005ec0a0c4">
            <a:extLst>
              <a:ext uri="{FF2B5EF4-FFF2-40B4-BE49-F238E27FC236}">
                <a16:creationId xmlns:a16="http://schemas.microsoft.com/office/drawing/2014/main" id="{A1A77B81-1CDF-4448-9962-6C0E55CD98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26554" y="724126"/>
            <a:ext cx="1623311" cy="1090725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69E7D96-94C5-5E44-071F-1F3E35104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1344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96526C-3BA1-3818-F915-87EF63AFA933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3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04"/>
            <a:ext cx="12192001" cy="654207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CCA6F8C-DFFF-4233-A875-24C3B7044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83" y="4609632"/>
            <a:ext cx="3068757" cy="209233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B6B2CFC-CC5B-4FA6-9E74-32E4141C9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30" y="724126"/>
            <a:ext cx="3528774" cy="204946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756A8F5-4CB3-4A3A-B694-775E44BBE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44" y="4411728"/>
            <a:ext cx="3545614" cy="214688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49270AA-CF1E-4990-BFDF-585957D83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3" y="2029385"/>
            <a:ext cx="3010320" cy="184810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B9B12DA-9351-4904-95B0-8E6C6BCE1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6" y="2403434"/>
            <a:ext cx="2814713" cy="164763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9734989-94DB-4ECF-AD22-4A001FBE59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10" b="91354" l="80022" r="97805">
                        <a14:foregroundMark x1="80022" y1="55331" x2="81449" y2="55908"/>
                        <a14:foregroundMark x1="87706" y1="91354" x2="90999" y2="9135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8384" t="23895"/>
          <a:stretch/>
        </p:blipFill>
        <p:spPr>
          <a:xfrm>
            <a:off x="9391783" y="3438312"/>
            <a:ext cx="2635393" cy="353427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45AA1CF5-ABD9-4050-B086-866D91EE9F22}"/>
              </a:ext>
            </a:extLst>
          </p:cNvPr>
          <p:cNvGrpSpPr/>
          <p:nvPr/>
        </p:nvGrpSpPr>
        <p:grpSpPr>
          <a:xfrm>
            <a:off x="9199164" y="2780980"/>
            <a:ext cx="1743881" cy="765156"/>
            <a:chOff x="3991901" y="3438312"/>
            <a:chExt cx="1743881" cy="765156"/>
          </a:xfrm>
        </p:grpSpPr>
        <p:sp>
          <p:nvSpPr>
            <p:cNvPr id="19" name="Bong bóng Ý nghĩ: Hình đám mây 18">
              <a:extLst>
                <a:ext uri="{FF2B5EF4-FFF2-40B4-BE49-F238E27FC236}">
                  <a16:creationId xmlns:a16="http://schemas.microsoft.com/office/drawing/2014/main" id="{55F8A417-C3AF-4261-A060-578F062FE431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E54D569F-278D-46B7-8878-2DFDB725EFAA}"/>
                </a:ext>
              </a:extLst>
            </p:cNvPr>
            <p:cNvSpPr/>
            <p:nvPr/>
          </p:nvSpPr>
          <p:spPr>
            <a:xfrm>
              <a:off x="4096734" y="3488492"/>
              <a:ext cx="1534213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10, 11, 12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E5BFD165-2A39-49BA-9B9A-62C0441B60DF}"/>
              </a:ext>
            </a:extLst>
          </p:cNvPr>
          <p:cNvSpPr/>
          <p:nvPr/>
        </p:nvSpPr>
        <p:spPr>
          <a:xfrm>
            <a:off x="4624643" y="17365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2FA67E49-8EC1-4037-89E7-06603AB27B09}"/>
              </a:ext>
            </a:extLst>
          </p:cNvPr>
          <p:cNvSpPr/>
          <p:nvPr/>
        </p:nvSpPr>
        <p:spPr>
          <a:xfrm>
            <a:off x="4410301" y="1719860"/>
            <a:ext cx="6885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53DE7C26-791E-4017-B742-174282BCB863}"/>
              </a:ext>
            </a:extLst>
          </p:cNvPr>
          <p:cNvSpPr/>
          <p:nvPr/>
        </p:nvSpPr>
        <p:spPr>
          <a:xfrm>
            <a:off x="5790552" y="17365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9D078F89-148B-4E72-AA89-43874E618F62}"/>
              </a:ext>
            </a:extLst>
          </p:cNvPr>
          <p:cNvSpPr/>
          <p:nvPr/>
        </p:nvSpPr>
        <p:spPr>
          <a:xfrm>
            <a:off x="5640959" y="17391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9855D35B-3B00-42A3-AFDA-29A25887E161}"/>
              </a:ext>
            </a:extLst>
          </p:cNvPr>
          <p:cNvSpPr/>
          <p:nvPr/>
        </p:nvSpPr>
        <p:spPr>
          <a:xfrm>
            <a:off x="2586314" y="2930409"/>
            <a:ext cx="47565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E0281CE6-67B2-45E4-A64D-57DD91881D50}"/>
              </a:ext>
            </a:extLst>
          </p:cNvPr>
          <p:cNvSpPr/>
          <p:nvPr/>
        </p:nvSpPr>
        <p:spPr>
          <a:xfrm>
            <a:off x="2484366" y="2930409"/>
            <a:ext cx="67954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5C5FFF78-1623-4664-BCAD-4A3A4C82D50E}"/>
              </a:ext>
            </a:extLst>
          </p:cNvPr>
          <p:cNvSpPr/>
          <p:nvPr/>
        </p:nvSpPr>
        <p:spPr>
          <a:xfrm>
            <a:off x="2658549" y="54484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142DA5E9-4A22-4F18-8081-E47C51FA8F2B}"/>
              </a:ext>
            </a:extLst>
          </p:cNvPr>
          <p:cNvSpPr/>
          <p:nvPr/>
        </p:nvSpPr>
        <p:spPr>
          <a:xfrm>
            <a:off x="2495459" y="5453390"/>
            <a:ext cx="6684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15EC820E-8800-409E-839F-753CED310ADA}"/>
              </a:ext>
            </a:extLst>
          </p:cNvPr>
          <p:cNvSpPr/>
          <p:nvPr/>
        </p:nvSpPr>
        <p:spPr>
          <a:xfrm>
            <a:off x="3939950" y="54484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1251F05C-0E0E-4CC7-A1CA-705A68612718}"/>
              </a:ext>
            </a:extLst>
          </p:cNvPr>
          <p:cNvSpPr/>
          <p:nvPr/>
        </p:nvSpPr>
        <p:spPr>
          <a:xfrm>
            <a:off x="3773404" y="54523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226C12D6-095C-4707-92FB-38E32A8DF84F}"/>
              </a:ext>
            </a:extLst>
          </p:cNvPr>
          <p:cNvSpPr/>
          <p:nvPr/>
        </p:nvSpPr>
        <p:spPr>
          <a:xfrm>
            <a:off x="6255225" y="56491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B61DFFC-671D-4BEA-BDB9-01529EAF0FB9}"/>
              </a:ext>
            </a:extLst>
          </p:cNvPr>
          <p:cNvSpPr/>
          <p:nvPr/>
        </p:nvSpPr>
        <p:spPr>
          <a:xfrm>
            <a:off x="6077579" y="56271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4F8E6BA5-3230-4FEF-B921-836F00960692}"/>
              </a:ext>
            </a:extLst>
          </p:cNvPr>
          <p:cNvSpPr/>
          <p:nvPr/>
        </p:nvSpPr>
        <p:spPr>
          <a:xfrm>
            <a:off x="7452524" y="55624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2A44849-D192-4768-9B98-4C95427B9D55}"/>
              </a:ext>
            </a:extLst>
          </p:cNvPr>
          <p:cNvSpPr/>
          <p:nvPr/>
        </p:nvSpPr>
        <p:spPr>
          <a:xfrm>
            <a:off x="7349498" y="56271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B573108A-9E72-4627-803D-A9DD3C0A5B13}"/>
              </a:ext>
            </a:extLst>
          </p:cNvPr>
          <p:cNvSpPr/>
          <p:nvPr/>
        </p:nvSpPr>
        <p:spPr>
          <a:xfrm>
            <a:off x="7299962" y="323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1DBA7950-0846-4DC5-98B2-6A298CA8C1A4}"/>
              </a:ext>
            </a:extLst>
          </p:cNvPr>
          <p:cNvSpPr/>
          <p:nvPr/>
        </p:nvSpPr>
        <p:spPr>
          <a:xfrm>
            <a:off x="7157516" y="3272783"/>
            <a:ext cx="65164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E38634A1-E3E0-4DEB-A89F-52DAE11FEDE9}"/>
              </a:ext>
            </a:extLst>
          </p:cNvPr>
          <p:cNvSpPr/>
          <p:nvPr/>
        </p:nvSpPr>
        <p:spPr>
          <a:xfrm>
            <a:off x="8350729" y="32872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C832F2A4-A967-4069-B1CA-FBF7EA3A39E3}"/>
              </a:ext>
            </a:extLst>
          </p:cNvPr>
          <p:cNvSpPr/>
          <p:nvPr/>
        </p:nvSpPr>
        <p:spPr>
          <a:xfrm>
            <a:off x="8231354" y="3287246"/>
            <a:ext cx="65164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40" name="图片 7" descr="572005ec0a0c4">
            <a:extLst>
              <a:ext uri="{FF2B5EF4-FFF2-40B4-BE49-F238E27FC236}">
                <a16:creationId xmlns:a16="http://schemas.microsoft.com/office/drawing/2014/main" id="{BD4E4F7B-2E04-4AFC-819C-150EEECAB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10026554" y="724126"/>
            <a:ext cx="1623311" cy="1090725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482F5B66-22E4-CB49-3809-52B45C2AE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1344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6DD828-B2B5-7290-BA0F-05F6A33BC15A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0" grpId="0"/>
      <p:bldP spid="30" grpId="1"/>
      <p:bldP spid="31" grpId="0"/>
      <p:bldP spid="32" grpId="0"/>
      <p:bldP spid="32" grpId="1"/>
      <p:bldP spid="33" grpId="0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39" grpId="0"/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94C52D4-7223-4D04-A86C-73EE76D3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973" y="1375012"/>
            <a:ext cx="7693970" cy="3800795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6AC1A2D2-DD8A-4D25-A07D-772C7EC14EF3}"/>
              </a:ext>
            </a:extLst>
          </p:cNvPr>
          <p:cNvSpPr/>
          <p:nvPr/>
        </p:nvSpPr>
        <p:spPr>
          <a:xfrm>
            <a:off x="1905983" y="5049078"/>
            <a:ext cx="9013808" cy="104359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….. </a:t>
            </a:r>
            <a:r>
              <a:rPr lang="en-US" sz="2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                              ….. </a:t>
            </a:r>
            <a:r>
              <a:rPr lang="en-US" sz="2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tròn</a:t>
            </a:r>
            <a:endParaRPr lang="en-US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…..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                    …..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27FE21F-09B4-4D1B-B7E7-1FDAF747E66C}"/>
              </a:ext>
            </a:extLst>
          </p:cNvPr>
          <p:cNvSpPr/>
          <p:nvPr/>
        </p:nvSpPr>
        <p:spPr>
          <a:xfrm>
            <a:off x="8786163" y="14506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421C4AE-55CB-49B9-9EB5-B26C6A6EAF24}"/>
              </a:ext>
            </a:extLst>
          </p:cNvPr>
          <p:cNvSpPr/>
          <p:nvPr/>
        </p:nvSpPr>
        <p:spPr>
          <a:xfrm>
            <a:off x="2072009" y="5261115"/>
            <a:ext cx="858148" cy="60159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C7D9F52-3759-4DC4-A16A-973EF78DACCE}"/>
              </a:ext>
            </a:extLst>
          </p:cNvPr>
          <p:cNvSpPr/>
          <p:nvPr/>
        </p:nvSpPr>
        <p:spPr>
          <a:xfrm>
            <a:off x="2072009" y="588515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72847086-44BC-4537-B3AF-EA34F80D19A0}"/>
              </a:ext>
            </a:extLst>
          </p:cNvPr>
          <p:cNvSpPr/>
          <p:nvPr/>
        </p:nvSpPr>
        <p:spPr>
          <a:xfrm>
            <a:off x="7679304" y="528405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F6CDC40-B54B-4B48-BEAC-0B2B98CCBA1E}"/>
              </a:ext>
            </a:extLst>
          </p:cNvPr>
          <p:cNvSpPr/>
          <p:nvPr/>
        </p:nvSpPr>
        <p:spPr>
          <a:xfrm>
            <a:off x="7679304" y="59402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5291289-E463-DE79-3A81-FE0F03AB1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928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A7ACFE-F255-3B44-E839-F447EA62453E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3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3FFACDF-B38D-4BD9-8477-A408B59E3CE8}"/>
              </a:ext>
            </a:extLst>
          </p:cNvPr>
          <p:cNvGrpSpPr/>
          <p:nvPr/>
        </p:nvGrpSpPr>
        <p:grpSpPr>
          <a:xfrm>
            <a:off x="1477440" y="1396123"/>
            <a:ext cx="9631837" cy="5177115"/>
            <a:chOff x="1477440" y="1396123"/>
            <a:chExt cx="9631837" cy="5177115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677273E3-63FD-491C-A106-7B1331583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7440" y="1396123"/>
              <a:ext cx="9631837" cy="5177115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C544EA2E-7D6F-4E17-BE98-B967491B21A6}"/>
                </a:ext>
              </a:extLst>
            </p:cNvPr>
            <p:cNvSpPr/>
            <p:nvPr/>
          </p:nvSpPr>
          <p:spPr>
            <a:xfrm rot="165543">
              <a:off x="2661313" y="3098042"/>
              <a:ext cx="409433" cy="204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12BBCEA2-9851-4962-81C4-3A098B5021E8}"/>
                </a:ext>
              </a:extLst>
            </p:cNvPr>
            <p:cNvSpPr/>
            <p:nvPr/>
          </p:nvSpPr>
          <p:spPr>
            <a:xfrm rot="247169">
              <a:off x="3305581" y="3155047"/>
              <a:ext cx="409433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6F035DFE-3929-439B-B971-2DEEC13B5200}"/>
                </a:ext>
              </a:extLst>
            </p:cNvPr>
            <p:cNvSpPr/>
            <p:nvPr/>
          </p:nvSpPr>
          <p:spPr>
            <a:xfrm rot="165543">
              <a:off x="3949576" y="3213290"/>
              <a:ext cx="409433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9F5103BE-5891-467B-929B-530AD97A3CA1}"/>
                </a:ext>
              </a:extLst>
            </p:cNvPr>
            <p:cNvSpPr/>
            <p:nvPr/>
          </p:nvSpPr>
          <p:spPr>
            <a:xfrm rot="165543">
              <a:off x="4558704" y="3272755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20DABA96-9C88-448B-931E-F0C321564DD1}"/>
                </a:ext>
              </a:extLst>
            </p:cNvPr>
            <p:cNvSpPr/>
            <p:nvPr/>
          </p:nvSpPr>
          <p:spPr>
            <a:xfrm rot="165543">
              <a:off x="6087775" y="3468448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992E7A3A-18EB-473E-8327-6D2D81D0A046}"/>
                </a:ext>
              </a:extLst>
            </p:cNvPr>
            <p:cNvSpPr/>
            <p:nvPr/>
          </p:nvSpPr>
          <p:spPr>
            <a:xfrm rot="165543">
              <a:off x="6861824" y="3531893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49C14B65-FC8D-434D-8A7B-B709E0319770}"/>
                </a:ext>
              </a:extLst>
            </p:cNvPr>
            <p:cNvSpPr/>
            <p:nvPr/>
          </p:nvSpPr>
          <p:spPr>
            <a:xfrm rot="165543">
              <a:off x="7758941" y="3667580"/>
              <a:ext cx="409433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5CB9EED8-CE6D-49CB-9B7B-E3B6A261FA04}"/>
                </a:ext>
              </a:extLst>
            </p:cNvPr>
            <p:cNvSpPr/>
            <p:nvPr/>
          </p:nvSpPr>
          <p:spPr>
            <a:xfrm rot="165543">
              <a:off x="8595566" y="3840679"/>
              <a:ext cx="360000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id="{687BD018-DA9A-44D8-99C0-397619CF02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508775" y="642835"/>
            <a:ext cx="1233689" cy="828933"/>
          </a:xfrm>
          <a:prstGeom prst="rect">
            <a:avLst/>
          </a:prstGeom>
        </p:spPr>
      </p:pic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C49F0A3F-C63A-45F3-BE60-2D9741624D25}"/>
              </a:ext>
            </a:extLst>
          </p:cNvPr>
          <p:cNvSpPr/>
          <p:nvPr/>
        </p:nvSpPr>
        <p:spPr>
          <a:xfrm>
            <a:off x="2656623" y="29155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326584F7-66EF-44B0-BF40-56BDF2C3ADDE}"/>
              </a:ext>
            </a:extLst>
          </p:cNvPr>
          <p:cNvSpPr/>
          <p:nvPr/>
        </p:nvSpPr>
        <p:spPr>
          <a:xfrm rot="204106">
            <a:off x="2586084" y="29075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3F34ADB7-2E2F-4670-8685-B6EE6D7FE4D3}"/>
              </a:ext>
            </a:extLst>
          </p:cNvPr>
          <p:cNvSpPr/>
          <p:nvPr/>
        </p:nvSpPr>
        <p:spPr>
          <a:xfrm>
            <a:off x="3293107" y="29702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C668DD75-581D-4EBA-B2AD-F73A1E406ADF}"/>
              </a:ext>
            </a:extLst>
          </p:cNvPr>
          <p:cNvSpPr/>
          <p:nvPr/>
        </p:nvSpPr>
        <p:spPr>
          <a:xfrm rot="193991">
            <a:off x="3182153" y="29615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1D2A76B7-9D07-4CED-80A8-2A4D86F8C3D4}"/>
              </a:ext>
            </a:extLst>
          </p:cNvPr>
          <p:cNvSpPr/>
          <p:nvPr/>
        </p:nvSpPr>
        <p:spPr>
          <a:xfrm rot="191040">
            <a:off x="3930642" y="30488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8CD6DF2C-C3A4-47C2-97ED-EC4DB9BBCA5F}"/>
              </a:ext>
            </a:extLst>
          </p:cNvPr>
          <p:cNvSpPr/>
          <p:nvPr/>
        </p:nvSpPr>
        <p:spPr>
          <a:xfrm rot="191040">
            <a:off x="3840553" y="304887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5BF7C0A3-BE15-49D3-8A5C-A3F3891CDC4D}"/>
              </a:ext>
            </a:extLst>
          </p:cNvPr>
          <p:cNvSpPr/>
          <p:nvPr/>
        </p:nvSpPr>
        <p:spPr>
          <a:xfrm>
            <a:off x="4575038" y="31133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7315B218-06DC-49F0-9AEB-7DF490C53FB6}"/>
              </a:ext>
            </a:extLst>
          </p:cNvPr>
          <p:cNvSpPr/>
          <p:nvPr/>
        </p:nvSpPr>
        <p:spPr>
          <a:xfrm rot="188807">
            <a:off x="4445396" y="310593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1788CA2F-F9B7-436B-B9AB-3B81A0023E87}"/>
              </a:ext>
            </a:extLst>
          </p:cNvPr>
          <p:cNvSpPr/>
          <p:nvPr/>
        </p:nvSpPr>
        <p:spPr>
          <a:xfrm>
            <a:off x="5992884" y="32630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5356ABEC-55F2-494C-A441-255851C17DF4}"/>
              </a:ext>
            </a:extLst>
          </p:cNvPr>
          <p:cNvSpPr/>
          <p:nvPr/>
        </p:nvSpPr>
        <p:spPr>
          <a:xfrm>
            <a:off x="5913496" y="32543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F0D378F4-5D14-4511-AB8C-B578C2B9B9E3}"/>
              </a:ext>
            </a:extLst>
          </p:cNvPr>
          <p:cNvSpPr/>
          <p:nvPr/>
        </p:nvSpPr>
        <p:spPr>
          <a:xfrm>
            <a:off x="6793177" y="33796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056D36AA-0071-4212-9D8F-40D07AEF66E8}"/>
              </a:ext>
            </a:extLst>
          </p:cNvPr>
          <p:cNvSpPr/>
          <p:nvPr/>
        </p:nvSpPr>
        <p:spPr>
          <a:xfrm>
            <a:off x="6743854" y="335466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B09C1DF9-6C47-4E8F-A745-47B76108E724}"/>
              </a:ext>
            </a:extLst>
          </p:cNvPr>
          <p:cNvSpPr/>
          <p:nvPr/>
        </p:nvSpPr>
        <p:spPr>
          <a:xfrm>
            <a:off x="7749614" y="35007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B0FB2EB8-5BD5-4A2E-A6FE-6BF554A2E48B}"/>
              </a:ext>
            </a:extLst>
          </p:cNvPr>
          <p:cNvSpPr/>
          <p:nvPr/>
        </p:nvSpPr>
        <p:spPr>
          <a:xfrm>
            <a:off x="7651325" y="35007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8A6CE17-02A8-4720-976D-26D717FCBCBC}"/>
              </a:ext>
            </a:extLst>
          </p:cNvPr>
          <p:cNvSpPr/>
          <p:nvPr/>
        </p:nvSpPr>
        <p:spPr>
          <a:xfrm>
            <a:off x="8568767" y="36989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C312DE65-5CD1-48D6-9DE4-2D5213ECAE8B}"/>
              </a:ext>
            </a:extLst>
          </p:cNvPr>
          <p:cNvSpPr/>
          <p:nvPr/>
        </p:nvSpPr>
        <p:spPr>
          <a:xfrm>
            <a:off x="8472830" y="36989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F11F6AF9-D5A5-D405-042B-5A4228DAF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399" y="924595"/>
            <a:ext cx="1344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3A30DE-B44F-2D05-646B-BD0F115ABBAC}"/>
              </a:ext>
            </a:extLst>
          </p:cNvPr>
          <p:cNvSpPr/>
          <p:nvPr/>
        </p:nvSpPr>
        <p:spPr>
          <a:xfrm>
            <a:off x="1129780" y="920960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9" grpId="0"/>
      <p:bldP spid="39" grpId="1"/>
      <p:bldP spid="40" grpId="0"/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6" grpId="0"/>
      <p:bldP spid="47" grpId="0"/>
      <p:bldP spid="47" grpId="1"/>
      <p:bldP spid="48" grpId="0"/>
      <p:bldP spid="49" grpId="0"/>
      <p:bldP spid="49" grpId="1"/>
      <p:bldP spid="50" grpId="0"/>
      <p:bldP spid="51" grpId="0"/>
      <p:bldP spid="51" grpId="1"/>
      <p:bldP spid="52" grpId="0"/>
      <p:bldP spid="3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00FE-23F2-E3A9-631F-C15AB9A9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B86180DF-3A3C-E480-8BB7-F198B56340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F523EB28-7144-7FCF-6259-3BAFAAED62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2EE960D9-3838-9C21-939C-5CCB80002E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449E156C-4733-1C9B-1A52-8186A2370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0EE9407C-F22F-10B1-80A3-A14A9A77B651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A8A546-0F7C-E4BA-14F4-ECB49A7682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889614E7-5637-F9DA-74EA-0F3A681CE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3;p2">
            <a:extLst>
              <a:ext uri="{FF2B5EF4-FFF2-40B4-BE49-F238E27FC236}">
                <a16:creationId xmlns:a16="http://schemas.microsoft.com/office/drawing/2014/main" id="{EB852C4A-74B4-BD62-1C91-5792D9C546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15777" y="2586854"/>
            <a:ext cx="1929560" cy="192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4;p2">
            <a:extLst>
              <a:ext uri="{FF2B5EF4-FFF2-40B4-BE49-F238E27FC236}">
                <a16:creationId xmlns:a16="http://schemas.microsoft.com/office/drawing/2014/main" id="{997EF751-E2A9-306F-5C85-9A978B717F0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5047" y="3887220"/>
            <a:ext cx="964357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;p2">
            <a:extLst>
              <a:ext uri="{FF2B5EF4-FFF2-40B4-BE49-F238E27FC236}">
                <a16:creationId xmlns:a16="http://schemas.microsoft.com/office/drawing/2014/main" id="{3DE7A5F9-D9C8-6F88-A772-16C167672F7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05421" y="2901506"/>
            <a:ext cx="1766119" cy="235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p2">
            <a:extLst>
              <a:ext uri="{FF2B5EF4-FFF2-40B4-BE49-F238E27FC236}">
                <a16:creationId xmlns:a16="http://schemas.microsoft.com/office/drawing/2014/main" id="{889AB77A-1F7D-849E-3B6D-ADD21C6F450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27176" y="4742123"/>
            <a:ext cx="964357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7;p2">
            <a:extLst>
              <a:ext uri="{FF2B5EF4-FFF2-40B4-BE49-F238E27FC236}">
                <a16:creationId xmlns:a16="http://schemas.microsoft.com/office/drawing/2014/main" id="{34D4E4E4-D97D-3DEF-83F5-8888233DCA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72381" y="2494356"/>
            <a:ext cx="963251" cy="1737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8;p2">
            <a:extLst>
              <a:ext uri="{FF2B5EF4-FFF2-40B4-BE49-F238E27FC236}">
                <a16:creationId xmlns:a16="http://schemas.microsoft.com/office/drawing/2014/main" id="{9173358F-A8DE-995D-23EC-64C7F2AB3F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04637" y="3887220"/>
            <a:ext cx="964357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9;p2">
            <a:extLst>
              <a:ext uri="{FF2B5EF4-FFF2-40B4-BE49-F238E27FC236}">
                <a16:creationId xmlns:a16="http://schemas.microsoft.com/office/drawing/2014/main" id="{EDBAD89D-1092-9FE6-0228-FF32FE0CB27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8940670" y="3361446"/>
            <a:ext cx="1107644" cy="17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p2">
            <a:extLst>
              <a:ext uri="{FF2B5EF4-FFF2-40B4-BE49-F238E27FC236}">
                <a16:creationId xmlns:a16="http://schemas.microsoft.com/office/drawing/2014/main" id="{7AB56CFC-A761-D031-DA9F-DAD2176615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98274" y="4730080"/>
            <a:ext cx="964357" cy="9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7717" y="1802680"/>
            <a:ext cx="2494552" cy="456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12">
            <a:alphaModFix/>
          </a:blip>
          <a:srcRect t="18151"/>
          <a:stretch/>
        </p:blipFill>
        <p:spPr>
          <a:xfrm>
            <a:off x="83128" y="6204948"/>
            <a:ext cx="12192000" cy="148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651242" cy="72618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43E7FB0-DBEA-E93D-8BDB-AE7A68155F08}"/>
              </a:ext>
            </a:extLst>
          </p:cNvPr>
          <p:cNvGrpSpPr/>
          <p:nvPr/>
        </p:nvGrpSpPr>
        <p:grpSpPr>
          <a:xfrm>
            <a:off x="4062261" y="732756"/>
            <a:ext cx="7772874" cy="5894262"/>
            <a:chOff x="4244899" y="470446"/>
            <a:chExt cx="7772874" cy="5894262"/>
          </a:xfrm>
        </p:grpSpPr>
        <p:sp>
          <p:nvSpPr>
            <p:cNvPr id="90" name="Google Shape;90;p1"/>
            <p:cNvSpPr/>
            <p:nvPr/>
          </p:nvSpPr>
          <p:spPr>
            <a:xfrm>
              <a:off x="4244899" y="470446"/>
              <a:ext cx="7716192" cy="5894262"/>
            </a:xfrm>
            <a:prstGeom prst="roundRect">
              <a:avLst>
                <a:gd name="adj" fmla="val 4748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"/>
            <p:cNvSpPr txBox="1"/>
            <p:nvPr/>
          </p:nvSpPr>
          <p:spPr>
            <a:xfrm>
              <a:off x="5737585" y="722326"/>
              <a:ext cx="473082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HƯỚNG DẪN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" name="Google Shape;96;p1">
              <a:extLst>
                <a:ext uri="{FF2B5EF4-FFF2-40B4-BE49-F238E27FC236}">
                  <a16:creationId xmlns:a16="http://schemas.microsoft.com/office/drawing/2014/main" id="{F00AD42C-E739-CFDA-0BF1-F122B11210D7}"/>
                </a:ext>
              </a:extLst>
            </p:cNvPr>
            <p:cNvSpPr txBox="1"/>
            <p:nvPr/>
          </p:nvSpPr>
          <p:spPr>
            <a:xfrm>
              <a:off x="4431189" y="1089439"/>
              <a:ext cx="7586584" cy="5078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Mỗi hình ảnh hoa tương ứng với 1 câu 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GV 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lick vào từng hình ảnh hoa để đến câu 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Click vào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ô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đáp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chọn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đáp án 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 vào mũi tên để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slide trồng cây.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Click vào chậu hoa để cây hoa mọc lên.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Click vào mũi tên để quay về slide chọn hoa và chọn câu hỏi tiếp theo.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Sau khi trả lời hết câu hỏi, click vào "Tiếp tục bài học" để tiếp tục bài giảng.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" name="Bed_(No_Drums)-2024-05-21_-_A_Slight_Mix-up_-_www.FesliyanStudios.com">
            <a:hlinkClick r:id="" action="ppaction://media"/>
            <a:extLst>
              <a:ext uri="{FF2B5EF4-FFF2-40B4-BE49-F238E27FC236}">
                <a16:creationId xmlns:a16="http://schemas.microsoft.com/office/drawing/2014/main" id="{CFA266DB-A833-C85C-F719-B1EAB0A15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8840" y="1473433"/>
            <a:ext cx="2494552" cy="45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4928390" y="1300156"/>
            <a:ext cx="5498637" cy="4896232"/>
          </a:xfrm>
          <a:prstGeom prst="roundRect">
            <a:avLst>
              <a:gd name="adj" fmla="val 4748"/>
            </a:avLst>
          </a:prstGeom>
          <a:solidFill>
            <a:schemeClr val="accent5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>
            <a:hlinkClick r:id="rId6" action="ppaction://hlinksldjump"/>
          </p:cNvPr>
          <p:cNvSpPr/>
          <p:nvPr/>
        </p:nvSpPr>
        <p:spPr>
          <a:xfrm>
            <a:off x="6164303" y="1583326"/>
            <a:ext cx="1375322" cy="1339862"/>
          </a:xfrm>
          <a:prstGeom prst="roundRect">
            <a:avLst>
              <a:gd name="adj" fmla="val 5776"/>
            </a:avLst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>
            <a:hlinkClick r:id="rId8" action="ppaction://hlinksldjump"/>
          </p:cNvPr>
          <p:cNvSpPr/>
          <p:nvPr/>
        </p:nvSpPr>
        <p:spPr>
          <a:xfrm>
            <a:off x="6164303" y="3094562"/>
            <a:ext cx="1375322" cy="1339862"/>
          </a:xfrm>
          <a:prstGeom prst="roundRect">
            <a:avLst>
              <a:gd name="adj" fmla="val 5776"/>
            </a:avLst>
          </a:prstGeom>
          <a:blipFill rotWithShape="1">
            <a:blip r:embed="rId9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>
            <a:hlinkClick r:id="rId10" action="ppaction://hlinksldjump"/>
          </p:cNvPr>
          <p:cNvSpPr/>
          <p:nvPr/>
        </p:nvSpPr>
        <p:spPr>
          <a:xfrm>
            <a:off x="7908882" y="3125025"/>
            <a:ext cx="1375322" cy="1339862"/>
          </a:xfrm>
          <a:prstGeom prst="roundRect">
            <a:avLst>
              <a:gd name="adj" fmla="val 5776"/>
            </a:avLst>
          </a:prstGeom>
          <a:blipFill rotWithShape="1">
            <a:blip r:embed="rId11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>
            <a:hlinkClick r:id="rId12" action="ppaction://hlinksldjump"/>
          </p:cNvPr>
          <p:cNvSpPr/>
          <p:nvPr/>
        </p:nvSpPr>
        <p:spPr>
          <a:xfrm>
            <a:off x="7908882" y="1583326"/>
            <a:ext cx="1375322" cy="1339862"/>
          </a:xfrm>
          <a:prstGeom prst="roundRect">
            <a:avLst>
              <a:gd name="adj" fmla="val 5776"/>
            </a:avLst>
          </a:prstGeom>
          <a:blipFill rotWithShape="1">
            <a:blip r:embed="rId13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14">
            <a:alphaModFix/>
          </a:blip>
          <a:srcRect t="18151"/>
          <a:stretch/>
        </p:blipFill>
        <p:spPr>
          <a:xfrm>
            <a:off x="0" y="5886081"/>
            <a:ext cx="12192000" cy="148688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5312298" y="4636875"/>
            <a:ext cx="473082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Arial"/>
                <a:sym typeface="Arial"/>
              </a:rPr>
              <a:t>CÁC BẠN HÃY CHỌN HẠT GIỐNG HOA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Arial"/>
              <a:sym typeface="Arial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651242" cy="72618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375</Words>
  <Application>Microsoft Office PowerPoint</Application>
  <PresentationFormat>Widescreen</PresentationFormat>
  <Paragraphs>114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Times New Roman</vt:lpstr>
      <vt:lpstr>Calibri Light</vt:lpstr>
      <vt:lpstr>UTM Avo</vt:lpstr>
      <vt:lpstr>Arial</vt:lpstr>
      <vt:lpstr>Calibri</vt:lpstr>
      <vt:lpstr>2_Office Theme</vt:lpstr>
      <vt:lpstr>1_Office Theme</vt:lpstr>
      <vt:lpstr>3_Office Theme</vt:lpstr>
      <vt:lpstr>Office Theme</vt:lpstr>
      <vt:lpstr>Theme1</vt:lpstr>
      <vt:lpstr>4_Office Theme</vt:lpstr>
      <vt:lpstr>Tuần 20 Bài 41: 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Loan Nguyễn</cp:lastModifiedBy>
  <cp:revision>105</cp:revision>
  <dcterms:created xsi:type="dcterms:W3CDTF">2021-11-30T14:51:06Z</dcterms:created>
  <dcterms:modified xsi:type="dcterms:W3CDTF">2024-12-25T07:33:30Z</dcterms:modified>
</cp:coreProperties>
</file>