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1"/>
  </p:notesMasterIdLst>
  <p:sldIdLst>
    <p:sldId id="256" r:id="rId2"/>
    <p:sldId id="269" r:id="rId3"/>
    <p:sldId id="270" r:id="rId4"/>
    <p:sldId id="275" r:id="rId5"/>
    <p:sldId id="277" r:id="rId6"/>
    <p:sldId id="276" r:id="rId7"/>
    <p:sldId id="281" r:id="rId8"/>
    <p:sldId id="283" r:id="rId9"/>
    <p:sldId id="284" r:id="rId10"/>
    <p:sldId id="286" r:id="rId11"/>
    <p:sldId id="285" r:id="rId12"/>
    <p:sldId id="287" r:id="rId13"/>
    <p:sldId id="282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9" r:id="rId25"/>
    <p:sldId id="298" r:id="rId26"/>
    <p:sldId id="300" r:id="rId27"/>
    <p:sldId id="271" r:id="rId28"/>
    <p:sldId id="273" r:id="rId29"/>
    <p:sldId id="274" r:id="rId30"/>
    <p:sldId id="268" r:id="rId31"/>
    <p:sldId id="334" r:id="rId32"/>
    <p:sldId id="335" r:id="rId33"/>
    <p:sldId id="338" r:id="rId34"/>
    <p:sldId id="336" r:id="rId35"/>
    <p:sldId id="339" r:id="rId36"/>
    <p:sldId id="337" r:id="rId37"/>
    <p:sldId id="340" r:id="rId38"/>
    <p:sldId id="272" r:id="rId39"/>
    <p:sldId id="341" r:id="rId40"/>
    <p:sldId id="342" r:id="rId41"/>
    <p:sldId id="343" r:id="rId42"/>
    <p:sldId id="266" r:id="rId43"/>
    <p:sldId id="278" r:id="rId44"/>
    <p:sldId id="280" r:id="rId45"/>
    <p:sldId id="279" r:id="rId46"/>
    <p:sldId id="331" r:id="rId47"/>
    <p:sldId id="332" r:id="rId48"/>
    <p:sldId id="333" r:id="rId49"/>
    <p:sldId id="265" r:id="rId50"/>
  </p:sldIdLst>
  <p:sldSz cx="12192000" cy="6858000"/>
  <p:notesSz cx="6858000" cy="9144000"/>
  <p:embeddedFontLst>
    <p:embeddedFont>
      <p:font typeface="Lato" panose="020F0502020204030203" pitchFamily="34" charset="0"/>
      <p:regular r:id="rId52"/>
      <p:bold r:id="rId53"/>
      <p:italic r:id="rId54"/>
      <p:boldItalic r:id="rId55"/>
    </p:embeddedFont>
    <p:embeddedFont>
      <p:font typeface="Manjari" panose="020B0604020202020204" charset="0"/>
      <p:regular r:id="rId56"/>
      <p:bold r:id="rId57"/>
      <p:italic r:id="rId58"/>
      <p:boldItalic r:id="rId59"/>
    </p:embeddedFont>
    <p:embeddedFont>
      <p:font typeface="UTM Avo" panose="02040603050506020204" pitchFamily="18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  <a:srgbClr val="AB7942"/>
    <a:srgbClr val="B66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0129" autoAdjust="0"/>
  </p:normalViewPr>
  <p:slideViewPr>
    <p:cSldViewPr snapToGrid="0">
      <p:cViewPr varScale="1">
        <p:scale>
          <a:sx n="97" d="100"/>
          <a:sy n="97" d="100"/>
        </p:scale>
        <p:origin x="11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471AA-E4BD-3740-B4E7-74EB1C95C33D}" type="datetimeFigureOut">
              <a:rPr lang="en-VN" smtClean="0"/>
              <a:t>12/25/2024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9DAA0-514F-CE47-908B-5BFFA975AC9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1502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47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CA1D3-CBD4-46F8-AEC4-9E4311092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449C0-3512-CFE6-13F2-D0617DDB21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4F9D46-2002-65A2-DD41-92195357F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B464D-C176-F9EA-1B4E-B865E71FD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45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2F6E5-6495-50BD-F0A5-A253B2FED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9583ED-DC6F-1DE4-FC9F-1C00441F7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D5D88C-B0DE-2A1F-E845-D827BAA95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DF4E2-5043-4632-B668-49030DFCE5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89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1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137A3-234C-C3CD-8E5B-FEB16F08E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152AB6-107E-68C5-89E0-4340405A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F951A-67AB-76AD-AA27-8654289A8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EF1AB-4091-0A66-968D-5F602472B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3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1122D-90A2-1D9E-9C1C-EEC5B486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E4DCB-39B0-DAC0-5101-820C1E4C4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0CC9D-D431-2425-9C9D-0A1791E44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C1FE2-9390-7870-E69F-C3472727A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02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861D6-AE9B-E067-4FCB-54885C70E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F7324-A735-0612-8124-1B089FB12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3F1396-5B28-D923-670B-0C3FE9A3D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0087F-2802-6D37-306E-A78217C6D9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4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6FA5-43DC-30FC-98A0-7E3CADC40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413123-0E85-82B8-F4F3-4CDEDC2E3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70044-2CFE-2797-FB1E-B8D61BB7E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B8EE2-15AA-C9E9-03E4-ECD2F5C343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7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AF1F0-7592-A832-E085-3990A48C7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C755D-BD98-3592-0FAC-A45B58303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BDE06-40C7-465A-5668-6E362A119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40DCA-5166-E304-5856-6E1F2714B7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63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F4288-29F4-5795-CD43-0EB5538B9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EA552E-B4F6-EC2C-EBA8-F32196547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381BF-7111-E437-F5D8-E896B99B9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9F874-39BA-9CE0-C514-1A6F1CEE45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64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F1FCE-AB1F-7129-DA77-0757B2A82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B1836-63BC-9B5C-AF3D-52EC97836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F1E70-277B-31DD-6920-5BECA77CD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C69C2-18E3-6DE7-CFDC-215FEAD69E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0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6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EQ5lni_Uv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69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59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63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69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415C72-282B-3F13-1E6A-269F6F4A965B}"/>
              </a:ext>
            </a:extLst>
          </p:cNvPr>
          <p:cNvSpPr txBox="1">
            <a:spLocks/>
          </p:cNvSpPr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A60BBEF-9CF8-13C4-F637-8FF7A1C0C548}"/>
              </a:ext>
            </a:extLst>
          </p:cNvPr>
          <p:cNvSpPr txBox="1">
            <a:spLocks/>
          </p:cNvSpPr>
          <p:nvPr/>
        </p:nvSpPr>
        <p:spPr>
          <a:xfrm>
            <a:off x="944389" y="2739233"/>
            <a:ext cx="10983479" cy="986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12.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Dân cư, hoạt động sản xuất và một số nét văn hoá ở vùng duyên hải miền Trung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1, 2)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87EA2-9951-199D-5570-A11BF11330C8}"/>
              </a:ext>
            </a:extLst>
          </p:cNvPr>
          <p:cNvSpPr txBox="1"/>
          <p:nvPr/>
        </p:nvSpPr>
        <p:spPr>
          <a:xfrm>
            <a:off x="1307277" y="1700789"/>
            <a:ext cx="10257705" cy="102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Vùng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Duyên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hải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miền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Trung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61">
            <a:extLst>
              <a:ext uri="{FF2B5EF4-FFF2-40B4-BE49-F238E27FC236}">
                <a16:creationId xmlns:a16="http://schemas.microsoft.com/office/drawing/2014/main" id="{2741320D-88E8-2C7D-4EB8-F6586AF4FB99}"/>
              </a:ext>
            </a:extLst>
          </p:cNvPr>
          <p:cNvSpPr/>
          <p:nvPr/>
        </p:nvSpPr>
        <p:spPr>
          <a:xfrm>
            <a:off x="3023049" y="1712329"/>
            <a:ext cx="6145901" cy="5678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thường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ngày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5BFF4-C686-E49F-0538-28B3228C74B9}"/>
              </a:ext>
            </a:extLst>
          </p:cNvPr>
          <p:cNvSpPr txBox="1"/>
          <p:nvPr/>
        </p:nvSpPr>
        <p:spPr>
          <a:xfrm>
            <a:off x="333828" y="2371617"/>
            <a:ext cx="1152434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dụng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chủ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yếu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sản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xuất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Chăm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DB0161-ADCA-111D-A7ED-1B0F10065BD1}"/>
              </a:ext>
            </a:extLst>
          </p:cNvPr>
          <p:cNvGrpSpPr/>
          <p:nvPr/>
        </p:nvGrpSpPr>
        <p:grpSpPr>
          <a:xfrm>
            <a:off x="710973" y="3192550"/>
            <a:ext cx="5042047" cy="3356531"/>
            <a:chOff x="464054" y="1775025"/>
            <a:chExt cx="3781535" cy="2517398"/>
          </a:xfrm>
        </p:grpSpPr>
        <p:pic>
          <p:nvPicPr>
            <p:cNvPr id="19" name="Picture 4" descr="Về Làng gốm Bàu Trúc khám phá nghệ thuật làm gốm không cần bàn xoay">
              <a:extLst>
                <a:ext uri="{FF2B5EF4-FFF2-40B4-BE49-F238E27FC236}">
                  <a16:creationId xmlns:a16="http://schemas.microsoft.com/office/drawing/2014/main" id="{7E5033FB-8168-60F2-47B4-F92F6AAC4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54" y="1775025"/>
              <a:ext cx="3781535" cy="251739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19683EF3-4E37-5E83-D88F-3BC2AD76423B}"/>
                </a:ext>
              </a:extLst>
            </p:cNvPr>
            <p:cNvSpPr/>
            <p:nvPr/>
          </p:nvSpPr>
          <p:spPr>
            <a:xfrm>
              <a:off x="947127" y="3788229"/>
              <a:ext cx="2939143" cy="428172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sym typeface="Arial"/>
                </a:rPr>
                <a:t>Đồ gốm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E74539-A738-AB1A-743E-33CD6BC2BCF3}"/>
              </a:ext>
            </a:extLst>
          </p:cNvPr>
          <p:cNvGrpSpPr/>
          <p:nvPr/>
        </p:nvGrpSpPr>
        <p:grpSpPr>
          <a:xfrm>
            <a:off x="6623451" y="3192254"/>
            <a:ext cx="4868436" cy="3356827"/>
            <a:chOff x="4898412" y="1774803"/>
            <a:chExt cx="3651327" cy="2517620"/>
          </a:xfrm>
        </p:grpSpPr>
        <p:pic>
          <p:nvPicPr>
            <p:cNvPr id="22" name="Picture 6" descr="Đón Bằng của UNESCO công nhận nghệ thuật làm gốm của người Chăm là di sản  văn hóa phi vật thể">
              <a:extLst>
                <a:ext uri="{FF2B5EF4-FFF2-40B4-BE49-F238E27FC236}">
                  <a16:creationId xmlns:a16="http://schemas.microsoft.com/office/drawing/2014/main" id="{9A8DECDD-E86D-F728-9E2A-CA3B3C7B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412" y="1774803"/>
              <a:ext cx="3651327" cy="25176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87C46596-B5D6-38E2-831E-596AF8B7992F}"/>
                </a:ext>
              </a:extLst>
            </p:cNvPr>
            <p:cNvSpPr/>
            <p:nvPr/>
          </p:nvSpPr>
          <p:spPr>
            <a:xfrm>
              <a:off x="5257730" y="3788229"/>
              <a:ext cx="2939143" cy="428172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sym typeface="Arial"/>
                </a:rPr>
                <a:t>Bầu đựng nước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31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61">
            <a:extLst>
              <a:ext uri="{FF2B5EF4-FFF2-40B4-BE49-F238E27FC236}">
                <a16:creationId xmlns:a16="http://schemas.microsoft.com/office/drawing/2014/main" id="{2741320D-88E8-2C7D-4EB8-F6586AF4FB99}"/>
              </a:ext>
            </a:extLst>
          </p:cNvPr>
          <p:cNvSpPr/>
          <p:nvPr/>
        </p:nvSpPr>
        <p:spPr>
          <a:xfrm>
            <a:off x="3023049" y="1712329"/>
            <a:ext cx="6145901" cy="5678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thường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ngày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087D88-2F3C-A28A-FFAD-FA9F5105D2B1}"/>
              </a:ext>
            </a:extLst>
          </p:cNvPr>
          <p:cNvSpPr txBox="1"/>
          <p:nvPr/>
        </p:nvSpPr>
        <p:spPr>
          <a:xfrm>
            <a:off x="333829" y="2350554"/>
            <a:ext cx="1152434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</a:rPr>
              <a:t>Các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vật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dụng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chủ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yếu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đời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của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người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dân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tộc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ở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miền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núi</a:t>
            </a:r>
            <a:r>
              <a:rPr lang="en-US" sz="2400" dirty="0">
                <a:latin typeface="UTM Avo" panose="02040603050506020204" pitchFamily="18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6E847C-065B-B844-ECCD-AA0C2C4EDBB3}"/>
              </a:ext>
            </a:extLst>
          </p:cNvPr>
          <p:cNvGrpSpPr/>
          <p:nvPr/>
        </p:nvGrpSpPr>
        <p:grpSpPr>
          <a:xfrm>
            <a:off x="743829" y="3086203"/>
            <a:ext cx="4712429" cy="3534323"/>
            <a:chOff x="500126" y="1820187"/>
            <a:chExt cx="3534322" cy="2650742"/>
          </a:xfrm>
        </p:grpSpPr>
        <p:pic>
          <p:nvPicPr>
            <p:cNvPr id="26" name="Picture 4" descr="cái gùi đồng bào hmông (lu cở tre) | Shopee Việt Nam">
              <a:extLst>
                <a:ext uri="{FF2B5EF4-FFF2-40B4-BE49-F238E27FC236}">
                  <a16:creationId xmlns:a16="http://schemas.microsoft.com/office/drawing/2014/main" id="{7E200932-DE70-668D-73C5-27F001727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26" y="1820187"/>
              <a:ext cx="3534322" cy="265074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: Rounded Corners 1">
              <a:extLst>
                <a:ext uri="{FF2B5EF4-FFF2-40B4-BE49-F238E27FC236}">
                  <a16:creationId xmlns:a16="http://schemas.microsoft.com/office/drawing/2014/main" id="{08029A99-5AA7-0509-70D6-7B55867E060E}"/>
                </a:ext>
              </a:extLst>
            </p:cNvPr>
            <p:cNvSpPr/>
            <p:nvPr/>
          </p:nvSpPr>
          <p:spPr>
            <a:xfrm>
              <a:off x="797715" y="3918679"/>
              <a:ext cx="2939143" cy="4281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</a:rPr>
                <a:t>Gùi đeo lưng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05F168-5283-6D12-6518-5D644267958E}"/>
              </a:ext>
            </a:extLst>
          </p:cNvPr>
          <p:cNvGrpSpPr/>
          <p:nvPr/>
        </p:nvGrpSpPr>
        <p:grpSpPr>
          <a:xfrm>
            <a:off x="6105261" y="3086203"/>
            <a:ext cx="5307816" cy="3521083"/>
            <a:chOff x="4521200" y="1820187"/>
            <a:chExt cx="3980862" cy="2640812"/>
          </a:xfrm>
        </p:grpSpPr>
        <p:pic>
          <p:nvPicPr>
            <p:cNvPr id="29" name="Picture 6" descr="Nghề dệt vải thủ công truyền thống của người Tày Tuyên Quang">
              <a:extLst>
                <a:ext uri="{FF2B5EF4-FFF2-40B4-BE49-F238E27FC236}">
                  <a16:creationId xmlns:a16="http://schemas.microsoft.com/office/drawing/2014/main" id="{4B31AE15-19ED-446C-DBF2-5DCA948B19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07"/>
            <a:stretch/>
          </p:blipFill>
          <p:spPr bwMode="auto">
            <a:xfrm>
              <a:off x="4521200" y="1820187"/>
              <a:ext cx="3980862" cy="264081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859FD9C9-8F44-890C-2261-D99703DDC87D}"/>
                </a:ext>
              </a:extLst>
            </p:cNvPr>
            <p:cNvSpPr/>
            <p:nvPr/>
          </p:nvSpPr>
          <p:spPr>
            <a:xfrm>
              <a:off x="5042059" y="3918679"/>
              <a:ext cx="2939143" cy="4281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</a:rPr>
                <a:t>Khung cửi dệt vải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23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D3E3661-F61A-3748-4837-2024BD3C81A2}"/>
              </a:ext>
            </a:extLst>
          </p:cNvPr>
          <p:cNvSpPr txBox="1"/>
          <p:nvPr/>
        </p:nvSpPr>
        <p:spPr>
          <a:xfrm>
            <a:off x="370784" y="3168105"/>
            <a:ext cx="11450424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b="1" kern="0" dirty="0" err="1">
                <a:latin typeface="UTM Avo" panose="02040603050506020204" pitchFamily="18"/>
                <a:cs typeface="Arial"/>
                <a:sym typeface="Arial"/>
              </a:rPr>
              <a:t>Tìm</a:t>
            </a:r>
            <a:r>
              <a:rPr lang="en-US" sz="24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latin typeface="UTM Avo" panose="02040603050506020204" pitchFamily="18"/>
                <a:cs typeface="Arial"/>
                <a:sym typeface="Arial"/>
              </a:rPr>
              <a:t>hiểu</a:t>
            </a:r>
            <a:r>
              <a:rPr lang="en-US" sz="24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latin typeface="UTM Avo" panose="02040603050506020204" pitchFamily="18"/>
                <a:cs typeface="Arial"/>
                <a:sym typeface="Arial"/>
              </a:rPr>
              <a:t>về</a:t>
            </a:r>
            <a:r>
              <a:rPr lang="en-US" sz="24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latin typeface="UTM Avo" panose="02040603050506020204" pitchFamily="18"/>
                <a:cs typeface="Arial"/>
                <a:sym typeface="Arial"/>
              </a:rPr>
              <a:t>hoạt</a:t>
            </a:r>
            <a:r>
              <a:rPr lang="en-US" sz="24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latin typeface="UTM Avo" panose="02040603050506020204" pitchFamily="18"/>
                <a:cs typeface="Arial"/>
                <a:sym typeface="Arial"/>
              </a:rPr>
              <a:t>động</a:t>
            </a:r>
            <a:r>
              <a:rPr lang="en-US" sz="24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latin typeface="UTM Avo" panose="02040603050506020204" pitchFamily="18"/>
                <a:cs typeface="Arial"/>
                <a:sym typeface="Arial"/>
              </a:rPr>
              <a:t>sản</a:t>
            </a:r>
            <a:r>
              <a:rPr lang="en-US" sz="24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latin typeface="UTM Avo" panose="02040603050506020204" pitchFamily="18"/>
                <a:cs typeface="Arial"/>
                <a:sym typeface="Arial"/>
              </a:rPr>
              <a:t>xuất</a:t>
            </a:r>
            <a:r>
              <a:rPr lang="en-US" sz="2400" b="1" kern="0" dirty="0">
                <a:latin typeface="UTM Avo" panose="02040603050506020204" pitchFamily="18"/>
                <a:cs typeface="Arial"/>
                <a:sym typeface="Arial"/>
              </a:rPr>
              <a:t>: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Quan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sát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hình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2, 3, 4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trong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SGK tr. 64, 65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và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thực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hiện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yêu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cầu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64A32-08C2-099B-EF13-91A8CFFCF5DF}"/>
              </a:ext>
            </a:extLst>
          </p:cNvPr>
          <p:cNvSpPr txBox="1"/>
          <p:nvPr/>
        </p:nvSpPr>
        <p:spPr>
          <a:xfrm>
            <a:off x="3193139" y="2168931"/>
            <a:ext cx="580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latin typeface="UTM Avo" panose="02040603050506020204" pitchFamily="18"/>
                <a:cs typeface="Arial"/>
                <a:sym typeface="Arial"/>
              </a:rPr>
              <a:t>Hoạt</a:t>
            </a:r>
            <a:r>
              <a:rPr lang="en-US" sz="24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latin typeface="UTM Avo" panose="02040603050506020204" pitchFamily="18"/>
                <a:cs typeface="Arial"/>
                <a:sym typeface="Arial"/>
              </a:rPr>
              <a:t>động</a:t>
            </a:r>
            <a:r>
              <a:rPr lang="en-US" sz="24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latin typeface="UTM Avo" panose="02040603050506020204" pitchFamily="18"/>
                <a:cs typeface="Arial"/>
                <a:sym typeface="Arial"/>
              </a:rPr>
              <a:t>nhóm</a:t>
            </a:r>
            <a:r>
              <a:rPr lang="en-US" sz="24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E6CCDF-A719-9AD3-A6B7-F21ED88C6741}"/>
              </a:ext>
            </a:extLst>
          </p:cNvPr>
          <p:cNvGrpSpPr/>
          <p:nvPr/>
        </p:nvGrpSpPr>
        <p:grpSpPr>
          <a:xfrm>
            <a:off x="1015301" y="4289951"/>
            <a:ext cx="4796969" cy="2554469"/>
            <a:chOff x="911502" y="2170653"/>
            <a:chExt cx="3597727" cy="19158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6DD441-FE5C-6DE6-DAC5-67341A89F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" r="1631"/>
            <a:stretch/>
          </p:blipFill>
          <p:spPr>
            <a:xfrm>
              <a:off x="1557313" y="2170653"/>
              <a:ext cx="2118575" cy="13500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33CCFE-1CEA-A4D6-9456-425CEB25397D}"/>
                </a:ext>
              </a:extLst>
            </p:cNvPr>
            <p:cNvSpPr txBox="1"/>
            <p:nvPr/>
          </p:nvSpPr>
          <p:spPr>
            <a:xfrm>
              <a:off x="911502" y="3502498"/>
              <a:ext cx="3597727" cy="584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1600" b="1" kern="0" dirty="0" err="1">
                  <a:latin typeface="UTM Avo" panose="02040603050506020204" pitchFamily="18"/>
                  <a:cs typeface="Arial"/>
                  <a:sym typeface="Arial"/>
                </a:rPr>
                <a:t>Hình</a:t>
              </a:r>
              <a:r>
                <a:rPr lang="en-US" sz="1600" b="1" kern="0" dirty="0">
                  <a:latin typeface="UTM Avo" panose="02040603050506020204" pitchFamily="18"/>
                  <a:cs typeface="Arial"/>
                  <a:sym typeface="Arial"/>
                </a:rPr>
                <a:t> 2.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Tàu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đánh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cá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của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người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dân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ven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biển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miền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Trung</a:t>
              </a:r>
              <a:endParaRPr lang="en-US" sz="1600" kern="0" dirty="0"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9AE463-0E97-7F69-7A9F-B37C6794FB43}"/>
              </a:ext>
            </a:extLst>
          </p:cNvPr>
          <p:cNvGrpSpPr/>
          <p:nvPr/>
        </p:nvGrpSpPr>
        <p:grpSpPr>
          <a:xfrm>
            <a:off x="6379732" y="4289951"/>
            <a:ext cx="3856915" cy="2578677"/>
            <a:chOff x="4184945" y="2200200"/>
            <a:chExt cx="2892686" cy="193400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CCF48C-2979-93C4-3D0F-3FC9460AD896}"/>
                </a:ext>
              </a:extLst>
            </p:cNvPr>
            <p:cNvSpPr txBox="1"/>
            <p:nvPr/>
          </p:nvSpPr>
          <p:spPr>
            <a:xfrm>
              <a:off x="4184945" y="3550202"/>
              <a:ext cx="2892686" cy="584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1600" b="1" kern="0" dirty="0" err="1">
                  <a:latin typeface="UTM Avo" panose="02040603050506020204" pitchFamily="18"/>
                  <a:cs typeface="Arial"/>
                  <a:sym typeface="Arial"/>
                </a:rPr>
                <a:t>Hình</a:t>
              </a:r>
              <a:r>
                <a:rPr lang="en-US" sz="1600" b="1" kern="0" dirty="0">
                  <a:latin typeface="UTM Avo" panose="02040603050506020204" pitchFamily="18"/>
                  <a:cs typeface="Arial"/>
                  <a:sym typeface="Arial"/>
                </a:rPr>
                <a:t> 3.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Nuôi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cá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lồng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trên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biển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ở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tỉnh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Khánh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Hòa</a:t>
              </a:r>
              <a:endParaRPr lang="en-US" sz="1600" kern="0" dirty="0">
                <a:latin typeface="UTM Avo" panose="02040603050506020204" pitchFamily="18"/>
                <a:cs typeface="Arial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FC1067-07BF-675F-1E9B-FCD46A4B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r="1899"/>
            <a:stretch/>
          </p:blipFill>
          <p:spPr>
            <a:xfrm>
              <a:off x="4572000" y="2200200"/>
              <a:ext cx="2118577" cy="1350002"/>
            </a:xfrm>
            <a:prstGeom prst="rect">
              <a:avLst/>
            </a:prstGeom>
          </p:spPr>
        </p:pic>
      </p:grpSp>
      <p:sp>
        <p:nvSpPr>
          <p:cNvPr id="20" name="Arrow: Pentagon 11">
            <a:extLst>
              <a:ext uri="{FF2B5EF4-FFF2-40B4-BE49-F238E27FC236}">
                <a16:creationId xmlns:a16="http://schemas.microsoft.com/office/drawing/2014/main" id="{64BD94A1-1E45-F67B-7A92-A6AC8D8651F5}"/>
              </a:ext>
            </a:extLst>
          </p:cNvPr>
          <p:cNvSpPr/>
          <p:nvPr/>
        </p:nvSpPr>
        <p:spPr>
          <a:xfrm>
            <a:off x="0" y="2630596"/>
            <a:ext cx="2377440" cy="541867"/>
          </a:xfrm>
          <a:prstGeom prst="homePlat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Nhóm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1, 2</a:t>
            </a:r>
          </a:p>
        </p:txBody>
      </p:sp>
      <p:sp>
        <p:nvSpPr>
          <p:cNvPr id="22" name="Google Shape;3350;p48">
            <a:extLst>
              <a:ext uri="{FF2B5EF4-FFF2-40B4-BE49-F238E27FC236}">
                <a16:creationId xmlns:a16="http://schemas.microsoft.com/office/drawing/2014/main" id="{D2A4E140-9FBA-30D6-C684-FC2CA6CB90E0}"/>
              </a:ext>
            </a:extLst>
          </p:cNvPr>
          <p:cNvSpPr txBox="1">
            <a:spLocks/>
          </p:cNvSpPr>
          <p:nvPr/>
        </p:nvSpPr>
        <p:spPr>
          <a:xfrm>
            <a:off x="1015301" y="1070499"/>
            <a:ext cx="10161393" cy="156009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1E3865">
                    <a:lumMod val="50000"/>
                  </a:srgbClr>
                </a:solidFill>
                <a:latin typeface="UTM Avo" panose="02040603050506020204" pitchFamily="18"/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E386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E386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Hoạt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E386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E386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động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E386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E386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sản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E386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E386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E386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1E3865">
                  <a:lumMod val="50000"/>
                </a:srgbClr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0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5759DDDE-6530-9591-D88B-AC8808D4F1F0}"/>
              </a:ext>
            </a:extLst>
          </p:cNvPr>
          <p:cNvGrpSpPr/>
          <p:nvPr/>
        </p:nvGrpSpPr>
        <p:grpSpPr>
          <a:xfrm>
            <a:off x="1089551" y="1572760"/>
            <a:ext cx="4796969" cy="2379315"/>
            <a:chOff x="678434" y="1648738"/>
            <a:chExt cx="3597727" cy="1784485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E9D678E-94F2-14F8-2D70-B7D18517F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" b="3"/>
            <a:stretch/>
          </p:blipFill>
          <p:spPr>
            <a:xfrm>
              <a:off x="1321427" y="1648738"/>
              <a:ext cx="2311742" cy="1473092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6117723-466F-A6B7-4874-EBC2BF8BD700}"/>
                </a:ext>
              </a:extLst>
            </p:cNvPr>
            <p:cNvSpPr txBox="1"/>
            <p:nvPr/>
          </p:nvSpPr>
          <p:spPr>
            <a:xfrm>
              <a:off x="678434" y="3126216"/>
              <a:ext cx="3597727" cy="30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A.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Phơi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nước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biển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trong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các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ruộng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muối</a:t>
              </a:r>
              <a:endParaRPr lang="en-US" sz="1600" kern="0" dirty="0"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B16D71A-7E08-8BCA-506A-B1334D7F3BCD}"/>
              </a:ext>
            </a:extLst>
          </p:cNvPr>
          <p:cNvGrpSpPr/>
          <p:nvPr/>
        </p:nvGrpSpPr>
        <p:grpSpPr>
          <a:xfrm>
            <a:off x="6743842" y="1572756"/>
            <a:ext cx="3856915" cy="2379319"/>
            <a:chOff x="4514593" y="1741772"/>
            <a:chExt cx="2892686" cy="178449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9011F49-AF86-A5CD-3BD8-B50313AA1B62}"/>
                </a:ext>
              </a:extLst>
            </p:cNvPr>
            <p:cNvSpPr txBox="1"/>
            <p:nvPr/>
          </p:nvSpPr>
          <p:spPr>
            <a:xfrm>
              <a:off x="4514593" y="3219255"/>
              <a:ext cx="2892686" cy="30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B.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Vun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muối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bằng</a:t>
              </a:r>
              <a:r>
                <a:rPr lang="en-US" sz="16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1600" kern="0" dirty="0" err="1">
                  <a:latin typeface="UTM Avo" panose="02040603050506020204" pitchFamily="18"/>
                  <a:cs typeface="Arial"/>
                  <a:sym typeface="Arial"/>
                </a:rPr>
                <a:t>chang</a:t>
              </a:r>
              <a:endParaRPr lang="en-US" sz="1600" kern="0" dirty="0">
                <a:latin typeface="UTM Avo" panose="02040603050506020204" pitchFamily="18"/>
                <a:cs typeface="Arial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1883775-9704-FCE9-63C8-514852905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" b="2454"/>
            <a:stretch/>
          </p:blipFill>
          <p:spPr>
            <a:xfrm>
              <a:off x="4805066" y="1741772"/>
              <a:ext cx="2311741" cy="147309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B7C31E6-4DA0-A461-C6F7-68F2177062FF}"/>
              </a:ext>
            </a:extLst>
          </p:cNvPr>
          <p:cNvGrpSpPr/>
          <p:nvPr/>
        </p:nvGrpSpPr>
        <p:grpSpPr>
          <a:xfrm>
            <a:off x="2192070" y="4001856"/>
            <a:ext cx="7807860" cy="2866798"/>
            <a:chOff x="1571496" y="3572826"/>
            <a:chExt cx="5855896" cy="2150096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0FC0980-D570-4658-A481-F8663073A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46" b="11546"/>
            <a:stretch/>
          </p:blipFill>
          <p:spPr>
            <a:xfrm>
              <a:off x="1571496" y="3572826"/>
              <a:ext cx="5855896" cy="1498716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FAC556A-FFE7-CE1E-72C8-86DB3E3169E8}"/>
                </a:ext>
              </a:extLst>
            </p:cNvPr>
            <p:cNvSpPr txBox="1"/>
            <p:nvPr/>
          </p:nvSpPr>
          <p:spPr>
            <a:xfrm>
              <a:off x="1571496" y="5071542"/>
              <a:ext cx="5855896" cy="65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C.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Gánh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muối</a:t>
              </a:r>
              <a:endParaRPr lang="en-US" kern="0" dirty="0">
                <a:latin typeface="UTM Avo" panose="02040603050506020204" pitchFamily="18"/>
                <a:cs typeface="Arial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b="1" kern="0" dirty="0" err="1">
                  <a:latin typeface="UTM Avo" panose="02040603050506020204" pitchFamily="18"/>
                  <a:cs typeface="Arial"/>
                  <a:sym typeface="Arial"/>
                </a:rPr>
                <a:t>Hình</a:t>
              </a:r>
              <a:r>
                <a:rPr lang="en-US" b="1" kern="0" dirty="0">
                  <a:latin typeface="UTM Avo" panose="02040603050506020204" pitchFamily="18"/>
                  <a:cs typeface="Arial"/>
                  <a:sym typeface="Arial"/>
                </a:rPr>
                <a:t> 4.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Hoạt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động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sản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xuất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muối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ở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vùng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Duyên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hải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miền</a:t>
              </a:r>
              <a:r>
                <a:rPr lang="en-US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kern="0" dirty="0" err="1">
                  <a:latin typeface="UTM Avo" panose="02040603050506020204" pitchFamily="18"/>
                  <a:cs typeface="Arial"/>
                  <a:sym typeface="Arial"/>
                </a:rPr>
                <a:t>Trung</a:t>
              </a:r>
              <a:endParaRPr lang="en-US" b="1" kern="0" dirty="0"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84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>
            <a:extLst>
              <a:ext uri="{FF2B5EF4-FFF2-40B4-BE49-F238E27FC236}">
                <a16:creationId xmlns:a16="http://schemas.microsoft.com/office/drawing/2014/main" id="{7E1AC27D-41BE-9874-70A6-BA5FC998C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273473"/>
            <a:ext cx="4596016" cy="4584527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6E605E99-D1D3-5173-980E-01D50A659F09}"/>
              </a:ext>
            </a:extLst>
          </p:cNvPr>
          <p:cNvSpPr/>
          <p:nvPr/>
        </p:nvSpPr>
        <p:spPr>
          <a:xfrm>
            <a:off x="7023529" y="1114568"/>
            <a:ext cx="2622247" cy="7353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Câu hỏi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565E3-D52C-CE49-9A6A-34D2844FA05A}"/>
              </a:ext>
            </a:extLst>
          </p:cNvPr>
          <p:cNvSpPr txBox="1"/>
          <p:nvPr/>
        </p:nvSpPr>
        <p:spPr>
          <a:xfrm>
            <a:off x="5445445" y="2042466"/>
            <a:ext cx="5778414" cy="4590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Kể tên một số sản phẩm chủ yếu và cách đánh bắt hải sản của người ở vùng Duyên hải miền Trung.</a:t>
            </a: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Kể tên các loài hải sản được nuôi trồng chủ yếu và các hình thức nuôi hải sản ở vùng Duyên hải miền Trung.</a:t>
            </a: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2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Kể tên một số vật dụng chủ yếu và nêu hoạt động sản xuất muối ở vùng Duyên hải miền Trung. </a:t>
            </a:r>
          </a:p>
        </p:txBody>
      </p:sp>
    </p:spTree>
    <p:extLst>
      <p:ext uri="{BB962C8B-B14F-4D97-AF65-F5344CB8AC3E}">
        <p14:creationId xmlns:p14="http://schemas.microsoft.com/office/powerpoint/2010/main" val="39495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887826-98FC-A3BF-4F82-D8FB87FA4FE7}"/>
              </a:ext>
            </a:extLst>
          </p:cNvPr>
          <p:cNvSpPr txBox="1"/>
          <p:nvPr/>
        </p:nvSpPr>
        <p:spPr>
          <a:xfrm>
            <a:off x="370788" y="2617388"/>
            <a:ext cx="11450424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Tìm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hiểu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về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hoạt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động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dịch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vụ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tin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SGK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thực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yêu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cầu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58DEB-98D4-6996-004A-23A1DE96B3CD}"/>
              </a:ext>
            </a:extLst>
          </p:cNvPr>
          <p:cNvSpPr txBox="1"/>
          <p:nvPr/>
        </p:nvSpPr>
        <p:spPr>
          <a:xfrm>
            <a:off x="3193142" y="1600077"/>
            <a:ext cx="580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latin typeface="UTM Avo" panose="02040603050506020204" pitchFamily="18"/>
                <a:cs typeface="Arial"/>
                <a:sym typeface="Arial"/>
              </a:rPr>
              <a:t>LÀM VIỆC NHÓM </a:t>
            </a:r>
          </a:p>
        </p:txBody>
      </p:sp>
      <p:sp>
        <p:nvSpPr>
          <p:cNvPr id="15" name="Arrow: Pentagon 11">
            <a:extLst>
              <a:ext uri="{FF2B5EF4-FFF2-40B4-BE49-F238E27FC236}">
                <a16:creationId xmlns:a16="http://schemas.microsoft.com/office/drawing/2014/main" id="{68CB55A6-3C1A-7005-5D1E-70A0C74979A6}"/>
              </a:ext>
            </a:extLst>
          </p:cNvPr>
          <p:cNvSpPr/>
          <p:nvPr/>
        </p:nvSpPr>
        <p:spPr>
          <a:xfrm>
            <a:off x="0" y="2027045"/>
            <a:ext cx="2396356" cy="532931"/>
          </a:xfrm>
          <a:prstGeom prst="homePlat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Nhóm 3, 4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652D70-40A3-AD76-7BBF-5B6ECE9F635A}"/>
              </a:ext>
            </a:extLst>
          </p:cNvPr>
          <p:cNvGrpSpPr/>
          <p:nvPr/>
        </p:nvGrpSpPr>
        <p:grpSpPr>
          <a:xfrm>
            <a:off x="4950247" y="3306694"/>
            <a:ext cx="6889448" cy="3314112"/>
            <a:chOff x="3773714" y="1973314"/>
            <a:chExt cx="5167086" cy="248558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61937D-D20D-B0E1-2F5D-0080CE0F41CD}"/>
                </a:ext>
              </a:extLst>
            </p:cNvPr>
            <p:cNvSpPr/>
            <p:nvPr/>
          </p:nvSpPr>
          <p:spPr>
            <a:xfrm>
              <a:off x="3773714" y="2256971"/>
              <a:ext cx="5167086" cy="22019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b="0" i="0" u="none" strike="noStrike" kern="0" cap="none" spc="0" normalizeH="0" baseline="0" noProof="0">
                <a:ln>
                  <a:noFill/>
                </a:ln>
                <a:solidFill>
                  <a:srgbClr val="C3F2F7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20570D-C89F-E211-7713-280ACB8BCBDC}"/>
                </a:ext>
              </a:extLst>
            </p:cNvPr>
            <p:cNvSpPr txBox="1"/>
            <p:nvPr/>
          </p:nvSpPr>
          <p:spPr>
            <a:xfrm>
              <a:off x="4274926" y="2571162"/>
              <a:ext cx="4297194" cy="1751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0990" marR="0" lvl="0" indent="-38099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Kể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tên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một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số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bãi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tắm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,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cảng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biển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ở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vùng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Duyên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hải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miền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Trung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.</a:t>
              </a:r>
            </a:p>
            <a:p>
              <a:pPr marL="380990" marR="0" lvl="0" indent="-38099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Nêu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một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số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hoạt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động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du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lịch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biển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và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giao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thông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vận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tải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biển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ở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vùng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Duyên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hải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miền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Trung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BD190E4-BD3D-9622-8670-B1E9DD577F6A}"/>
                </a:ext>
              </a:extLst>
            </p:cNvPr>
            <p:cNvSpPr/>
            <p:nvPr/>
          </p:nvSpPr>
          <p:spPr>
            <a:xfrm>
              <a:off x="6036279" y="1973314"/>
              <a:ext cx="774489" cy="567313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64CA38BE-C024-DD4E-29CF-555A56CD5F0D}"/>
              </a:ext>
            </a:extLst>
          </p:cNvPr>
          <p:cNvSpPr/>
          <p:nvPr/>
        </p:nvSpPr>
        <p:spPr>
          <a:xfrm>
            <a:off x="681169" y="3684904"/>
            <a:ext cx="3430374" cy="3173096"/>
          </a:xfrm>
          <a:custGeom>
            <a:avLst/>
            <a:gdLst/>
            <a:ahLst/>
            <a:cxnLst/>
            <a:rect l="l" t="t" r="r" b="b"/>
            <a:pathLst>
              <a:path w="4448432" h="4114800">
                <a:moveTo>
                  <a:pt x="0" y="0"/>
                </a:moveTo>
                <a:lnTo>
                  <a:pt x="4448432" y="0"/>
                </a:lnTo>
                <a:lnTo>
                  <a:pt x="44484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0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28BC71A-9460-D4DB-A2FB-3847A5E997DA}"/>
              </a:ext>
            </a:extLst>
          </p:cNvPr>
          <p:cNvSpPr txBox="1"/>
          <p:nvPr/>
        </p:nvSpPr>
        <p:spPr>
          <a:xfrm>
            <a:off x="506805" y="1659897"/>
            <a:ext cx="11178389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hoạt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chủ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yếu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ven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miền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Trung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 </a:t>
            </a:r>
          </a:p>
        </p:txBody>
      </p:sp>
      <p:pic>
        <p:nvPicPr>
          <p:cNvPr id="27" name="Picture 2" descr="Đánh bắt cá cơm | BÁO QUẢNG NAM ONLINE - Tin tức mới nhất">
            <a:extLst>
              <a:ext uri="{FF2B5EF4-FFF2-40B4-BE49-F238E27FC236}">
                <a16:creationId xmlns:a16="http://schemas.microsoft.com/office/drawing/2014/main" id="{F1F7C54C-C28B-0E1D-C5EC-0133C3B9B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8" y="3958662"/>
            <a:ext cx="2448075" cy="16327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hám phá 4 nơi sản xuất muối lớn nhất Việt Nam | Tạp chí Kinh tế và Dự báo">
            <a:extLst>
              <a:ext uri="{FF2B5EF4-FFF2-40B4-BE49-F238E27FC236}">
                <a16:creationId xmlns:a16="http://schemas.microsoft.com/office/drawing/2014/main" id="{C4424539-B287-4DD8-C6C6-C33222B9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859" y="3962015"/>
            <a:ext cx="2448075" cy="16293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Mẫu Hợp đồng du lịch mới nhất và hướng dẫn cách soạn thảo">
            <a:extLst>
              <a:ext uri="{FF2B5EF4-FFF2-40B4-BE49-F238E27FC236}">
                <a16:creationId xmlns:a16="http://schemas.microsoft.com/office/drawing/2014/main" id="{F3332B81-0FA6-7F58-6915-4DFD6224F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/>
          <a:stretch/>
        </p:blipFill>
        <p:spPr bwMode="auto">
          <a:xfrm>
            <a:off x="6238639" y="3954158"/>
            <a:ext cx="2507185" cy="16335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Đặc điểm của ngành vận tải đường biển">
            <a:extLst>
              <a:ext uri="{FF2B5EF4-FFF2-40B4-BE49-F238E27FC236}">
                <a16:creationId xmlns:a16="http://schemas.microsoft.com/office/drawing/2014/main" id="{599172D2-7F7E-E567-35FE-8765D415E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7"/>
          <a:stretch/>
        </p:blipFill>
        <p:spPr bwMode="auto">
          <a:xfrm>
            <a:off x="9129452" y="3957882"/>
            <a:ext cx="2727175" cy="163350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56">
            <a:extLst>
              <a:ext uri="{FF2B5EF4-FFF2-40B4-BE49-F238E27FC236}">
                <a16:creationId xmlns:a16="http://schemas.microsoft.com/office/drawing/2014/main" id="{B4A44707-EB4D-BB6E-AF3F-1E5B64DF39F8}"/>
              </a:ext>
            </a:extLst>
          </p:cNvPr>
          <p:cNvSpPr/>
          <p:nvPr/>
        </p:nvSpPr>
        <p:spPr>
          <a:xfrm>
            <a:off x="4336305" y="2370957"/>
            <a:ext cx="3424724" cy="7018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Hoạt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kinh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tế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668625-C686-586A-7B1F-AB28B3C7501E}"/>
              </a:ext>
            </a:extLst>
          </p:cNvPr>
          <p:cNvSpPr txBox="1"/>
          <p:nvPr/>
        </p:nvSpPr>
        <p:spPr>
          <a:xfrm>
            <a:off x="127233" y="5638419"/>
            <a:ext cx="2954124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bắt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nuôi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sản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B63B69-0C23-FE11-FF51-A9CAB52D748B}"/>
              </a:ext>
            </a:extLst>
          </p:cNvPr>
          <p:cNvSpPr txBox="1"/>
          <p:nvPr/>
        </p:nvSpPr>
        <p:spPr>
          <a:xfrm>
            <a:off x="2922067" y="5665777"/>
            <a:ext cx="269965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Sản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xuất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muối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3C3329-E94F-C3E2-CFAA-0366955AA294}"/>
              </a:ext>
            </a:extLst>
          </p:cNvPr>
          <p:cNvSpPr txBox="1"/>
          <p:nvPr/>
        </p:nvSpPr>
        <p:spPr>
          <a:xfrm>
            <a:off x="6142402" y="5673752"/>
            <a:ext cx="269965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Du lịch biển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22FDCF-F30C-FC2C-B8B9-3C940B87DB55}"/>
              </a:ext>
            </a:extLst>
          </p:cNvPr>
          <p:cNvSpPr txBox="1"/>
          <p:nvPr/>
        </p:nvSpPr>
        <p:spPr>
          <a:xfrm>
            <a:off x="9143210" y="5665777"/>
            <a:ext cx="269965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Vận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</a:p>
        </p:txBody>
      </p:sp>
      <p:cxnSp>
        <p:nvCxnSpPr>
          <p:cNvPr id="36" name="Straight Connector 4096">
            <a:extLst>
              <a:ext uri="{FF2B5EF4-FFF2-40B4-BE49-F238E27FC236}">
                <a16:creationId xmlns:a16="http://schemas.microsoft.com/office/drawing/2014/main" id="{27F2F416-FF58-C566-C339-D195AA172E5D}"/>
              </a:ext>
            </a:extLst>
          </p:cNvPr>
          <p:cNvCxnSpPr>
            <a:cxnSpLocks/>
            <a:stCxn id="31" idx="2"/>
            <a:endCxn id="27" idx="0"/>
          </p:cNvCxnSpPr>
          <p:nvPr/>
        </p:nvCxnSpPr>
        <p:spPr>
          <a:xfrm rot="5400000">
            <a:off x="3383535" y="1293530"/>
            <a:ext cx="885893" cy="4444372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37" name="Straight Connector 4098">
            <a:extLst>
              <a:ext uri="{FF2B5EF4-FFF2-40B4-BE49-F238E27FC236}">
                <a16:creationId xmlns:a16="http://schemas.microsoft.com/office/drawing/2014/main" id="{27B7E391-9BE4-57A9-65FD-B7064D4AFCF7}"/>
              </a:ext>
            </a:extLst>
          </p:cNvPr>
          <p:cNvCxnSpPr>
            <a:cxnSpLocks/>
            <a:stCxn id="31" idx="2"/>
            <a:endCxn id="28" idx="0"/>
          </p:cNvCxnSpPr>
          <p:nvPr/>
        </p:nvCxnSpPr>
        <p:spPr>
          <a:xfrm rot="5400000">
            <a:off x="4715660" y="2629005"/>
            <a:ext cx="889247" cy="1776771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38" name="Straight Connector 4104">
            <a:extLst>
              <a:ext uri="{FF2B5EF4-FFF2-40B4-BE49-F238E27FC236}">
                <a16:creationId xmlns:a16="http://schemas.microsoft.com/office/drawing/2014/main" id="{0CFAD363-2C33-56D0-0C33-7DD7E2327028}"/>
              </a:ext>
            </a:extLst>
          </p:cNvPr>
          <p:cNvCxnSpPr>
            <a:cxnSpLocks/>
            <a:stCxn id="31" idx="2"/>
            <a:endCxn id="29" idx="0"/>
          </p:cNvCxnSpPr>
          <p:nvPr/>
        </p:nvCxnSpPr>
        <p:spPr>
          <a:xfrm rot="16200000" flipH="1">
            <a:off x="6329754" y="2791681"/>
            <a:ext cx="881389" cy="1443564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39" name="Straight Connector 4107">
            <a:extLst>
              <a:ext uri="{FF2B5EF4-FFF2-40B4-BE49-F238E27FC236}">
                <a16:creationId xmlns:a16="http://schemas.microsoft.com/office/drawing/2014/main" id="{D2F422CF-B0A5-251D-AB6C-6941A2CF8F04}"/>
              </a:ext>
            </a:extLst>
          </p:cNvPr>
          <p:cNvCxnSpPr>
            <a:cxnSpLocks/>
            <a:stCxn id="31" idx="2"/>
            <a:endCxn id="30" idx="0"/>
          </p:cNvCxnSpPr>
          <p:nvPr/>
        </p:nvCxnSpPr>
        <p:spPr>
          <a:xfrm rot="16200000" flipH="1">
            <a:off x="7828297" y="1293138"/>
            <a:ext cx="885113" cy="4444372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0206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9680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 animBg="1"/>
      <p:bldP spid="32" grpId="0"/>
      <p:bldP spid="33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Làm thế nào để vận chuyển hải sản tươi sống đảm bảo bây giờ? - JETSTAR  CARGO VIET NAM">
            <a:extLst>
              <a:ext uri="{FF2B5EF4-FFF2-40B4-BE49-F238E27FC236}">
                <a16:creationId xmlns:a16="http://schemas.microsoft.com/office/drawing/2014/main" id="{7237A302-B19F-805B-14D0-88EF0F15C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0"/>
          <a:stretch/>
        </p:blipFill>
        <p:spPr bwMode="auto">
          <a:xfrm>
            <a:off x="6194734" y="2969994"/>
            <a:ext cx="3967372" cy="36215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B26FD3-2DC1-D624-BD8C-FB8C5A472010}"/>
              </a:ext>
            </a:extLst>
          </p:cNvPr>
          <p:cNvSpPr txBox="1"/>
          <p:nvPr/>
        </p:nvSpPr>
        <p:spPr>
          <a:xfrm>
            <a:off x="754743" y="1462463"/>
            <a:ext cx="10682513" cy="73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Đánh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bắt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và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nuôi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trồng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hải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sản</a:t>
            </a:r>
            <a:endParaRPr lang="en-US" sz="3200" b="1" kern="0" dirty="0"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Speech Bubble: Rectangle 3">
            <a:extLst>
              <a:ext uri="{FF2B5EF4-FFF2-40B4-BE49-F238E27FC236}">
                <a16:creationId xmlns:a16="http://schemas.microsoft.com/office/drawing/2014/main" id="{921C0721-83D0-A870-95A0-418B16A97EBC}"/>
              </a:ext>
            </a:extLst>
          </p:cNvPr>
          <p:cNvSpPr/>
          <p:nvPr/>
        </p:nvSpPr>
        <p:spPr>
          <a:xfrm>
            <a:off x="5304592" y="2371402"/>
            <a:ext cx="5747656" cy="797569"/>
          </a:xfrm>
          <a:prstGeom prst="wedgeRectCallout">
            <a:avLst>
              <a:gd name="adj1" fmla="val 2232"/>
              <a:gd name="adj2" fmla="val 90403"/>
            </a:avLst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Các sản phẩm đánh bắt chủ yếu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7AF1CFF2-E995-0C4B-37E8-DD3DC6FB16EE}"/>
              </a:ext>
            </a:extLst>
          </p:cNvPr>
          <p:cNvSpPr/>
          <p:nvPr/>
        </p:nvSpPr>
        <p:spPr>
          <a:xfrm>
            <a:off x="1392804" y="2770187"/>
            <a:ext cx="2796419" cy="797569"/>
          </a:xfrm>
          <a:prstGeom prst="roundRect">
            <a:avLst/>
          </a:prstGeom>
          <a:noFill/>
          <a:ln w="28575" cap="flat" cmpd="sng" algn="ctr">
            <a:solidFill>
              <a:srgbClr val="FDD762">
                <a:lumMod val="50000"/>
              </a:srgb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7684BABC-1BC6-CE59-94B6-6A1EAA35AF45}"/>
              </a:ext>
            </a:extLst>
          </p:cNvPr>
          <p:cNvSpPr/>
          <p:nvPr/>
        </p:nvSpPr>
        <p:spPr>
          <a:xfrm>
            <a:off x="1392804" y="4328984"/>
            <a:ext cx="2796419" cy="797569"/>
          </a:xfrm>
          <a:prstGeom prst="roundRect">
            <a:avLst/>
          </a:prstGeom>
          <a:noFill/>
          <a:ln w="28575" cap="flat" cmpd="sng" algn="ctr">
            <a:solidFill>
              <a:srgbClr val="FDD762">
                <a:lumMod val="50000"/>
              </a:srgb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Mực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61617236-5437-080A-B96F-C5E830F1DA1C}"/>
              </a:ext>
            </a:extLst>
          </p:cNvPr>
          <p:cNvSpPr/>
          <p:nvPr/>
        </p:nvSpPr>
        <p:spPr>
          <a:xfrm>
            <a:off x="1392804" y="5793996"/>
            <a:ext cx="2796419" cy="797569"/>
          </a:xfrm>
          <a:prstGeom prst="roundRect">
            <a:avLst/>
          </a:prstGeom>
          <a:noFill/>
          <a:ln w="28575" cap="flat" cmpd="sng" algn="ctr">
            <a:solidFill>
              <a:srgbClr val="FDD762">
                <a:lumMod val="50000"/>
              </a:srgb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Tôm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6D8CC7-3B32-AA55-54F3-107D8925866A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189223" y="3168972"/>
            <a:ext cx="2005511" cy="1592449"/>
          </a:xfrm>
          <a:prstGeom prst="line">
            <a:avLst/>
          </a:prstGeom>
          <a:noFill/>
          <a:ln w="28575" cap="flat" cmpd="sng" algn="ctr">
            <a:solidFill>
              <a:srgbClr val="FDD762">
                <a:lumMod val="50000"/>
              </a:srgbClr>
            </a:solidFill>
            <a:prstDash val="soli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812DB8-81AD-D913-93CB-D75E6ECB2450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4189223" y="4761421"/>
            <a:ext cx="2005511" cy="1431360"/>
          </a:xfrm>
          <a:prstGeom prst="line">
            <a:avLst/>
          </a:prstGeom>
          <a:noFill/>
          <a:ln w="28575" cap="flat" cmpd="sng" algn="ctr">
            <a:solidFill>
              <a:srgbClr val="FDD762">
                <a:lumMod val="50000"/>
              </a:srgbClr>
            </a:solidFill>
            <a:prstDash val="soli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112900-BFCB-3EDB-2A1C-B31672C9D6B7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189223" y="4727769"/>
            <a:ext cx="2005511" cy="33652"/>
          </a:xfrm>
          <a:prstGeom prst="line">
            <a:avLst/>
          </a:prstGeom>
          <a:noFill/>
          <a:ln w="28575" cap="flat" cmpd="sng" algn="ctr">
            <a:solidFill>
              <a:srgbClr val="FDD762">
                <a:lumMod val="50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650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9F6DA59-0456-52EE-415A-77C03F334CAC}"/>
              </a:ext>
            </a:extLst>
          </p:cNvPr>
          <p:cNvSpPr/>
          <p:nvPr/>
        </p:nvSpPr>
        <p:spPr>
          <a:xfrm>
            <a:off x="3285311" y="1663596"/>
            <a:ext cx="5621377" cy="7021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Phương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đánh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bắt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56569D2-6A16-AA74-D315-B1A051E3434C}"/>
              </a:ext>
            </a:extLst>
          </p:cNvPr>
          <p:cNvCxnSpPr>
            <a:stCxn id="24" idx="2"/>
            <a:endCxn id="29" idx="0"/>
          </p:cNvCxnSpPr>
          <p:nvPr/>
        </p:nvCxnSpPr>
        <p:spPr>
          <a:xfrm flipH="1">
            <a:off x="2086460" y="2365771"/>
            <a:ext cx="4009540" cy="1274957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395BF5-C054-431E-F6CF-5687890F8AE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095999" y="2365771"/>
            <a:ext cx="1" cy="1274957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06D09D-036E-D343-4C2F-90BD530A427D}"/>
              </a:ext>
            </a:extLst>
          </p:cNvPr>
          <p:cNvCxnSpPr>
            <a:cxnSpLocks/>
            <a:stCxn id="24" idx="2"/>
            <a:endCxn id="35" idx="0"/>
          </p:cNvCxnSpPr>
          <p:nvPr/>
        </p:nvCxnSpPr>
        <p:spPr>
          <a:xfrm>
            <a:off x="6096000" y="2365771"/>
            <a:ext cx="3873293" cy="1274957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headEnd type="none" w="med" len="med"/>
            <a:tailEnd type="arrow" w="med" len="med"/>
          </a:ln>
          <a:effectLst/>
        </p:spPr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19292E-8E2D-D786-26FE-FC10F9F4860F}"/>
              </a:ext>
            </a:extLst>
          </p:cNvPr>
          <p:cNvGrpSpPr/>
          <p:nvPr/>
        </p:nvGrpSpPr>
        <p:grpSpPr>
          <a:xfrm>
            <a:off x="350819" y="3640728"/>
            <a:ext cx="3471281" cy="3121020"/>
            <a:chOff x="262519" y="1825648"/>
            <a:chExt cx="2603461" cy="2340765"/>
          </a:xfrm>
        </p:grpSpPr>
        <p:pic>
          <p:nvPicPr>
            <p:cNvPr id="29" name="Picture 6" descr="🥇 Ảnh đánh Cá Bằng Lưới Vây được Khen Ngợi Trên 5 Báo Nước Ngoài ™  ⭐TravelSGCC⭐ Ngày【24 Tháng Mười, 2023】 Việt Nam">
              <a:extLst>
                <a:ext uri="{FF2B5EF4-FFF2-40B4-BE49-F238E27FC236}">
                  <a16:creationId xmlns:a16="http://schemas.microsoft.com/office/drawing/2014/main" id="{0F5D86C0-33A4-F62A-0E44-AFF011F14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19" y="1825648"/>
              <a:ext cx="2603461" cy="185348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2D626E-F8A0-4F47-A4ED-E1881CE3F56A}"/>
                </a:ext>
              </a:extLst>
            </p:cNvPr>
            <p:cNvSpPr txBox="1"/>
            <p:nvPr/>
          </p:nvSpPr>
          <p:spPr>
            <a:xfrm>
              <a:off x="381294" y="3820164"/>
              <a:ext cx="214026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Lưới vây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C7281C-BE12-FDE7-3E8D-B30C041EE296}"/>
              </a:ext>
            </a:extLst>
          </p:cNvPr>
          <p:cNvGrpSpPr/>
          <p:nvPr/>
        </p:nvGrpSpPr>
        <p:grpSpPr>
          <a:xfrm>
            <a:off x="4057793" y="3640728"/>
            <a:ext cx="3866465" cy="3121020"/>
            <a:chOff x="3042749" y="1825648"/>
            <a:chExt cx="2899849" cy="234076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56B2868-3BE6-7EB0-AA5C-DED057F01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2749" y="1825648"/>
              <a:ext cx="2899849" cy="1853486"/>
            </a:xfrm>
            <a:prstGeom prst="round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2A2BB4-A53A-D0F7-143A-1042F3DB2BFC}"/>
                </a:ext>
              </a:extLst>
            </p:cNvPr>
            <p:cNvSpPr txBox="1"/>
            <p:nvPr/>
          </p:nvSpPr>
          <p:spPr>
            <a:xfrm>
              <a:off x="3422539" y="3820164"/>
              <a:ext cx="214026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Lưới kéo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C5B298-BB7F-3313-5230-8F902CADC505}"/>
              </a:ext>
            </a:extLst>
          </p:cNvPr>
          <p:cNvGrpSpPr/>
          <p:nvPr/>
        </p:nvGrpSpPr>
        <p:grpSpPr>
          <a:xfrm>
            <a:off x="8115807" y="3640728"/>
            <a:ext cx="3706972" cy="3121020"/>
            <a:chOff x="6086260" y="1825648"/>
            <a:chExt cx="2780229" cy="2340765"/>
          </a:xfrm>
        </p:grpSpPr>
        <p:pic>
          <p:nvPicPr>
            <p:cNvPr id="35" name="Picture 8" descr="Chồng nói đi câu cá nhưng thực ra là ngoại tình">
              <a:extLst>
                <a:ext uri="{FF2B5EF4-FFF2-40B4-BE49-F238E27FC236}">
                  <a16:creationId xmlns:a16="http://schemas.microsoft.com/office/drawing/2014/main" id="{CB211B74-8387-C18A-4C91-E1C4F9D6E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260" y="1825648"/>
              <a:ext cx="2780229" cy="185348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280FDC-B55E-A0C6-FD34-3AA55D29500B}"/>
                </a:ext>
              </a:extLst>
            </p:cNvPr>
            <p:cNvSpPr txBox="1"/>
            <p:nvPr/>
          </p:nvSpPr>
          <p:spPr>
            <a:xfrm>
              <a:off x="6406240" y="3820164"/>
              <a:ext cx="214026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Câu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97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B1C1C-0839-95D9-6563-C519E32FB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80"/>
          <a:stretch/>
        </p:blipFill>
        <p:spPr>
          <a:xfrm>
            <a:off x="7194884" y="628965"/>
            <a:ext cx="4997116" cy="6229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E530F-7A32-2E64-FFBD-98ACF48DD440}"/>
              </a:ext>
            </a:extLst>
          </p:cNvPr>
          <p:cNvSpPr txBox="1"/>
          <p:nvPr/>
        </p:nvSpPr>
        <p:spPr>
          <a:xfrm>
            <a:off x="521908" y="2351980"/>
            <a:ext cx="6033104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Các thuỷ sản nuôi chủ yếu gồm: tôm sú, tôm hùm, cá, ngao, hàu, bào ngư,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…</a:t>
            </a: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Các hình thức nuôi hải sản: nuôi cá lồng bè trên biển, nuôi tôm nước lợ, nuôi tôm trên cát,... 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07712D2-FF3B-4247-8F73-1398A4A292A6}"/>
              </a:ext>
            </a:extLst>
          </p:cNvPr>
          <p:cNvSpPr/>
          <p:nvPr/>
        </p:nvSpPr>
        <p:spPr>
          <a:xfrm>
            <a:off x="5506106" y="5234819"/>
            <a:ext cx="2097812" cy="1623181"/>
          </a:xfrm>
          <a:custGeom>
            <a:avLst/>
            <a:gdLst/>
            <a:ahLst/>
            <a:cxnLst/>
            <a:rect l="l" t="t" r="r" b="b"/>
            <a:pathLst>
              <a:path w="5317997" h="4114800">
                <a:moveTo>
                  <a:pt x="0" y="0"/>
                </a:moveTo>
                <a:lnTo>
                  <a:pt x="5317996" y="0"/>
                </a:lnTo>
                <a:lnTo>
                  <a:pt x="5317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89"/>
          </a:p>
        </p:txBody>
      </p:sp>
    </p:spTree>
    <p:extLst>
      <p:ext uri="{BB962C8B-B14F-4D97-AF65-F5344CB8AC3E}">
        <p14:creationId xmlns:p14="http://schemas.microsoft.com/office/powerpoint/2010/main" val="12937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CB16EC5-239E-6A0A-97E2-29B891B5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759BA48-4070-ED3F-CCB8-27B675C126D0}"/>
              </a:ext>
            </a:extLst>
          </p:cNvPr>
          <p:cNvSpPr txBox="1"/>
          <p:nvPr/>
        </p:nvSpPr>
        <p:spPr>
          <a:xfrm>
            <a:off x="2615902" y="1548023"/>
            <a:ext cx="696019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latin typeface="UTM Avo" panose="02040603050506020204" pitchFamily="18"/>
                <a:cs typeface="Arial"/>
                <a:sym typeface="Arial"/>
              </a:rPr>
              <a:t>Sản</a:t>
            </a:r>
            <a:r>
              <a:rPr lang="en-US" sz="28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/>
                <a:cs typeface="Arial"/>
                <a:sym typeface="Arial"/>
              </a:rPr>
              <a:t>xuất</a:t>
            </a:r>
            <a:r>
              <a:rPr lang="en-US" sz="28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/>
                <a:cs typeface="Arial"/>
                <a:sym typeface="Arial"/>
              </a:rPr>
              <a:t>muối</a:t>
            </a:r>
            <a:endParaRPr lang="en-US" sz="2800" b="1" kern="0" dirty="0"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4" name="Picture 4" descr="Một thảm họa dân tộc khôn lường với người ăn muối phơi nước">
            <a:extLst>
              <a:ext uri="{FF2B5EF4-FFF2-40B4-BE49-F238E27FC236}">
                <a16:creationId xmlns:a16="http://schemas.microsoft.com/office/drawing/2014/main" id="{4B6B244D-FC8F-D654-CC87-F2F86B9EC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0000" l="8854" r="93646">
                        <a14:foregroundMark x1="11667" y1="47344" x2="13125" y2="59531"/>
                        <a14:foregroundMark x1="13125" y1="59531" x2="21042" y2="77656"/>
                        <a14:foregroundMark x1="21042" y1="77656" x2="57604" y2="85000"/>
                        <a14:foregroundMark x1="32500" y1="64844" x2="79167" y2="83906"/>
                        <a14:foregroundMark x1="28438" y1="20625" x2="58646" y2="9063"/>
                        <a14:foregroundMark x1="58646" y1="9063" x2="68333" y2="11875"/>
                        <a14:foregroundMark x1="24792" y1="76094" x2="72188" y2="87500"/>
                        <a14:foregroundMark x1="72188" y1="87500" x2="80313" y2="82031"/>
                        <a14:foregroundMark x1="80313" y1="82031" x2="85313" y2="70313"/>
                        <a14:foregroundMark x1="85313" y1="70313" x2="89271" y2="48438"/>
                        <a14:foregroundMark x1="71458" y1="15781" x2="82188" y2="18438"/>
                        <a14:foregroundMark x1="82188" y1="18438" x2="87813" y2="30781"/>
                        <a14:foregroundMark x1="87813" y1="30781" x2="89271" y2="41719"/>
                        <a14:foregroundMark x1="87917" y1="16094" x2="93646" y2="52656"/>
                        <a14:foregroundMark x1="93646" y1="52656" x2="93438" y2="65156"/>
                        <a14:foregroundMark x1="91250" y1="61094" x2="84583" y2="87969"/>
                        <a14:foregroundMark x1="87188" y1="54063" x2="80625" y2="65313"/>
                        <a14:foregroundMark x1="60521" y1="65000" x2="64063" y2="48281"/>
                        <a14:foregroundMark x1="18750" y1="74063" x2="33021" y2="85000"/>
                        <a14:foregroundMark x1="33021" y1="85000" x2="54896" y2="87656"/>
                        <a14:foregroundMark x1="54896" y1="87656" x2="56875" y2="87344"/>
                        <a14:foregroundMark x1="19479" y1="79219" x2="62187" y2="88281"/>
                        <a14:foregroundMark x1="62187" y1="88281" x2="81667" y2="85469"/>
                        <a14:foregroundMark x1="16042" y1="24375" x2="56250" y2="12188"/>
                        <a14:foregroundMark x1="56250" y1="12188" x2="65000" y2="11719"/>
                        <a14:foregroundMark x1="17396" y1="24375" x2="37396" y2="13594"/>
                        <a14:foregroundMark x1="37396" y1="13594" x2="59688" y2="11406"/>
                        <a14:foregroundMark x1="14375" y1="22813" x2="21667" y2="17031"/>
                        <a14:foregroundMark x1="21667" y1="17031" x2="79375" y2="8438"/>
                        <a14:foregroundMark x1="79375" y1="8438" x2="88750" y2="11250"/>
                        <a14:foregroundMark x1="88750" y1="11250" x2="90625" y2="14375"/>
                        <a14:foregroundMark x1="65625" y1="55469" x2="78438" y2="61094"/>
                        <a14:foregroundMark x1="8854" y1="56406" x2="16979" y2="76094"/>
                        <a14:foregroundMark x1="16979" y1="76094" x2="25104" y2="85781"/>
                        <a14:foregroundMark x1="25104" y1="85781" x2="25208" y2="8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16" y="2202754"/>
            <a:ext cx="7373887" cy="49159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546E86-C0C0-305D-2B5A-E924AA9C0588}"/>
              </a:ext>
            </a:extLst>
          </p:cNvPr>
          <p:cNvSpPr txBox="1"/>
          <p:nvPr/>
        </p:nvSpPr>
        <p:spPr>
          <a:xfrm>
            <a:off x="382084" y="2445711"/>
            <a:ext cx="7744912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cụ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sản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xuất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chang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xe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cút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Quy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sản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xuất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63E23032-EFDC-C27F-8FDF-2B9CF202B3B7}"/>
              </a:ext>
            </a:extLst>
          </p:cNvPr>
          <p:cNvSpPr/>
          <p:nvPr/>
        </p:nvSpPr>
        <p:spPr>
          <a:xfrm>
            <a:off x="382084" y="3915285"/>
            <a:ext cx="3275881" cy="104931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Dẫn nước biển vào sân phơi muối </a:t>
            </a: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BC1DE003-CA38-7220-D070-15083FA0DD10}"/>
              </a:ext>
            </a:extLst>
          </p:cNvPr>
          <p:cNvSpPr/>
          <p:nvPr/>
        </p:nvSpPr>
        <p:spPr>
          <a:xfrm>
            <a:off x="4560705" y="3915285"/>
            <a:ext cx="3472446" cy="104931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Phơi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bốc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muối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E4FFA115-AA25-5EBB-0A19-CB734F20B68F}"/>
              </a:ext>
            </a:extLst>
          </p:cNvPr>
          <p:cNvSpPr/>
          <p:nvPr/>
        </p:nvSpPr>
        <p:spPr>
          <a:xfrm>
            <a:off x="1979069" y="5587520"/>
            <a:ext cx="4924126" cy="104931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xe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cút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kít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gánh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thu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hoạch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2BD6D0-7403-8216-C084-F80142EE0016}"/>
              </a:ext>
            </a:extLst>
          </p:cNvPr>
          <p:cNvCxnSpPr/>
          <p:nvPr/>
        </p:nvCxnSpPr>
        <p:spPr>
          <a:xfrm>
            <a:off x="5434308" y="4967927"/>
            <a:ext cx="0" cy="619593"/>
          </a:xfrm>
          <a:prstGeom prst="line">
            <a:avLst/>
          </a:prstGeom>
          <a:noFill/>
          <a:ln w="28575" cap="flat" cmpd="sng" algn="ctr">
            <a:solidFill>
              <a:srgbClr val="FFB54B">
                <a:lumMod val="50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1B0CA7-2273-D605-E52B-3AB651BAB51B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3657965" y="4439941"/>
            <a:ext cx="902740" cy="0"/>
          </a:xfrm>
          <a:prstGeom prst="line">
            <a:avLst/>
          </a:prstGeom>
          <a:noFill/>
          <a:ln w="28575" cap="flat" cmpd="sng" algn="ctr">
            <a:solidFill>
              <a:srgbClr val="FFB54B">
                <a:lumMod val="50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01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1E46FA-3E7F-F48C-DDAD-C78246348061}"/>
              </a:ext>
            </a:extLst>
          </p:cNvPr>
          <p:cNvSpPr/>
          <p:nvPr/>
        </p:nvSpPr>
        <p:spPr>
          <a:xfrm>
            <a:off x="3285311" y="1706567"/>
            <a:ext cx="5621377" cy="7021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Một số cánh đồng muối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F82E36-DE89-7660-2DFC-BA98BB98EB2F}"/>
              </a:ext>
            </a:extLst>
          </p:cNvPr>
          <p:cNvGrpSpPr/>
          <p:nvPr/>
        </p:nvGrpSpPr>
        <p:grpSpPr>
          <a:xfrm>
            <a:off x="0" y="2564802"/>
            <a:ext cx="4528457" cy="4210050"/>
            <a:chOff x="1036920" y="1349298"/>
            <a:chExt cx="3396343" cy="315753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8F6EB2-2056-8053-FD49-8A245C180A17}"/>
                </a:ext>
              </a:extLst>
            </p:cNvPr>
            <p:cNvSpPr txBox="1"/>
            <p:nvPr/>
          </p:nvSpPr>
          <p:spPr>
            <a:xfrm>
              <a:off x="1036920" y="3794141"/>
              <a:ext cx="3396343" cy="712695"/>
            </a:xfrm>
            <a:prstGeom prst="rect">
              <a:avLst/>
            </a:prstGeom>
            <a:solidFill>
              <a:srgbClr val="FBF2E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Cánh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đồng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muối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Sa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Huỳnh</a:t>
              </a:r>
              <a:endParaRPr lang="en-US" sz="2000" kern="0" dirty="0">
                <a:latin typeface="UTM Avo" panose="02040603050506020204" pitchFamily="18"/>
                <a:cs typeface="Arial"/>
                <a:sym typeface="Arial"/>
              </a:endParaRPr>
            </a:p>
          </p:txBody>
        </p:sp>
        <p:pic>
          <p:nvPicPr>
            <p:cNvPr id="23" name="Picture 2" descr="Đồng muối Sa Huỳnh: Nét đẹp dung dị 100 năm của xứ Quảng">
              <a:extLst>
                <a:ext uri="{FF2B5EF4-FFF2-40B4-BE49-F238E27FC236}">
                  <a16:creationId xmlns:a16="http://schemas.microsoft.com/office/drawing/2014/main" id="{037B08A2-9B78-CB3D-8F56-6BCE1DB694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4" r="10864"/>
            <a:stretch/>
          </p:blipFill>
          <p:spPr bwMode="auto">
            <a:xfrm>
              <a:off x="1309062" y="1349298"/>
              <a:ext cx="2831157" cy="244484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BE8B14-B3C8-8093-8123-E25494AADE30}"/>
              </a:ext>
            </a:extLst>
          </p:cNvPr>
          <p:cNvGrpSpPr/>
          <p:nvPr/>
        </p:nvGrpSpPr>
        <p:grpSpPr>
          <a:xfrm>
            <a:off x="4137732" y="2564801"/>
            <a:ext cx="4528457" cy="4229404"/>
            <a:chOff x="3537204" y="1313011"/>
            <a:chExt cx="3396343" cy="3172053"/>
          </a:xfrm>
        </p:grpSpPr>
        <p:pic>
          <p:nvPicPr>
            <p:cNvPr id="25" name="Picture 4" descr="Hòn Khói Nha Trang: CHƠI gì, ĂN gì khi đến làng muối 400ha?">
              <a:extLst>
                <a:ext uri="{FF2B5EF4-FFF2-40B4-BE49-F238E27FC236}">
                  <a16:creationId xmlns:a16="http://schemas.microsoft.com/office/drawing/2014/main" id="{A2A703CD-3FF4-02DA-684F-D0F45EE9DF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5" r="7484"/>
            <a:stretch/>
          </p:blipFill>
          <p:spPr bwMode="auto">
            <a:xfrm>
              <a:off x="3839795" y="1313011"/>
              <a:ext cx="2683722" cy="244484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34530B-8895-F3B6-4AC1-3A2F0AEE756B}"/>
                </a:ext>
              </a:extLst>
            </p:cNvPr>
            <p:cNvSpPr txBox="1"/>
            <p:nvPr/>
          </p:nvSpPr>
          <p:spPr>
            <a:xfrm>
              <a:off x="3537204" y="3772369"/>
              <a:ext cx="3396343" cy="712695"/>
            </a:xfrm>
            <a:prstGeom prst="rect">
              <a:avLst/>
            </a:prstGeom>
            <a:solidFill>
              <a:srgbClr val="FBF2E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Cánh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đồng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muối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Hòn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Khói</a:t>
              </a:r>
              <a:endParaRPr lang="en-US" sz="2000" kern="0" dirty="0"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145AD0-07A2-E8C2-31D3-314235D6B1F2}"/>
              </a:ext>
            </a:extLst>
          </p:cNvPr>
          <p:cNvGrpSpPr/>
          <p:nvPr/>
        </p:nvGrpSpPr>
        <p:grpSpPr>
          <a:xfrm>
            <a:off x="8437641" y="2668988"/>
            <a:ext cx="3754359" cy="4125217"/>
            <a:chOff x="6380449" y="1405665"/>
            <a:chExt cx="2815769" cy="3093913"/>
          </a:xfrm>
        </p:grpSpPr>
        <p:pic>
          <p:nvPicPr>
            <p:cNvPr id="28" name="Picture 6" descr="Cánh Đồng Muối Cà Ná Thiên Đường Trời Tuyết Châu Âu Với Các Đồi">
              <a:extLst>
                <a:ext uri="{FF2B5EF4-FFF2-40B4-BE49-F238E27FC236}">
                  <a16:creationId xmlns:a16="http://schemas.microsoft.com/office/drawing/2014/main" id="{2839C6BB-5448-4EEC-C0DC-0E2A6EBB49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3" r="19232"/>
            <a:stretch/>
          </p:blipFill>
          <p:spPr bwMode="auto">
            <a:xfrm>
              <a:off x="6380449" y="1405665"/>
              <a:ext cx="2543627" cy="234493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5CE29B-379E-F669-B1CD-1DFFF7088E82}"/>
                </a:ext>
              </a:extLst>
            </p:cNvPr>
            <p:cNvSpPr txBox="1"/>
            <p:nvPr/>
          </p:nvSpPr>
          <p:spPr>
            <a:xfrm>
              <a:off x="6380449" y="3786883"/>
              <a:ext cx="2815769" cy="712695"/>
            </a:xfrm>
            <a:prstGeom prst="rect">
              <a:avLst/>
            </a:prstGeom>
            <a:solidFill>
              <a:srgbClr val="FBF2E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000" kern="0">
                  <a:latin typeface="UTM Avo" panose="02040603050506020204" pitchFamily="18"/>
                  <a:cs typeface="Arial"/>
                  <a:sym typeface="Arial"/>
                </a:rPr>
                <a:t>Cánh đồng muối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000" kern="0">
                  <a:latin typeface="UTM Avo" panose="02040603050506020204" pitchFamily="18"/>
                  <a:cs typeface="Arial"/>
                  <a:sym typeface="Arial"/>
                </a:rPr>
                <a:t>Cà Ná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3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333F2D-4289-F222-B14C-13F224FF0E8C}"/>
              </a:ext>
            </a:extLst>
          </p:cNvPr>
          <p:cNvSpPr txBox="1"/>
          <p:nvPr/>
        </p:nvSpPr>
        <p:spPr>
          <a:xfrm>
            <a:off x="2615902" y="1513837"/>
            <a:ext cx="6960195" cy="73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Du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lịch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biển</a:t>
            </a:r>
            <a:endParaRPr lang="en-US" sz="3200" b="1" kern="0" dirty="0"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6" name="Picture 2" descr="Du lịch biển miền Trung - Thiên đường “trốn nóng” siêu HOT">
            <a:extLst>
              <a:ext uri="{FF2B5EF4-FFF2-40B4-BE49-F238E27FC236}">
                <a16:creationId xmlns:a16="http://schemas.microsoft.com/office/drawing/2014/main" id="{696641DB-76FB-281C-2B89-E190FA7AD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4" b="13199"/>
          <a:stretch/>
        </p:blipFill>
        <p:spPr bwMode="auto">
          <a:xfrm>
            <a:off x="6096000" y="2621825"/>
            <a:ext cx="5483964" cy="3783392"/>
          </a:xfrm>
          <a:prstGeom prst="roundRect">
            <a:avLst>
              <a:gd name="adj" fmla="val 1192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E9ADBE-DB1F-3E0C-1E3E-E21CCFA361A3}"/>
              </a:ext>
            </a:extLst>
          </p:cNvPr>
          <p:cNvSpPr txBox="1"/>
          <p:nvPr/>
        </p:nvSpPr>
        <p:spPr>
          <a:xfrm>
            <a:off x="612036" y="3121204"/>
            <a:ext cx="520579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Hoạt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động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du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lịch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biển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ngày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càng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phát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triển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.</a:t>
            </a: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Nhiều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loại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dịch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vụ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: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tắm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biển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nghỉ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dưỡng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tham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quan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các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danh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lam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thắng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latin typeface="UTM Avo" panose="02040603050506020204" pitchFamily="18"/>
                <a:cs typeface="Arial"/>
                <a:sym typeface="Arial"/>
              </a:rPr>
              <a:t>cảnh</a:t>
            </a:r>
            <a:r>
              <a:rPr lang="en-US" sz="2400" kern="0" dirty="0">
                <a:latin typeface="UTM Avo" panose="02040603050506020204" pitchFamily="18"/>
                <a:cs typeface="Arial"/>
                <a:sym typeface="Arial"/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210904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A4D49C-3A50-DE4D-6D95-3BB9F3054CE5}"/>
              </a:ext>
            </a:extLst>
          </p:cNvPr>
          <p:cNvSpPr txBox="1"/>
          <p:nvPr/>
        </p:nvSpPr>
        <p:spPr>
          <a:xfrm>
            <a:off x="2794000" y="1622985"/>
            <a:ext cx="660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585">
              <a:buClrTx/>
            </a:pPr>
            <a:r>
              <a:rPr lang="en-US" sz="2800" b="1" kern="1200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800" b="1" kern="1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latin typeface="UTM Avo" panose="02040603050506020204" pitchFamily="18"/>
                <a:cs typeface="Arial" panose="020B0604020202020204" pitchFamily="34" charset="0"/>
              </a:rPr>
              <a:t>bãi</a:t>
            </a:r>
            <a:r>
              <a:rPr lang="en-US" sz="2800" b="1" kern="1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latin typeface="UTM Avo" panose="02040603050506020204" pitchFamily="18"/>
                <a:cs typeface="Arial" panose="020B0604020202020204" pitchFamily="34" charset="0"/>
              </a:rPr>
              <a:t>biển</a:t>
            </a:r>
            <a:r>
              <a:rPr lang="en-US" sz="2800" b="1" kern="1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C0BCDB-E164-09CC-6002-954A40315325}"/>
              </a:ext>
            </a:extLst>
          </p:cNvPr>
          <p:cNvGrpSpPr/>
          <p:nvPr/>
        </p:nvGrpSpPr>
        <p:grpSpPr>
          <a:xfrm>
            <a:off x="-216108" y="2226412"/>
            <a:ext cx="4673600" cy="3966596"/>
            <a:chOff x="-321405" y="1866900"/>
            <a:chExt cx="7010400" cy="59498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E22BF5-9200-5714-4D31-E07289765FFB}"/>
                </a:ext>
              </a:extLst>
            </p:cNvPr>
            <p:cNvSpPr txBox="1"/>
            <p:nvPr/>
          </p:nvSpPr>
          <p:spPr>
            <a:xfrm>
              <a:off x="-321405" y="7216629"/>
              <a:ext cx="7010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buClrTx/>
              </a:pPr>
              <a:r>
                <a:rPr lang="en-US" sz="2000" kern="1200">
                  <a:latin typeface="UTM Avo" panose="02040603050506020204" pitchFamily="18"/>
                  <a:cs typeface="Arial" panose="020B0604020202020204" pitchFamily="34" charset="0"/>
                </a:rPr>
                <a:t>Biển Mỹ Khê – Đà Nẵng </a:t>
              </a:r>
            </a:p>
          </p:txBody>
        </p:sp>
        <p:pic>
          <p:nvPicPr>
            <p:cNvPr id="8" name="Picture 2" descr="Bãi biển Mỹ Khê Đà Nẵng - Điểm du lịch HOT cho mùa hè 2023">
              <a:extLst>
                <a:ext uri="{FF2B5EF4-FFF2-40B4-BE49-F238E27FC236}">
                  <a16:creationId xmlns:a16="http://schemas.microsoft.com/office/drawing/2014/main" id="{7B553226-D474-C69F-E5CE-0D8FBDEB02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47"/>
            <a:stretch/>
          </p:blipFill>
          <p:spPr bwMode="auto">
            <a:xfrm>
              <a:off x="533400" y="1866900"/>
              <a:ext cx="5300791" cy="499740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A80926-B54A-C20C-7A2E-3BF5B89C5425}"/>
              </a:ext>
            </a:extLst>
          </p:cNvPr>
          <p:cNvGrpSpPr/>
          <p:nvPr/>
        </p:nvGrpSpPr>
        <p:grpSpPr>
          <a:xfrm>
            <a:off x="3590058" y="2517118"/>
            <a:ext cx="4991413" cy="4217800"/>
            <a:chOff x="5383486" y="3148250"/>
            <a:chExt cx="7487119" cy="63267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CB0FF9-122A-4A48-DA1C-9B28E0245155}"/>
                </a:ext>
              </a:extLst>
            </p:cNvPr>
            <p:cNvSpPr txBox="1"/>
            <p:nvPr/>
          </p:nvSpPr>
          <p:spPr>
            <a:xfrm>
              <a:off x="5383486" y="8874785"/>
              <a:ext cx="7487119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buClrTx/>
              </a:pPr>
              <a:r>
                <a:rPr lang="en-US" sz="2000" kern="1200" dirty="0" err="1">
                  <a:latin typeface="UTM Avo" panose="02040603050506020204" pitchFamily="18"/>
                  <a:cs typeface="Arial" panose="020B0604020202020204" pitchFamily="34" charset="0"/>
                </a:rPr>
                <a:t>Biển</a:t>
              </a:r>
              <a:r>
                <a:rPr lang="en-US" sz="2000" kern="1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UTM Avo" panose="02040603050506020204" pitchFamily="18"/>
                  <a:cs typeface="Arial" panose="020B0604020202020204" pitchFamily="34" charset="0"/>
                </a:rPr>
                <a:t>Nha</a:t>
              </a:r>
              <a:r>
                <a:rPr lang="en-US" sz="2000" kern="1200" dirty="0">
                  <a:latin typeface="UTM Avo" panose="02040603050506020204" pitchFamily="18"/>
                  <a:cs typeface="Arial" panose="020B0604020202020204" pitchFamily="34" charset="0"/>
                </a:rPr>
                <a:t> Trang – </a:t>
              </a:r>
              <a:r>
                <a:rPr lang="en-US" sz="2000" kern="1200" dirty="0" err="1">
                  <a:latin typeface="UTM Avo" panose="02040603050506020204" pitchFamily="18"/>
                  <a:cs typeface="Arial" panose="020B0604020202020204" pitchFamily="34" charset="0"/>
                </a:rPr>
                <a:t>Khánh</a:t>
              </a:r>
              <a:r>
                <a:rPr lang="en-US" sz="2000" kern="1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UTM Avo" panose="02040603050506020204" pitchFamily="18"/>
                  <a:cs typeface="Arial" panose="020B0604020202020204" pitchFamily="34" charset="0"/>
                </a:rPr>
                <a:t>Hòa</a:t>
              </a:r>
              <a:r>
                <a:rPr lang="en-US" sz="2000" kern="1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1" name="Picture 6" descr="TOP 10 Bãi biển Nha Trang đẹp nhất chắc chắn phải đến 1 lần">
              <a:extLst>
                <a:ext uri="{FF2B5EF4-FFF2-40B4-BE49-F238E27FC236}">
                  <a16:creationId xmlns:a16="http://schemas.microsoft.com/office/drawing/2014/main" id="{74544806-9657-AA4E-1174-C0467ED91C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95"/>
            <a:stretch/>
          </p:blipFill>
          <p:spPr bwMode="auto">
            <a:xfrm>
              <a:off x="6151532" y="3148250"/>
              <a:ext cx="5964268" cy="553167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1DEDA4-58BA-62D6-F5B3-70C17D6D70C0}"/>
              </a:ext>
            </a:extLst>
          </p:cNvPr>
          <p:cNvGrpSpPr/>
          <p:nvPr/>
        </p:nvGrpSpPr>
        <p:grpSpPr>
          <a:xfrm>
            <a:off x="7734510" y="2240847"/>
            <a:ext cx="4991413" cy="3947597"/>
            <a:chOff x="11365408" y="1895397"/>
            <a:chExt cx="7487119" cy="5921395"/>
          </a:xfrm>
        </p:grpSpPr>
        <p:pic>
          <p:nvPicPr>
            <p:cNvPr id="13" name="Picture 8" descr="5 bãi biển Mũi Né sạch đẹp, thơ mộng đốn tim khách du lịch">
              <a:extLst>
                <a:ext uri="{FF2B5EF4-FFF2-40B4-BE49-F238E27FC236}">
                  <a16:creationId xmlns:a16="http://schemas.microsoft.com/office/drawing/2014/main" id="{EBCEC7DC-D77C-6A39-6190-9508924F63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3" r="12653"/>
            <a:stretch/>
          </p:blipFill>
          <p:spPr bwMode="auto">
            <a:xfrm>
              <a:off x="12458573" y="1895397"/>
              <a:ext cx="5300790" cy="499740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4E5D96-13DA-B4AD-8452-9B0FA73D8AC2}"/>
                </a:ext>
              </a:extLst>
            </p:cNvPr>
            <p:cNvSpPr txBox="1"/>
            <p:nvPr/>
          </p:nvSpPr>
          <p:spPr>
            <a:xfrm>
              <a:off x="11365408" y="7216627"/>
              <a:ext cx="7487119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buClrTx/>
              </a:pPr>
              <a:r>
                <a:rPr lang="en-US" sz="2000" kern="1200">
                  <a:latin typeface="UTM Avo" panose="02040603050506020204" pitchFamily="18"/>
                  <a:cs typeface="Arial" panose="020B0604020202020204" pitchFamily="34" charset="0"/>
                </a:rPr>
                <a:t>Biển Mũi Né – Bình Thuận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5CEF4B-8038-A0C7-A4DD-9C8ABAA81AA1}"/>
              </a:ext>
            </a:extLst>
          </p:cNvPr>
          <p:cNvGrpSpPr/>
          <p:nvPr/>
        </p:nvGrpSpPr>
        <p:grpSpPr>
          <a:xfrm>
            <a:off x="-6655594" y="7571722"/>
            <a:ext cx="4673600" cy="4276900"/>
            <a:chOff x="11734800" y="1943100"/>
            <a:chExt cx="7010400" cy="6415350"/>
          </a:xfrm>
        </p:grpSpPr>
        <p:pic>
          <p:nvPicPr>
            <p:cNvPr id="16" name="Picture 6" descr="Vịnh Dung Quất – 'nàng công chúa ngủ quên' của Quảng Ngãi">
              <a:extLst>
                <a:ext uri="{FF2B5EF4-FFF2-40B4-BE49-F238E27FC236}">
                  <a16:creationId xmlns:a16="http://schemas.microsoft.com/office/drawing/2014/main" id="{60EB5227-2540-4799-10BF-31F6488C9C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7" r="6612"/>
            <a:stretch/>
          </p:blipFill>
          <p:spPr bwMode="auto">
            <a:xfrm>
              <a:off x="12068177" y="1943100"/>
              <a:ext cx="5943600" cy="547526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DAC3B2-9771-86CE-F376-1301A03DF3D7}"/>
                </a:ext>
              </a:extLst>
            </p:cNvPr>
            <p:cNvSpPr txBox="1"/>
            <p:nvPr/>
          </p:nvSpPr>
          <p:spPr>
            <a:xfrm>
              <a:off x="11734800" y="7758285"/>
              <a:ext cx="7010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buClrTx/>
              </a:pPr>
              <a:r>
                <a:rPr lang="en-US" sz="2000" kern="1200">
                  <a:latin typeface="UTM Avo" panose="02040603050506020204" pitchFamily="18"/>
                  <a:cs typeface="Arial" panose="020B0604020202020204" pitchFamily="34" charset="0"/>
                </a:rPr>
                <a:t>Dung Quất – Quảng Ngãi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F22092-597F-28AA-D315-F934E3E27474}"/>
              </a:ext>
            </a:extLst>
          </p:cNvPr>
          <p:cNvGrpSpPr/>
          <p:nvPr/>
        </p:nvGrpSpPr>
        <p:grpSpPr>
          <a:xfrm>
            <a:off x="12907791" y="7190117"/>
            <a:ext cx="4673600" cy="4129201"/>
            <a:chOff x="-166688" y="1930453"/>
            <a:chExt cx="7010400" cy="6193801"/>
          </a:xfrm>
        </p:grpSpPr>
        <p:pic>
          <p:nvPicPr>
            <p:cNvPr id="19" name="Picture 2" descr="48 giờ ăn chơi ở biển Cửa Lò dịp cuối tuần - VnExpress Du lịch">
              <a:extLst>
                <a:ext uri="{FF2B5EF4-FFF2-40B4-BE49-F238E27FC236}">
                  <a16:creationId xmlns:a16="http://schemas.microsoft.com/office/drawing/2014/main" id="{2B90B903-FBF5-646D-0E39-3184DA70D3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r="16935"/>
            <a:stretch/>
          </p:blipFill>
          <p:spPr bwMode="auto">
            <a:xfrm>
              <a:off x="495139" y="1930453"/>
              <a:ext cx="5686746" cy="525371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04AE70-5A1A-5D79-1962-6DB2C48218AD}"/>
                </a:ext>
              </a:extLst>
            </p:cNvPr>
            <p:cNvSpPr txBox="1"/>
            <p:nvPr/>
          </p:nvSpPr>
          <p:spPr>
            <a:xfrm>
              <a:off x="-166688" y="7524089"/>
              <a:ext cx="7010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buClrTx/>
              </a:pPr>
              <a:r>
                <a:rPr lang="en-US" sz="2000" kern="1200">
                  <a:latin typeface="UTM Avo" panose="02040603050506020204" pitchFamily="18"/>
                  <a:cs typeface="Arial" panose="020B0604020202020204" pitchFamily="34" charset="0"/>
                </a:rPr>
                <a:t>Cửa Lò – Nghệ An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A72829-FEA1-2CFD-532E-A6C4D500A69E}"/>
              </a:ext>
            </a:extLst>
          </p:cNvPr>
          <p:cNvGrpSpPr/>
          <p:nvPr/>
        </p:nvGrpSpPr>
        <p:grpSpPr>
          <a:xfrm>
            <a:off x="3600293" y="9198570"/>
            <a:ext cx="4673600" cy="4282531"/>
            <a:chOff x="5638799" y="3586440"/>
            <a:chExt cx="7010400" cy="6423795"/>
          </a:xfrm>
        </p:grpSpPr>
        <p:pic>
          <p:nvPicPr>
            <p:cNvPr id="22" name="Picture 4" descr="Nhịp sống Chân Mây">
              <a:extLst>
                <a:ext uri="{FF2B5EF4-FFF2-40B4-BE49-F238E27FC236}">
                  <a16:creationId xmlns:a16="http://schemas.microsoft.com/office/drawing/2014/main" id="{A1549A5D-2E87-8BA7-BDBB-0C878EBD9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" r="22001"/>
            <a:stretch/>
          </p:blipFill>
          <p:spPr bwMode="auto">
            <a:xfrm>
              <a:off x="6054903" y="4557308"/>
              <a:ext cx="6178193" cy="54529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7C07C3-6E3F-F378-AF8D-238952EF88B5}"/>
                </a:ext>
              </a:extLst>
            </p:cNvPr>
            <p:cNvSpPr txBox="1"/>
            <p:nvPr/>
          </p:nvSpPr>
          <p:spPr>
            <a:xfrm>
              <a:off x="5638799" y="3586440"/>
              <a:ext cx="7010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buClrTx/>
              </a:pPr>
              <a:r>
                <a:rPr lang="en-US" sz="2000" kern="1200">
                  <a:latin typeface="UTM Avo" panose="02040603050506020204" pitchFamily="18"/>
                  <a:cs typeface="Arial" panose="020B0604020202020204" pitchFamily="34" charset="0"/>
                </a:rPr>
                <a:t>Chân Mây – Thừa Thiên Huế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9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693EEBC6-02D0-2329-9946-5C4C5ACD4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338" y="2030072"/>
            <a:ext cx="7157324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32DDB6A-DE73-2F51-1760-8F45B87ED4EF}"/>
              </a:ext>
            </a:extLst>
          </p:cNvPr>
          <p:cNvSpPr txBox="1"/>
          <p:nvPr/>
        </p:nvSpPr>
        <p:spPr>
          <a:xfrm>
            <a:off x="2459418" y="1573531"/>
            <a:ext cx="7273164" cy="73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Giao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thông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vận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tải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đường</a:t>
            </a:r>
            <a:r>
              <a:rPr lang="en-US" sz="32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b="1" kern="0" dirty="0" err="1">
                <a:latin typeface="UTM Avo" panose="02040603050506020204" pitchFamily="18"/>
                <a:cs typeface="Arial"/>
                <a:sym typeface="Arial"/>
              </a:rPr>
              <a:t>biển</a:t>
            </a:r>
            <a:endParaRPr lang="en-US" sz="3200" b="1" kern="0" dirty="0"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894B89-1AC4-50A9-9BEB-9EA76AD61BE8}"/>
              </a:ext>
            </a:extLst>
          </p:cNvPr>
          <p:cNvSpPr txBox="1"/>
          <p:nvPr/>
        </p:nvSpPr>
        <p:spPr>
          <a:xfrm>
            <a:off x="389299" y="2784725"/>
            <a:ext cx="5706701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400" kern="0" dirty="0">
                <a:latin typeface="UTM Avo" panose="02040603050506020204" pitchFamily="18"/>
                <a:cs typeface="Arial"/>
                <a:sym typeface="Arial"/>
              </a:rPr>
              <a:t>Duyên hải miền Trung có nhiều cảng biển quy mô lớn,</a:t>
            </a:r>
            <a:endParaRPr lang="en-US" sz="2400" kern="0" dirty="0">
              <a:latin typeface="UTM Avo" panose="02040603050506020204" pitchFamily="18"/>
              <a:cs typeface="Arial"/>
              <a:sym typeface="Arial"/>
            </a:endParaRP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vi-VN" sz="2400" kern="0" dirty="0">
                <a:latin typeface="UTM Avo" panose="02040603050506020204" pitchFamily="18"/>
                <a:cs typeface="Arial"/>
                <a:sym typeface="Arial"/>
              </a:rPr>
              <a:t>Cảng Đà Nẵng là một trong những cảng lớn và là cửa ngõ chính ra Biển Đông của các nước Lào, Thái Lan, Mi-an-ma,...</a:t>
            </a:r>
            <a:endParaRPr lang="en-US" sz="2400" kern="0" dirty="0"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26" name="Picture 2" descr="Hệ thống Cảng Đà Nẵng">
            <a:extLst>
              <a:ext uri="{FF2B5EF4-FFF2-40B4-BE49-F238E27FC236}">
                <a16:creationId xmlns:a16="http://schemas.microsoft.com/office/drawing/2014/main" id="{518CE9E3-1426-CB0C-768D-C9F0BB501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/>
          <a:stretch/>
        </p:blipFill>
        <p:spPr bwMode="auto">
          <a:xfrm>
            <a:off x="6664327" y="2400044"/>
            <a:ext cx="4918074" cy="411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0236E89-F62E-3043-D9FA-802A4C99FC33}"/>
              </a:ext>
            </a:extLst>
          </p:cNvPr>
          <p:cNvSpPr txBox="1"/>
          <p:nvPr/>
        </p:nvSpPr>
        <p:spPr>
          <a:xfrm>
            <a:off x="2794000" y="1616463"/>
            <a:ext cx="660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cảng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86843A-D072-F950-E3F6-E21D2643C668}"/>
              </a:ext>
            </a:extLst>
          </p:cNvPr>
          <p:cNvGrpSpPr/>
          <p:nvPr/>
        </p:nvGrpSpPr>
        <p:grpSpPr>
          <a:xfrm>
            <a:off x="-334644" y="2223284"/>
            <a:ext cx="4673600" cy="4129201"/>
            <a:chOff x="-166688" y="1930453"/>
            <a:chExt cx="7010400" cy="6193801"/>
          </a:xfrm>
        </p:grpSpPr>
        <p:pic>
          <p:nvPicPr>
            <p:cNvPr id="14" name="Picture 2" descr="48 giờ ăn chơi ở biển Cửa Lò dịp cuối tuần - VnExpress Du lịch">
              <a:extLst>
                <a:ext uri="{FF2B5EF4-FFF2-40B4-BE49-F238E27FC236}">
                  <a16:creationId xmlns:a16="http://schemas.microsoft.com/office/drawing/2014/main" id="{8367BF85-AC49-277E-07FA-E51DEA1870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r="16935"/>
            <a:stretch/>
          </p:blipFill>
          <p:spPr bwMode="auto">
            <a:xfrm>
              <a:off x="495139" y="1930453"/>
              <a:ext cx="5686746" cy="525371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8E534F-18F8-8E8D-9714-545F11A3B525}"/>
                </a:ext>
              </a:extLst>
            </p:cNvPr>
            <p:cNvSpPr txBox="1"/>
            <p:nvPr/>
          </p:nvSpPr>
          <p:spPr>
            <a:xfrm>
              <a:off x="-166688" y="7524089"/>
              <a:ext cx="7010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buFont typeface="Arial"/>
                <a:buNone/>
              </a:pP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Cửa Lò – Nghệ An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C3806A-384A-9106-2BDA-E6D1611E05A8}"/>
              </a:ext>
            </a:extLst>
          </p:cNvPr>
          <p:cNvGrpSpPr/>
          <p:nvPr/>
        </p:nvGrpSpPr>
        <p:grpSpPr>
          <a:xfrm>
            <a:off x="3665236" y="2543324"/>
            <a:ext cx="4673600" cy="4206331"/>
            <a:chOff x="5638799" y="3700740"/>
            <a:chExt cx="7010400" cy="6309495"/>
          </a:xfrm>
        </p:grpSpPr>
        <p:pic>
          <p:nvPicPr>
            <p:cNvPr id="17" name="Picture 4" descr="Nhịp sống Chân Mây">
              <a:extLst>
                <a:ext uri="{FF2B5EF4-FFF2-40B4-BE49-F238E27FC236}">
                  <a16:creationId xmlns:a16="http://schemas.microsoft.com/office/drawing/2014/main" id="{92E43F7F-4299-877F-69F5-1FE4118EB3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" r="22001"/>
            <a:stretch/>
          </p:blipFill>
          <p:spPr bwMode="auto">
            <a:xfrm>
              <a:off x="6054903" y="4557308"/>
              <a:ext cx="6178193" cy="54529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0EA94D-4FFA-17CC-250D-0E06E5D14907}"/>
                </a:ext>
              </a:extLst>
            </p:cNvPr>
            <p:cNvSpPr txBox="1"/>
            <p:nvPr/>
          </p:nvSpPr>
          <p:spPr>
            <a:xfrm>
              <a:off x="5638799" y="3700740"/>
              <a:ext cx="7010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buFont typeface="Arial"/>
                <a:buNone/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Chân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Mây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–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Thừa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Thiên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Huế</a:t>
              </a:r>
              <a:endParaRPr lang="en-US" sz="2000" dirty="0">
                <a:latin typeface="UTM Avo" panose="02040603050506020204" pitchFamily="18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7034A1-5363-A36B-6C7E-54E69FA3A46A}"/>
              </a:ext>
            </a:extLst>
          </p:cNvPr>
          <p:cNvGrpSpPr/>
          <p:nvPr/>
        </p:nvGrpSpPr>
        <p:grpSpPr>
          <a:xfrm>
            <a:off x="7897618" y="2223284"/>
            <a:ext cx="4673600" cy="4276900"/>
            <a:chOff x="11734800" y="1943100"/>
            <a:chExt cx="7010400" cy="6415350"/>
          </a:xfrm>
        </p:grpSpPr>
        <p:pic>
          <p:nvPicPr>
            <p:cNvPr id="20" name="Picture 6" descr="Vịnh Dung Quất – 'nàng công chúa ngủ quên' của Quảng Ngãi">
              <a:extLst>
                <a:ext uri="{FF2B5EF4-FFF2-40B4-BE49-F238E27FC236}">
                  <a16:creationId xmlns:a16="http://schemas.microsoft.com/office/drawing/2014/main" id="{E39EC0E5-8C47-9362-5E0E-9DF7771CF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7" r="6612"/>
            <a:stretch/>
          </p:blipFill>
          <p:spPr bwMode="auto">
            <a:xfrm>
              <a:off x="12068177" y="1943100"/>
              <a:ext cx="5943600" cy="547526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A02129-2708-A221-DC9E-F12F267A7FD0}"/>
                </a:ext>
              </a:extLst>
            </p:cNvPr>
            <p:cNvSpPr txBox="1"/>
            <p:nvPr/>
          </p:nvSpPr>
          <p:spPr>
            <a:xfrm>
              <a:off x="11734800" y="7758285"/>
              <a:ext cx="7010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buFont typeface="Arial"/>
                <a:buNone/>
              </a:pP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Dung Quất – Quảng Ngãi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0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F156869-ACD3-5D7C-D70C-4FEA68F65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43E7DBB-CB36-416C-3B8F-026280763EBD}"/>
              </a:ext>
            </a:extLst>
          </p:cNvPr>
          <p:cNvGrpSpPr/>
          <p:nvPr/>
        </p:nvGrpSpPr>
        <p:grpSpPr>
          <a:xfrm>
            <a:off x="5003971" y="1770738"/>
            <a:ext cx="5394624" cy="3316524"/>
            <a:chOff x="1357085" y="441262"/>
            <a:chExt cx="4045968" cy="2487393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CC33A068-713E-19C3-E82C-DB397F52E9D6}"/>
                </a:ext>
              </a:extLst>
            </p:cNvPr>
            <p:cNvSpPr/>
            <p:nvPr/>
          </p:nvSpPr>
          <p:spPr>
            <a:xfrm>
              <a:off x="2976314" y="441262"/>
              <a:ext cx="807510" cy="80751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AC815B-8D7C-25F6-1457-3554A8B5D1DB}"/>
                </a:ext>
              </a:extLst>
            </p:cNvPr>
            <p:cNvSpPr txBox="1"/>
            <p:nvPr/>
          </p:nvSpPr>
          <p:spPr>
            <a:xfrm>
              <a:off x="1357085" y="1248772"/>
              <a:ext cx="4045968" cy="167988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Kể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hoạt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động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sản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xuất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chủ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yếu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ở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vùng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Duyên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hải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miền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Trung.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sao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ngành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kinh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tế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biển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lại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phát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triển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ở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vùng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này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? </a:t>
              </a:r>
            </a:p>
          </p:txBody>
        </p:sp>
      </p:grpSp>
      <p:pic>
        <p:nvPicPr>
          <p:cNvPr id="9" name="Picture 16">
            <a:extLst>
              <a:ext uri="{FF2B5EF4-FFF2-40B4-BE49-F238E27FC236}">
                <a16:creationId xmlns:a16="http://schemas.microsoft.com/office/drawing/2014/main" id="{3EB6522F-5B61-E69B-874A-37D75E4DD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591333"/>
            <a:ext cx="4277359" cy="4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E2BDB3-AF8B-F1CB-B3BA-A2CAAE1EC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657423"/>
              </p:ext>
            </p:extLst>
          </p:nvPr>
        </p:nvGraphicFramePr>
        <p:xfrm>
          <a:off x="270786" y="1746409"/>
          <a:ext cx="11650427" cy="4876064"/>
        </p:xfrm>
        <a:graphic>
          <a:graphicData uri="http://schemas.openxmlformats.org/drawingml/2006/table">
            <a:tbl>
              <a:tblPr firstRow="1" firstCol="1" bandRow="1"/>
              <a:tblGrid>
                <a:gridCol w="4376790">
                  <a:extLst>
                    <a:ext uri="{9D8B030D-6E8A-4147-A177-3AD203B41FA5}">
                      <a16:colId xmlns:a16="http://schemas.microsoft.com/office/drawing/2014/main" val="3669256394"/>
                    </a:ext>
                  </a:extLst>
                </a:gridCol>
                <a:gridCol w="7273637">
                  <a:extLst>
                    <a:ext uri="{9D8B030D-6E8A-4147-A177-3AD203B41FA5}">
                      <a16:colId xmlns:a16="http://schemas.microsoft.com/office/drawing/2014/main" val="2576787491"/>
                    </a:ext>
                  </a:extLst>
                </a:gridCol>
              </a:tblGrid>
              <a:tr h="5982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kinh tế biển</a:t>
                      </a:r>
                      <a:endParaRPr lang="en-US" sz="280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81" marR="8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 mạnh để phát triển</a:t>
                      </a:r>
                      <a:endParaRPr lang="en-US" sz="28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81" marR="8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56504"/>
                  </a:ext>
                </a:extLst>
              </a:tr>
              <a:tr h="15623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bắt và nuôi trồng </a:t>
                      </a:r>
                      <a:b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 sản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81" marR="8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indent="-2857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bắt hải sản xa bờ.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 cá lồng bè trên biển, nuôi tôm trên cát, nuôi tôm nước lợ.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81" marR="8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046017"/>
                  </a:ext>
                </a:extLst>
              </a:tr>
              <a:tr h="5982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81" marR="8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indent="-2857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 xuất muối từ lâu đời.</a:t>
                      </a:r>
                      <a:endParaRPr lang="en-US" sz="220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81" marR="8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76887"/>
                  </a:ext>
                </a:extLst>
              </a:tr>
              <a:tr h="1036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81" marR="8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indent="-2857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81" marR="8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464253"/>
                  </a:ext>
                </a:extLst>
              </a:tr>
              <a:tr h="10806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Giao thông vận tải </a:t>
                      </a:r>
                      <a:b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 biển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81" marR="8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indent="-2857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Cảng nước sâu chở hàng hóa đến các vùng trong nước và thế giới.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281" marR="8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76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91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2C9176-26CF-8E42-2221-F7C76D857739}"/>
              </a:ext>
            </a:extLst>
          </p:cNvPr>
          <p:cNvGrpSpPr/>
          <p:nvPr/>
        </p:nvGrpSpPr>
        <p:grpSpPr>
          <a:xfrm>
            <a:off x="5463882" y="1959809"/>
            <a:ext cx="6115352" cy="3219791"/>
            <a:chOff x="4107543" y="1445957"/>
            <a:chExt cx="4586514" cy="24148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A23D28-46E8-28FE-E2E3-E1EE46320562}"/>
                </a:ext>
              </a:extLst>
            </p:cNvPr>
            <p:cNvSpPr/>
            <p:nvPr/>
          </p:nvSpPr>
          <p:spPr>
            <a:xfrm>
              <a:off x="4107543" y="2104571"/>
              <a:ext cx="4586514" cy="175622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1A78E0-17BA-1ED7-CD66-42FF9AF176A9}"/>
                </a:ext>
              </a:extLst>
            </p:cNvPr>
            <p:cNvSpPr txBox="1"/>
            <p:nvPr/>
          </p:nvSpPr>
          <p:spPr>
            <a:xfrm>
              <a:off x="4295213" y="2289276"/>
              <a:ext cx="4219720" cy="1256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Kể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chia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sẻ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điều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biết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về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hoạt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động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kinh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tế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biển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ở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vùng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Duyên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hải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miền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Trung. 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91F8A97-93E1-5BB0-DF21-2F7697284EAA}"/>
                </a:ext>
              </a:extLst>
            </p:cNvPr>
            <p:cNvSpPr/>
            <p:nvPr/>
          </p:nvSpPr>
          <p:spPr>
            <a:xfrm>
              <a:off x="5787150" y="1445957"/>
              <a:ext cx="1250732" cy="916161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sp>
        <p:nvSpPr>
          <p:cNvPr id="13" name="Freeform 6">
            <a:extLst>
              <a:ext uri="{FF2B5EF4-FFF2-40B4-BE49-F238E27FC236}">
                <a16:creationId xmlns:a16="http://schemas.microsoft.com/office/drawing/2014/main" id="{B6CE8E75-EE40-5706-1D84-D836D30843C2}"/>
              </a:ext>
            </a:extLst>
          </p:cNvPr>
          <p:cNvSpPr/>
          <p:nvPr/>
        </p:nvSpPr>
        <p:spPr>
          <a:xfrm>
            <a:off x="612766" y="2693540"/>
            <a:ext cx="4222848" cy="3779449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00" kern="0"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2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876800" y="2209800"/>
            <a:ext cx="7924800" cy="5890054"/>
          </a:xfrm>
          <a:prstGeom prst="rect">
            <a:avLst/>
          </a:prstGeom>
        </p:spPr>
      </p:pic>
      <p:sp>
        <p:nvSpPr>
          <p:cNvPr id="5" name="Speech Bubble: Oval 4"/>
          <p:cNvSpPr/>
          <p:nvPr/>
        </p:nvSpPr>
        <p:spPr>
          <a:xfrm>
            <a:off x="533400" y="2209800"/>
            <a:ext cx="5562600" cy="1905000"/>
          </a:xfrm>
          <a:prstGeom prst="wedgeEllipseCallout">
            <a:avLst>
              <a:gd name="adj1" fmla="val 9422"/>
              <a:gd name="adj2" fmla="val 63324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Đến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giờ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câu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cá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rồi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.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cháu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giúp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ông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nhé</a:t>
            </a:r>
            <a:r>
              <a:rPr lang="en-US" sz="24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^^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457AA10-DD6D-976D-C21A-5C40B681D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2FEA81-5B2A-300A-6E10-2DEE94CC12C2}"/>
              </a:ext>
            </a:extLst>
          </p:cNvPr>
          <p:cNvSpPr/>
          <p:nvPr/>
        </p:nvSpPr>
        <p:spPr>
          <a:xfrm>
            <a:off x="7239000" y="419100"/>
            <a:ext cx="4419600" cy="274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ÔNG LÃO </a:t>
            </a:r>
          </a:p>
          <a:p>
            <a:pPr algn="ctr"/>
            <a:r>
              <a:rPr lang="en-US" sz="6000" b="1" dirty="0">
                <a:solidFill>
                  <a:schemeClr val="accent1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CÂU CÁ</a:t>
            </a:r>
            <a:endParaRPr lang="en-US" sz="4800" b="1" dirty="0">
              <a:solidFill>
                <a:schemeClr val="accent1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</p:txBody>
      </p:sp>
      <p:pic>
        <p:nvPicPr>
          <p:cNvPr id="6" name="Bed_(No_Drums)-2024-05-21_-_A_Slight_Mix-up_-_www.FesliyanStudios.com">
            <a:hlinkClick r:id="" action="ppaction://media"/>
            <a:extLst>
              <a:ext uri="{FF2B5EF4-FFF2-40B4-BE49-F238E27FC236}">
                <a16:creationId xmlns:a16="http://schemas.microsoft.com/office/drawing/2014/main" id="{9DE25627-FFBC-6D34-DC0E-E8BEE8702A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45800" y="-105156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3.7037E-7 L 0.5 -0.007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0A1511-5233-7BCF-A4E0-A6E77C0C9A7C}"/>
              </a:ext>
            </a:extLst>
          </p:cNvPr>
          <p:cNvSpPr/>
          <p:nvPr/>
        </p:nvSpPr>
        <p:spPr>
          <a:xfrm>
            <a:off x="1524000" y="1600200"/>
            <a:ext cx="9753601" cy="3657600"/>
          </a:xfrm>
          <a:prstGeom prst="roundRect">
            <a:avLst>
              <a:gd name="adj" fmla="val 4198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</a:t>
            </a:r>
            <a:r>
              <a:rPr lang="vi-VN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lick vào 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“PLAY” </a:t>
            </a:r>
            <a:r>
              <a:rPr lang="vi-VN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 hỏi và câu trả lời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</a:t>
            </a:r>
            <a:r>
              <a:rPr lang="vi-VN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họn đáp án bằng cách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 án A, B, C, D.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Click vào màn hình hoặc mũi tên để chuyển sang câu hỏi tiếp theo.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C657D79B-5EB6-3D89-491D-264FBE5809A2}"/>
              </a:ext>
            </a:extLst>
          </p:cNvPr>
          <p:cNvSpPr/>
          <p:nvPr/>
        </p:nvSpPr>
        <p:spPr>
          <a:xfrm>
            <a:off x="10277273" y="5791200"/>
            <a:ext cx="1569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56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A207A7F-74C6-B6BD-F5C9-EDC914A6B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23509B75-99EA-5F25-BECD-79C7B851E34E}"/>
              </a:ext>
            </a:extLst>
          </p:cNvPr>
          <p:cNvSpPr/>
          <p:nvPr/>
        </p:nvSpPr>
        <p:spPr>
          <a:xfrm>
            <a:off x="832467" y="1174096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1. 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yếu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là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9F655EB3-8884-7818-B013-CD30EDC75A3B}"/>
              </a:ext>
            </a:extLst>
          </p:cNvPr>
          <p:cNvSpPr/>
          <p:nvPr/>
        </p:nvSpPr>
        <p:spPr>
          <a:xfrm>
            <a:off x="6656458" y="4822761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, Dao,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A0C75EDB-38F6-2F60-811F-B68282711AC7}"/>
              </a:ext>
            </a:extLst>
          </p:cNvPr>
          <p:cNvSpPr/>
          <p:nvPr/>
        </p:nvSpPr>
        <p:spPr>
          <a:xfrm>
            <a:off x="826821" y="4824746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, Ê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Đê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Mán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618B4D3F-E4D1-F90B-03CE-C9B35B5B2183}"/>
              </a:ext>
            </a:extLst>
          </p:cNvPr>
          <p:cNvSpPr/>
          <p:nvPr/>
        </p:nvSpPr>
        <p:spPr>
          <a:xfrm>
            <a:off x="6662105" y="3360716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, Hoa,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Mán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B53A2B42-8181-D24F-185D-C78BBEBA7361}"/>
              </a:ext>
            </a:extLst>
          </p:cNvPr>
          <p:cNvSpPr/>
          <p:nvPr/>
        </p:nvSpPr>
        <p:spPr>
          <a:xfrm>
            <a:off x="832467" y="3363296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Kinh, Chăm, Thái, Mường.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E632F7-6320-77EF-103F-A5CD8E9AE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710" y="3414985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6EB9B890-51F4-08E1-2BAD-3C7AA0EF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005" y="3673998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5B4435A4-6C45-1778-A4ED-3D19519A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005" y="5093096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36CE779E-1FF1-2E12-5900-EDD655EF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42" y="5066423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E8738A-ACE4-E909-3286-EFE50C8AF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DB88445C-4F6A-7A24-C0CD-255DA2DDEA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40D8D09-29BD-350D-4C49-D2E98F08D8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2B142F1D-2C87-181F-E0CA-058343BC1646}"/>
              </a:ext>
            </a:extLst>
          </p:cNvPr>
          <p:cNvSpPr/>
          <p:nvPr/>
        </p:nvSpPr>
        <p:spPr>
          <a:xfrm>
            <a:off x="911125" y="987283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2: 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yếu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đâu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897692D8-6346-4922-FA78-691F8AA20BCF}"/>
              </a:ext>
            </a:extLst>
          </p:cNvPr>
          <p:cNvSpPr/>
          <p:nvPr/>
        </p:nvSpPr>
        <p:spPr>
          <a:xfrm>
            <a:off x="6735116" y="4635948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D. Ven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2FE3AC61-EFC9-EF53-B9E7-BFEE5D3CEF71}"/>
              </a:ext>
            </a:extLst>
          </p:cNvPr>
          <p:cNvSpPr/>
          <p:nvPr/>
        </p:nvSpPr>
        <p:spPr>
          <a:xfrm>
            <a:off x="905479" y="4637933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C. Thung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lũng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D3FE4C8C-745D-A050-59A6-CC64E810E49F}"/>
              </a:ext>
            </a:extLst>
          </p:cNvPr>
          <p:cNvSpPr/>
          <p:nvPr/>
        </p:nvSpPr>
        <p:spPr>
          <a:xfrm>
            <a:off x="6740763" y="3173903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Miền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núi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00F5955F-FA16-0A33-55B7-D7D152BD564C}"/>
              </a:ext>
            </a:extLst>
          </p:cNvPr>
          <p:cNvSpPr/>
          <p:nvPr/>
        </p:nvSpPr>
        <p:spPr>
          <a:xfrm>
            <a:off x="911125" y="3176483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ven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0FC99E-2AEB-EEC3-E9D7-115BC054A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187" y="3414985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C17ACEDC-90EC-CB56-E0C6-530410039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663" y="3507204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30C8572E-19D6-ED57-AF36-CD783B10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663" y="5073070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3CAED0AC-AA9C-CF8A-E277-14D6E20F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804" y="5073070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C90EA4-6CEE-4640-9DC5-BCCEAA1A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30185BDA-8D2B-B402-4EF3-E15B2FBE18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052369D7-163F-F74F-E97B-483C318BB0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DD122E7F-29A2-637C-9EB9-63A6010D3EB8}"/>
              </a:ext>
            </a:extLst>
          </p:cNvPr>
          <p:cNvSpPr/>
          <p:nvPr/>
        </p:nvSpPr>
        <p:spPr>
          <a:xfrm>
            <a:off x="930789" y="1016780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vi-VN" sz="2800" b="1" dirty="0">
                <a:latin typeface="UTM Avo" panose="02040603050506020204" pitchFamily="18" charset="0"/>
                <a:sym typeface="Arial"/>
              </a:rPr>
              <a:t>Câu 3: </a:t>
            </a:r>
            <a:r>
              <a:rPr lang="vi-VN" sz="2800" dirty="0">
                <a:latin typeface="UTM Avo" panose="02040603050506020204" pitchFamily="18" charset="0"/>
                <a:sym typeface="Arial"/>
              </a:rPr>
              <a:t>Các dân tộc khác ở vùng Duyên hải miền Trung thường sống ở đâu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253BF1BC-34AB-EBA1-7517-9FF6F409FAA7}"/>
              </a:ext>
            </a:extLst>
          </p:cNvPr>
          <p:cNvSpPr/>
          <p:nvPr/>
        </p:nvSpPr>
        <p:spPr>
          <a:xfrm>
            <a:off x="6754780" y="4665445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D. Ven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biển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ADE48526-8172-D369-9D07-0B70DB6BFE05}"/>
              </a:ext>
            </a:extLst>
          </p:cNvPr>
          <p:cNvSpPr/>
          <p:nvPr/>
        </p:nvSpPr>
        <p:spPr>
          <a:xfrm>
            <a:off x="925143" y="4667430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C. Thung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lũng</a:t>
            </a:r>
            <a:r>
              <a:rPr lang="vi-VN" sz="2400" dirty="0">
                <a:latin typeface="UTM Avo" panose="02040603050506020204" pitchFamily="18" charset="0"/>
                <a:sym typeface="Arial"/>
              </a:rPr>
              <a:t>.</a:t>
            </a:r>
            <a:endParaRPr lang="en-US" sz="2400" dirty="0"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8ED32C97-7AB3-9D84-CC60-7F613AD84B1E}"/>
              </a:ext>
            </a:extLst>
          </p:cNvPr>
          <p:cNvSpPr/>
          <p:nvPr/>
        </p:nvSpPr>
        <p:spPr>
          <a:xfrm>
            <a:off x="6760427" y="3203400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B.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Miền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núi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F46C90BC-3E1C-9015-5B97-81DB196CAE58}"/>
              </a:ext>
            </a:extLst>
          </p:cNvPr>
          <p:cNvSpPr/>
          <p:nvPr/>
        </p:nvSpPr>
        <p:spPr>
          <a:xfrm>
            <a:off x="930789" y="3205980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A.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Đồng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bằng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ven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biển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9353BB-E26F-0AFC-9FCC-A71768749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7272" y="3304373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7A50CC29-8CA2-B522-B990-4DDB872F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89" y="3515936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D4EAB39C-BF57-3D61-2A94-72CB1F1C1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36" y="4968441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16853758-04F9-008C-3647-8DA8BB46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67" y="5013491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4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644DD1-E98A-9AA8-634B-5B83CE670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0E6A2F85-798B-30D1-4FFE-C09E964BD3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287DF51C-5D13-ACC7-AC6D-83C23CF6B8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EDD3D52A-AFD0-2488-7AA2-DE761AFC5C8B}"/>
              </a:ext>
            </a:extLst>
          </p:cNvPr>
          <p:cNvSpPr/>
          <p:nvPr/>
        </p:nvSpPr>
        <p:spPr>
          <a:xfrm>
            <a:off x="832467" y="1203593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vi-VN" sz="2800" b="1" dirty="0">
                <a:latin typeface="UTM Avo" panose="02040603050506020204" pitchFamily="18" charset="0"/>
                <a:sym typeface="Arial"/>
              </a:rPr>
              <a:t>Câu 4: </a:t>
            </a:r>
            <a:r>
              <a:rPr lang="vi-VN" sz="2800" dirty="0">
                <a:latin typeface="UTM Avo" panose="02040603050506020204" pitchFamily="18" charset="0"/>
                <a:sym typeface="Arial"/>
              </a:rPr>
              <a:t>Phần lớn dân cư vùng Duyên hải miền Trung </a:t>
            </a:r>
            <a:endParaRPr lang="en-US" sz="2800" dirty="0">
              <a:latin typeface="UTM Avo" panose="02040603050506020204" pitchFamily="18" charset="0"/>
              <a:sym typeface="Arial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vi-VN" sz="2800" dirty="0">
                <a:latin typeface="UTM Avo" panose="02040603050506020204" pitchFamily="18" charset="0"/>
                <a:sym typeface="Arial"/>
              </a:rPr>
              <a:t>phân bố ở đâu?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26C1957D-450C-1DE7-96D2-5A15BA92FE42}"/>
              </a:ext>
            </a:extLst>
          </p:cNvPr>
          <p:cNvSpPr/>
          <p:nvPr/>
        </p:nvSpPr>
        <p:spPr>
          <a:xfrm>
            <a:off x="6656458" y="4852258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Cả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đồng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bằng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 err="1"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miền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núi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26D6F544-1275-3C8E-3B4D-517A6FE74992}"/>
              </a:ext>
            </a:extLst>
          </p:cNvPr>
          <p:cNvSpPr/>
          <p:nvPr/>
        </p:nvSpPr>
        <p:spPr>
          <a:xfrm>
            <a:off x="826821" y="4854243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C. Trung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tâm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phố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D1106514-80DA-56CA-2013-D755923B3AE2}"/>
              </a:ext>
            </a:extLst>
          </p:cNvPr>
          <p:cNvSpPr/>
          <p:nvPr/>
        </p:nvSpPr>
        <p:spPr>
          <a:xfrm>
            <a:off x="6662105" y="3390213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B.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Đồng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bằng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 err="1">
                <a:latin typeface="UTM Avo" panose="02040603050506020204" pitchFamily="18" charset="0"/>
                <a:sym typeface="Arial"/>
              </a:rPr>
              <a:t>ven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biển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04F00E31-B7BA-6F86-C7CF-5325F657F832}"/>
              </a:ext>
            </a:extLst>
          </p:cNvPr>
          <p:cNvSpPr/>
          <p:nvPr/>
        </p:nvSpPr>
        <p:spPr>
          <a:xfrm>
            <a:off x="832467" y="3392793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A.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Miền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núi</a:t>
            </a:r>
            <a:r>
              <a:rPr lang="vi-VN" sz="2400" dirty="0">
                <a:latin typeface="UTM Avo" panose="02040603050506020204" pitchFamily="18" charset="0"/>
                <a:sym typeface="Arial"/>
              </a:rPr>
              <a:t>.</a:t>
            </a:r>
            <a:endParaRPr lang="en-US" sz="2400" dirty="0"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669F8-AB70-C21C-652F-28D170F80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8950" y="3491186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E5A863F8-E41A-87D0-AC12-DBA150B1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67" y="3702749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AFE07172-4C6F-C146-CABD-C5B71013A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14" y="5155254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90E28CAA-C745-EB0B-E881-E92EE66C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45" y="5200304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1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DE3F2A-9879-C4E3-3629-1D1F4C4DB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BEA7641D-2007-0B3C-2BDD-FBA53422BA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7C1DB0C5-655F-61AE-7D66-3AC7CDF7A1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D692AD90-E117-78FF-428F-D3E9FA9C1032}"/>
              </a:ext>
            </a:extLst>
          </p:cNvPr>
          <p:cNvSpPr/>
          <p:nvPr/>
        </p:nvSpPr>
        <p:spPr>
          <a:xfrm>
            <a:off x="832467" y="1115102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800" b="1" dirty="0" err="1">
                <a:latin typeface="UTM Avo" panose="02040603050506020204" pitchFamily="18" charset="0"/>
                <a:sym typeface="Arial"/>
              </a:rPr>
              <a:t>Câu</a:t>
            </a:r>
            <a:r>
              <a:rPr lang="en-US" sz="2800" b="1" dirty="0">
                <a:latin typeface="UTM Avo" panose="02040603050506020204" pitchFamily="18" charset="0"/>
                <a:sym typeface="Arial"/>
              </a:rPr>
              <a:t> 5: 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Vật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dụng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nào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gắn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liền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với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cuộc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sống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800" dirty="0" err="1">
                <a:latin typeface="UTM Avo" panose="02040603050506020204" pitchFamily="18" charset="0"/>
                <a:sym typeface="Arial"/>
              </a:rPr>
              <a:t>các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đồng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bào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miền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latin typeface="UTM Avo" panose="02040603050506020204" pitchFamily="18" charset="0"/>
                <a:sym typeface="Arial"/>
              </a:rPr>
              <a:t>biển</a:t>
            </a:r>
            <a:r>
              <a:rPr lang="en-US" sz="2800" dirty="0"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699699E5-D788-2C35-A1BC-DF48AF5E94A2}"/>
              </a:ext>
            </a:extLst>
          </p:cNvPr>
          <p:cNvSpPr/>
          <p:nvPr/>
        </p:nvSpPr>
        <p:spPr>
          <a:xfrm>
            <a:off x="6656458" y="4763767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Cả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A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B.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09C422A6-F3F5-7214-350D-001F47E44A99}"/>
              </a:ext>
            </a:extLst>
          </p:cNvPr>
          <p:cNvSpPr/>
          <p:nvPr/>
        </p:nvSpPr>
        <p:spPr>
          <a:xfrm>
            <a:off x="826821" y="4765752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C.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Chiếc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gùi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66733ADE-9868-0309-6A24-485A5F6B1564}"/>
              </a:ext>
            </a:extLst>
          </p:cNvPr>
          <p:cNvSpPr/>
          <p:nvPr/>
        </p:nvSpPr>
        <p:spPr>
          <a:xfrm>
            <a:off x="6662105" y="3301722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B. </a:t>
            </a:r>
            <a:r>
              <a:rPr lang="vi-VN" sz="2400" dirty="0">
                <a:latin typeface="UTM Avo" panose="02040603050506020204" pitchFamily="18" charset="0"/>
                <a:sym typeface="Arial"/>
              </a:rPr>
              <a:t>Lưới đánh cá.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235FAD51-4905-9593-86F8-0D571F688F3B}"/>
              </a:ext>
            </a:extLst>
          </p:cNvPr>
          <p:cNvSpPr/>
          <p:nvPr/>
        </p:nvSpPr>
        <p:spPr>
          <a:xfrm>
            <a:off x="832467" y="3304302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A.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Thuyền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thúng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0E827-8F99-6BD1-849A-81A13521B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2542" y="4953779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CF797CD6-CEBD-044C-B061-E9751B11C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67" y="3614258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6078EFF6-A5E1-DFAA-EE28-A3B84218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21" y="4998522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C33BA9FF-F68D-4785-119A-F841B741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14" y="3521713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495B57-212E-5107-E211-79E86E05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63D11E3B-7E14-A95D-E120-51E35EB4EB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7C7ABC8C-E330-F099-5823-18BC987B7A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71BEF1CB-1A2E-DAD1-3870-827A3A512095}"/>
              </a:ext>
            </a:extLst>
          </p:cNvPr>
          <p:cNvSpPr/>
          <p:nvPr/>
        </p:nvSpPr>
        <p:spPr>
          <a:xfrm>
            <a:off x="930789" y="1154431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vi-VN" sz="2800" b="1" dirty="0">
                <a:latin typeface="UTM Avo" panose="02040603050506020204" pitchFamily="18" charset="0"/>
                <a:sym typeface="Arial"/>
              </a:rPr>
              <a:t>Câu 6: </a:t>
            </a:r>
            <a:r>
              <a:rPr lang="vi-VN" sz="2800" dirty="0">
                <a:latin typeface="UTM Avo" panose="02040603050506020204" pitchFamily="18" charset="0"/>
                <a:sym typeface="Arial"/>
              </a:rPr>
              <a:t>Vật dụng nổi tiếng của Người Chăm là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83DCB5D9-DC65-FC04-8167-D0B20F0E9ADB}"/>
              </a:ext>
            </a:extLst>
          </p:cNvPr>
          <p:cNvSpPr/>
          <p:nvPr/>
        </p:nvSpPr>
        <p:spPr>
          <a:xfrm>
            <a:off x="6754780" y="4803096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Cả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A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B.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1AD4BFD8-A56B-6D05-7799-959404384EC2}"/>
              </a:ext>
            </a:extLst>
          </p:cNvPr>
          <p:cNvSpPr/>
          <p:nvPr/>
        </p:nvSpPr>
        <p:spPr>
          <a:xfrm>
            <a:off x="925143" y="4805081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C.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Thúng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F03A6AA9-5EFA-4A8D-0BCC-EABBB9186234}"/>
              </a:ext>
            </a:extLst>
          </p:cNvPr>
          <p:cNvSpPr/>
          <p:nvPr/>
        </p:nvSpPr>
        <p:spPr>
          <a:xfrm>
            <a:off x="6760427" y="3341051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B. </a:t>
            </a:r>
            <a:r>
              <a:rPr lang="vi-VN" sz="2400" dirty="0">
                <a:latin typeface="UTM Avo" panose="02040603050506020204" pitchFamily="18" charset="0"/>
                <a:sym typeface="Arial"/>
              </a:rPr>
              <a:t>Bầu đựng nước.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FCF4AEA9-717E-2CC2-EF45-19D5E4AE1770}"/>
              </a:ext>
            </a:extLst>
          </p:cNvPr>
          <p:cNvSpPr/>
          <p:nvPr/>
        </p:nvSpPr>
        <p:spPr>
          <a:xfrm>
            <a:off x="930789" y="3343631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A.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Nồi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2CDA6-BBD1-3E9B-5D07-13285349E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0864" y="4993108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9B5C9F9B-283C-1247-4971-E30C5C75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89" y="3653587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68DEB0BE-5323-8CA2-5C00-150C1115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43" y="5037851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55FBA108-AE40-2B8D-B4BF-BA6D723DF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36" y="3561042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91DE0-1CB9-DA2A-C803-598ABF91F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B472C8C0-3FAC-CA3E-05A8-07BD99356E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20D2519-BD04-8407-A7D6-7B9A51376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223E0A3D-F0A8-3916-F813-EC8D215CF874}"/>
              </a:ext>
            </a:extLst>
          </p:cNvPr>
          <p:cNvSpPr/>
          <p:nvPr/>
        </p:nvSpPr>
        <p:spPr>
          <a:xfrm>
            <a:off x="832467" y="977451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7: 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Duyên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hải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miền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Trung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kiện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thuận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lợi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CAA3E6D8-1DAA-D49C-6A8A-271B52CA2AB4}"/>
              </a:ext>
            </a:extLst>
          </p:cNvPr>
          <p:cNvSpPr/>
          <p:nvPr/>
        </p:nvSpPr>
        <p:spPr>
          <a:xfrm>
            <a:off x="6656458" y="4626116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729137A6-73A6-83E4-A2A2-BBCC48F9B752}"/>
              </a:ext>
            </a:extLst>
          </p:cNvPr>
          <p:cNvSpPr/>
          <p:nvPr/>
        </p:nvSpPr>
        <p:spPr>
          <a:xfrm>
            <a:off x="826821" y="4628101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99173E80-18DC-0289-05C5-7AA592F866D2}"/>
              </a:ext>
            </a:extLst>
          </p:cNvPr>
          <p:cNvSpPr/>
          <p:nvPr/>
        </p:nvSpPr>
        <p:spPr>
          <a:xfrm>
            <a:off x="6662105" y="3164071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B.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nghiệp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F07F562D-9035-D784-31A5-8C5EDEB2633A}"/>
              </a:ext>
            </a:extLst>
          </p:cNvPr>
          <p:cNvSpPr/>
          <p:nvPr/>
        </p:nvSpPr>
        <p:spPr>
          <a:xfrm>
            <a:off x="832467" y="3166651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nghiệp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BF36CD-21AC-5607-1FDF-60797CAA1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1909" y="4748411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1E3C8AEE-0DC4-8F01-E37D-49F2F657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67" y="3476607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06511E74-333A-0EEF-7C13-0D8B1704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14" y="4929112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7C892AD2-E39F-4C92-EAC9-D160B5F1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14" y="3384062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6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D527B3-C773-0FB9-9ABA-FD6657507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0C0A070F-0D50-DF91-3C0D-B5067DF7A57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3EEF3106-A4CF-D750-D624-0459250F1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7CD95761-F2F5-86A6-1F74-BC5BE7807FA7}"/>
              </a:ext>
            </a:extLst>
          </p:cNvPr>
          <p:cNvSpPr/>
          <p:nvPr/>
        </p:nvSpPr>
        <p:spPr>
          <a:xfrm>
            <a:off x="608269" y="961672"/>
            <a:ext cx="10897417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vi-VN" sz="2800" b="1" dirty="0">
                <a:latin typeface="UTM Avo" panose="02040603050506020204" pitchFamily="18" charset="0"/>
                <a:sym typeface="Arial"/>
              </a:rPr>
              <a:t>Câu 8: </a:t>
            </a:r>
            <a:r>
              <a:rPr lang="vi-VN" sz="2800" dirty="0">
                <a:latin typeface="UTM Avo" panose="02040603050506020204" pitchFamily="18" charset="0"/>
                <a:sym typeface="Arial"/>
              </a:rPr>
              <a:t>Đánh bắt và nuôi trồng hải sản phát triển như thế nào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51F4069B-02AB-4781-15A8-F37D7AFB304C}"/>
              </a:ext>
            </a:extLst>
          </p:cNvPr>
          <p:cNvSpPr/>
          <p:nvPr/>
        </p:nvSpPr>
        <p:spPr>
          <a:xfrm>
            <a:off x="6656458" y="4904302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tỉnh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,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 err="1"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phố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nào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378F2BE9-BD0C-9E51-9084-AA69F83FE283}"/>
              </a:ext>
            </a:extLst>
          </p:cNvPr>
          <p:cNvSpPr/>
          <p:nvPr/>
        </p:nvSpPr>
        <p:spPr>
          <a:xfrm>
            <a:off x="826821" y="4906287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C.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số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tỉnh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phố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điều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kiện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kinh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tế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 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CC21AE2A-35A3-F9DE-998B-3C0AA96833C0}"/>
              </a:ext>
            </a:extLst>
          </p:cNvPr>
          <p:cNvSpPr/>
          <p:nvPr/>
        </p:nvSpPr>
        <p:spPr>
          <a:xfrm>
            <a:off x="6662105" y="3154239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B.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số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tỉnh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,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 err="1"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phố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lớn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AFB98AE2-AB67-4DB2-490B-E084B4393E14}"/>
              </a:ext>
            </a:extLst>
          </p:cNvPr>
          <p:cNvSpPr/>
          <p:nvPr/>
        </p:nvSpPr>
        <p:spPr>
          <a:xfrm>
            <a:off x="832467" y="3156819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A. Ở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tất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cả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tỉnh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phố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vùng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815A59-E79A-AD3D-F390-68A01799F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710" y="3208508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641001ED-A0B4-FC3E-D0D6-0417DB69F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005" y="3467521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78056827-3F70-2DB7-22F8-03CE827E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005" y="5174637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89F0F721-9FB4-BB35-6EE5-D5098B4D9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42" y="5147964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8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2785F11-90F4-C7E7-DCB0-7CAFE28C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BF097F-AB60-892B-45D0-08552DEA7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DFFC85E2-25AC-7F34-4D00-04A47AAFC0F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3AD014C8-DA7D-96D0-63BA-2320DE4CE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ECEE84D4-BBA6-83B3-9012-68948053A4F8}"/>
              </a:ext>
            </a:extLst>
          </p:cNvPr>
          <p:cNvSpPr/>
          <p:nvPr/>
        </p:nvSpPr>
        <p:spPr>
          <a:xfrm>
            <a:off x="832467" y="869296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vi-VN" sz="2800" b="1" dirty="0">
                <a:latin typeface="UTM Avo" panose="02040603050506020204" pitchFamily="18" charset="0"/>
                <a:sym typeface="Arial"/>
              </a:rPr>
              <a:t>Câu 9: </a:t>
            </a:r>
            <a:r>
              <a:rPr lang="vi-VN" sz="2800" dirty="0">
                <a:latin typeface="UTM Avo" panose="02040603050506020204" pitchFamily="18" charset="0"/>
                <a:sym typeface="Arial"/>
              </a:rPr>
              <a:t>Các hải sản nổi tiếng của vùng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vi-VN" sz="2800" dirty="0">
                <a:latin typeface="UTM Avo" panose="02040603050506020204" pitchFamily="18" charset="0"/>
                <a:sym typeface="Arial"/>
              </a:rPr>
              <a:t>Duyên hải miền Trung là gì?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B04CDB5F-4A36-7FC5-0374-8D5B16BA0FD0}"/>
              </a:ext>
            </a:extLst>
          </p:cNvPr>
          <p:cNvSpPr/>
          <p:nvPr/>
        </p:nvSpPr>
        <p:spPr>
          <a:xfrm>
            <a:off x="6656458" y="4517961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Cá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chép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tôm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càng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xanh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cua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đỏ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1CB324ED-A70A-329A-7AAE-B700DF4BD0C2}"/>
              </a:ext>
            </a:extLst>
          </p:cNvPr>
          <p:cNvSpPr/>
          <p:nvPr/>
        </p:nvSpPr>
        <p:spPr>
          <a:xfrm>
            <a:off x="826821" y="4519946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C. </a:t>
            </a:r>
            <a:r>
              <a:rPr lang="pt-BR" sz="2400" dirty="0">
                <a:latin typeface="UTM Avo" panose="02040603050506020204" pitchFamily="18" charset="0"/>
                <a:sym typeface="Arial"/>
              </a:rPr>
              <a:t>Cá ngừ đại dương,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pt-BR" sz="2400" dirty="0">
                <a:latin typeface="UTM Avo" panose="02040603050506020204" pitchFamily="18" charset="0"/>
                <a:sym typeface="Arial"/>
              </a:rPr>
              <a:t>cá thu, cá bớp.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F90EAF94-3D74-78B5-C605-AFC76FBEE4B2}"/>
              </a:ext>
            </a:extLst>
          </p:cNvPr>
          <p:cNvSpPr/>
          <p:nvPr/>
        </p:nvSpPr>
        <p:spPr>
          <a:xfrm>
            <a:off x="6662105" y="3055916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B. </a:t>
            </a:r>
            <a:r>
              <a:rPr lang="pt-BR" sz="2400" dirty="0">
                <a:latin typeface="UTM Avo" panose="02040603050506020204" pitchFamily="18" charset="0"/>
                <a:sym typeface="Arial"/>
              </a:rPr>
              <a:t>Cá basa, tôm hùm, cua đồng.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A874FDDF-D25D-0C00-7B20-6DCBD3A6AA45}"/>
              </a:ext>
            </a:extLst>
          </p:cNvPr>
          <p:cNvSpPr/>
          <p:nvPr/>
        </p:nvSpPr>
        <p:spPr>
          <a:xfrm>
            <a:off x="832467" y="3058496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A. </a:t>
            </a:r>
            <a:r>
              <a:rPr lang="pt-BR" sz="2400" dirty="0">
                <a:latin typeface="UTM Avo" panose="02040603050506020204" pitchFamily="18" charset="0"/>
                <a:sym typeface="Arial"/>
              </a:rPr>
              <a:t>Cá trích, tôm sú, 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pt-BR" sz="2400" dirty="0">
                <a:latin typeface="UTM Avo" panose="02040603050506020204" pitchFamily="18" charset="0"/>
                <a:sym typeface="Arial"/>
              </a:rPr>
              <a:t>cua biển.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084EC1-5C6A-B440-0846-079FEF26E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710" y="3110185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AD714F17-46F5-9E25-3F28-2F9BDB8D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005" y="3369198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5C615E8D-D817-BC44-6783-BD89C774F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005" y="4788296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924B74E5-E028-65E1-16D7-2770B6829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42" y="4761623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2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51463B-5691-92FE-2617-5C66779EA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F13A0CA2-2369-D386-CFC6-0554E5D5D1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27970" y="2754682"/>
            <a:ext cx="4114800" cy="37338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7B9B53C3-9AB3-6ECE-EA27-35E4BD9F2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A95C04FF-D356-07F5-4F98-F36EDF782149}"/>
              </a:ext>
            </a:extLst>
          </p:cNvPr>
          <p:cNvSpPr/>
          <p:nvPr/>
        </p:nvSpPr>
        <p:spPr>
          <a:xfrm>
            <a:off x="832467" y="987284"/>
            <a:ext cx="10527065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vi-VN" sz="2800" b="1" dirty="0">
                <a:latin typeface="UTM Avo" panose="02040603050506020204" pitchFamily="18" charset="0"/>
                <a:sym typeface="Arial"/>
              </a:rPr>
              <a:t>Câu 10: </a:t>
            </a:r>
            <a:r>
              <a:rPr lang="vi-VN" sz="2800" dirty="0">
                <a:latin typeface="UTM Avo" panose="02040603050506020204" pitchFamily="18" charset="0"/>
                <a:sym typeface="Arial"/>
              </a:rPr>
              <a:t>Có các cách đánh bắt hải sản nào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3EDAF328-2D84-3AEC-6D81-774F099BCFE3}"/>
              </a:ext>
            </a:extLst>
          </p:cNvPr>
          <p:cNvSpPr/>
          <p:nvPr/>
        </p:nvSpPr>
        <p:spPr>
          <a:xfrm>
            <a:off x="6656458" y="4635949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Tất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cả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ý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trên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E8A14BB8-442E-6625-7C54-1963BF3BDD8E}"/>
              </a:ext>
            </a:extLst>
          </p:cNvPr>
          <p:cNvSpPr/>
          <p:nvPr/>
        </p:nvSpPr>
        <p:spPr>
          <a:xfrm>
            <a:off x="826821" y="463793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C.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Dùng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cần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dirty="0" err="1"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dirty="0">
                <a:latin typeface="UTM Avo" panose="02040603050506020204" pitchFamily="18" charset="0"/>
                <a:sym typeface="Arial"/>
              </a:rPr>
              <a:t>.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75116275-58A3-8020-3B76-F67584E390C8}"/>
              </a:ext>
            </a:extLst>
          </p:cNvPr>
          <p:cNvSpPr/>
          <p:nvPr/>
        </p:nvSpPr>
        <p:spPr>
          <a:xfrm>
            <a:off x="6662105" y="317390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B. </a:t>
            </a:r>
            <a:r>
              <a:rPr lang="vi-VN" sz="2400" dirty="0">
                <a:latin typeface="UTM Avo" panose="02040603050506020204" pitchFamily="18" charset="0"/>
                <a:sym typeface="Arial"/>
              </a:rPr>
              <a:t>Đánh bắt bằng </a:t>
            </a:r>
            <a:endParaRPr lang="en-US" sz="2400" dirty="0">
              <a:latin typeface="UTM Avo" panose="02040603050506020204" pitchFamily="18" charset="0"/>
              <a:sym typeface="Arial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vi-VN" sz="2400" dirty="0">
                <a:latin typeface="UTM Avo" panose="02040603050506020204" pitchFamily="18" charset="0"/>
                <a:sym typeface="Arial"/>
              </a:rPr>
              <a:t>lưới kéo.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A1AA98FB-3439-94C9-775B-D7153F70C16D}"/>
              </a:ext>
            </a:extLst>
          </p:cNvPr>
          <p:cNvSpPr/>
          <p:nvPr/>
        </p:nvSpPr>
        <p:spPr>
          <a:xfrm>
            <a:off x="832467" y="3176484"/>
            <a:ext cx="4697427" cy="1332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dirty="0">
                <a:latin typeface="UTM Avo" panose="02040603050506020204" pitchFamily="18" charset="0"/>
                <a:sym typeface="Arial"/>
              </a:rPr>
              <a:t>A. </a:t>
            </a:r>
            <a:r>
              <a:rPr lang="vi-VN" sz="2400" dirty="0">
                <a:latin typeface="UTM Avo" panose="02040603050506020204" pitchFamily="18" charset="0"/>
                <a:sym typeface="Arial"/>
              </a:rPr>
              <a:t>Đánh bắt bằng </a:t>
            </a:r>
            <a:endParaRPr lang="en-US" sz="2400" dirty="0">
              <a:latin typeface="UTM Avo" panose="02040603050506020204" pitchFamily="18" charset="0"/>
              <a:sym typeface="Arial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vi-VN" sz="2400" dirty="0">
                <a:latin typeface="UTM Avo" panose="02040603050506020204" pitchFamily="18" charset="0"/>
                <a:sym typeface="Arial"/>
              </a:rPr>
              <a:t>lưới vây.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B8DFB-71CE-19DF-511F-7D815E818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2542" y="4825961"/>
            <a:ext cx="947268" cy="113087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A7B55757-BF16-646C-D908-8AEB7E62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67" y="3486440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33F4743F-FD76-CF82-62A3-70A28433F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21" y="4870704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C28ED847-AF87-9135-D69D-E29D4C46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14" y="3393895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1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Speech Bubble: Oval 4"/>
          <p:cNvSpPr/>
          <p:nvPr/>
        </p:nvSpPr>
        <p:spPr>
          <a:xfrm>
            <a:off x="2362200" y="2895600"/>
            <a:ext cx="3733800" cy="2209800"/>
          </a:xfrm>
          <a:prstGeom prst="wedgeEllipseCallout">
            <a:avLst>
              <a:gd name="adj1" fmla="val 14197"/>
              <a:gd name="adj2" fmla="val 625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cảm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ơn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cháu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giúp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câu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nha</a:t>
            </a:r>
            <a:r>
              <a:rPr lang="en-US" sz="2000" dirty="0">
                <a:latin typeface="UTM Avo" panose="02040603050506020204" pitchFamily="18" charset="0"/>
              </a:rPr>
              <a:t>!!!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E13A7FB-428D-33B4-5697-964F00AC8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D5983E4-819D-FCE9-4F2A-DC1CF0F4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D24408-3F3F-FCD6-9B64-C33AF34ACE5F}"/>
              </a:ext>
            </a:extLst>
          </p:cNvPr>
          <p:cNvSpPr txBox="1"/>
          <p:nvPr/>
        </p:nvSpPr>
        <p:spPr>
          <a:xfrm>
            <a:off x="1860375" y="2583913"/>
            <a:ext cx="8679288" cy="1478418"/>
          </a:xfrm>
          <a:prstGeom prst="rect">
            <a:avLst/>
          </a:prstGeom>
          <a:solidFill>
            <a:srgbClr val="FBF2E1"/>
          </a:solidFill>
          <a:ln w="19050">
            <a:solidFill>
              <a:srgbClr val="FFB54B">
                <a:lumMod val="50000"/>
              </a:srgb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Sưu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tầm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di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ở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Duyên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miền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Trung. </a:t>
            </a:r>
          </a:p>
        </p:txBody>
      </p:sp>
    </p:spTree>
    <p:extLst>
      <p:ext uri="{BB962C8B-B14F-4D97-AF65-F5344CB8AC3E}">
        <p14:creationId xmlns:p14="http://schemas.microsoft.com/office/powerpoint/2010/main" val="34530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AFB125-D418-D2E9-633E-AAB7D84FCF0D}"/>
              </a:ext>
            </a:extLst>
          </p:cNvPr>
          <p:cNvSpPr txBox="1"/>
          <p:nvPr/>
        </p:nvSpPr>
        <p:spPr>
          <a:xfrm>
            <a:off x="3207657" y="1608842"/>
            <a:ext cx="577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atin typeface="UTM Avo" panose="02040603050506020204" pitchFamily="18"/>
                <a:cs typeface="Arial"/>
                <a:sym typeface="Arial"/>
              </a:rPr>
              <a:t>GỢI Ý THỰC HIỆN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05AA17-99C0-47E4-536D-12507E0A18A6}"/>
              </a:ext>
            </a:extLst>
          </p:cNvPr>
          <p:cNvGrpSpPr/>
          <p:nvPr/>
        </p:nvGrpSpPr>
        <p:grpSpPr>
          <a:xfrm>
            <a:off x="681283" y="2199587"/>
            <a:ext cx="5052747" cy="4590886"/>
            <a:chOff x="420914" y="768350"/>
            <a:chExt cx="3969657" cy="360679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C877E3-58D7-3BD4-0B80-D5B9998980A1}"/>
                </a:ext>
              </a:extLst>
            </p:cNvPr>
            <p:cNvSpPr/>
            <p:nvPr/>
          </p:nvSpPr>
          <p:spPr>
            <a:xfrm>
              <a:off x="420914" y="768350"/>
              <a:ext cx="3969657" cy="36067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b="0" i="0" u="none" strike="noStrike" kern="0" cap="none" spc="0" normalizeH="0" baseline="0" noProof="0">
                <a:ln>
                  <a:noFill/>
                </a:ln>
                <a:solidFill>
                  <a:srgbClr val="C3F2F7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pic>
          <p:nvPicPr>
            <p:cNvPr id="10" name="Picture 2" descr="Thành nhà Hồ đón lượng khách cao nhất trong 10 năm qua">
              <a:extLst>
                <a:ext uri="{FF2B5EF4-FFF2-40B4-BE49-F238E27FC236}">
                  <a16:creationId xmlns:a16="http://schemas.microsoft.com/office/drawing/2014/main" id="{EEC1E02C-DDE5-CBF4-3B28-D707D95F52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37" r="15387"/>
            <a:stretch/>
          </p:blipFill>
          <p:spPr bwMode="auto">
            <a:xfrm>
              <a:off x="656771" y="926704"/>
              <a:ext cx="3497944" cy="329009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C7AC197-BC3D-F64B-A949-6123EBB2722E}"/>
              </a:ext>
            </a:extLst>
          </p:cNvPr>
          <p:cNvSpPr txBox="1"/>
          <p:nvPr/>
        </p:nvSpPr>
        <p:spPr>
          <a:xfrm>
            <a:off x="6095999" y="2267113"/>
            <a:ext cx="5525105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Thành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Hồ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nằm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ở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tỉnh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Thanh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Hóa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Nội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140km. </a:t>
            </a:r>
          </a:p>
          <a:p>
            <a:pPr marL="380990" indent="-38099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đô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bắt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đầu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khởi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dựng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năm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1397.</a:t>
            </a:r>
          </a:p>
          <a:p>
            <a:pPr marL="380990" indent="-38099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Năm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2011,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UNESCO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nhận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di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sản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văn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hóa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sau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qua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tiêu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chí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515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AFB125-D418-D2E9-633E-AAB7D84FCF0D}"/>
              </a:ext>
            </a:extLst>
          </p:cNvPr>
          <p:cNvSpPr txBox="1"/>
          <p:nvPr/>
        </p:nvSpPr>
        <p:spPr>
          <a:xfrm>
            <a:off x="3207657" y="1608842"/>
            <a:ext cx="577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latin typeface="UTM Avo" panose="02040603050506020204" pitchFamily="18"/>
                <a:cs typeface="Arial"/>
                <a:sym typeface="Arial"/>
              </a:rPr>
              <a:t>GỢI Ý THỰC HIỆN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55B75-215A-BE7E-597B-B3514BCE588B}"/>
              </a:ext>
            </a:extLst>
          </p:cNvPr>
          <p:cNvSpPr txBox="1"/>
          <p:nvPr/>
        </p:nvSpPr>
        <p:spPr>
          <a:xfrm>
            <a:off x="5070014" y="2480216"/>
            <a:ext cx="6759434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</a:rPr>
              <a:t>Khu</a:t>
            </a:r>
            <a:r>
              <a:rPr lang="en-US" sz="2400" dirty="0">
                <a:latin typeface="UTM Avo" panose="02040603050506020204" pitchFamily="18"/>
              </a:rPr>
              <a:t> di </a:t>
            </a:r>
            <a:r>
              <a:rPr lang="en-US" sz="2400" dirty="0" err="1">
                <a:latin typeface="UTM Avo" panose="02040603050506020204" pitchFamily="18"/>
              </a:rPr>
              <a:t>tích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Chăm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Mỹ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Sơn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là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quần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thể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kiến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trúc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Chămpa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nổi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tiếng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nhất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ở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Việt</a:t>
            </a:r>
            <a:r>
              <a:rPr lang="en-US" sz="2400" dirty="0">
                <a:latin typeface="UTM Avo" panose="02040603050506020204" pitchFamily="18"/>
              </a:rPr>
              <a:t> Nam. </a:t>
            </a: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</a:rPr>
              <a:t>Được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xây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dựng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từ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cuối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thế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kỉ</a:t>
            </a:r>
            <a:r>
              <a:rPr lang="en-US" sz="2400" dirty="0">
                <a:latin typeface="UTM Avo" panose="02040603050506020204" pitchFamily="18"/>
              </a:rPr>
              <a:t> IV </a:t>
            </a:r>
            <a:r>
              <a:rPr lang="en-US" sz="2400" dirty="0" err="1">
                <a:latin typeface="UTM Avo" panose="02040603050506020204" pitchFamily="18"/>
              </a:rPr>
              <a:t>đến</a:t>
            </a:r>
            <a:r>
              <a:rPr lang="en-US" sz="2400" dirty="0">
                <a:latin typeface="UTM Avo" panose="02040603050506020204" pitchFamily="18"/>
              </a:rPr>
              <a:t> XIII. </a:t>
            </a: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</a:rPr>
              <a:t>Tháng 12-1999, tổ chức UNESCO đã ghi danh Khu di tích Chăm Mỹ Sơn là Di sản Văn hoá Thế giới</a:t>
            </a:r>
            <a:r>
              <a:rPr lang="en-US" sz="2400" dirty="0">
                <a:latin typeface="UTM Avo" panose="02040603050506020204" pitchFamily="18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4B8BA2-850A-A3ED-9391-49F94920E7F3}"/>
              </a:ext>
            </a:extLst>
          </p:cNvPr>
          <p:cNvGrpSpPr/>
          <p:nvPr/>
        </p:nvGrpSpPr>
        <p:grpSpPr>
          <a:xfrm>
            <a:off x="283451" y="2292049"/>
            <a:ext cx="4717018" cy="4285845"/>
            <a:chOff x="246743" y="804636"/>
            <a:chExt cx="3969657" cy="360679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448E1F9-162F-FCFC-583B-EFC4C95C4513}"/>
                </a:ext>
              </a:extLst>
            </p:cNvPr>
            <p:cNvSpPr/>
            <p:nvPr/>
          </p:nvSpPr>
          <p:spPr>
            <a:xfrm>
              <a:off x="246743" y="804636"/>
              <a:ext cx="3969657" cy="36067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>
                <a:latin typeface="UTM Avo" panose="02040603050506020204" pitchFamily="18"/>
              </a:endParaRPr>
            </a:p>
          </p:txBody>
        </p:sp>
        <p:pic>
          <p:nvPicPr>
            <p:cNvPr id="5" name="Picture 2" descr="Hội An - Thánh địa Mỹ Sơn; CHUYẾN ĐI 10 NGÀY, SÀI GÒN – HỘI AN VÀ NGƯỢC LẠI  - Quân on the road">
              <a:extLst>
                <a:ext uri="{FF2B5EF4-FFF2-40B4-BE49-F238E27FC236}">
                  <a16:creationId xmlns:a16="http://schemas.microsoft.com/office/drawing/2014/main" id="{D7A14FB9-F907-1686-E41C-E25727671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94"/>
            <a:stretch/>
          </p:blipFill>
          <p:spPr bwMode="auto">
            <a:xfrm>
              <a:off x="452367" y="962990"/>
              <a:ext cx="3558407" cy="322761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48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029;p41">
            <a:extLst>
              <a:ext uri="{FF2B5EF4-FFF2-40B4-BE49-F238E27FC236}">
                <a16:creationId xmlns:a16="http://schemas.microsoft.com/office/drawing/2014/main" id="{6568A8E7-0C91-ACC5-87FF-DA9C1876ACDE}"/>
              </a:ext>
            </a:extLst>
          </p:cNvPr>
          <p:cNvSpPr txBox="1">
            <a:spLocks/>
          </p:cNvSpPr>
          <p:nvPr/>
        </p:nvSpPr>
        <p:spPr>
          <a:xfrm>
            <a:off x="1074159" y="4204856"/>
            <a:ext cx="3278291" cy="208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3865"/>
              </a:buClr>
              <a:buSzPts val="1400"/>
              <a:buFont typeface="Lato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sym typeface="Lato"/>
              </a:rPr>
              <a:t>Ôn tập lại nội dung kiến thức của bài ngày hôm nay.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sym typeface="Lato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9CE22C-CF70-DBD5-6604-A1151E7A900C}"/>
              </a:ext>
            </a:extLst>
          </p:cNvPr>
          <p:cNvGrpSpPr/>
          <p:nvPr/>
        </p:nvGrpSpPr>
        <p:grpSpPr>
          <a:xfrm>
            <a:off x="2224967" y="2744796"/>
            <a:ext cx="950800" cy="950800"/>
            <a:chOff x="1668725" y="1476706"/>
            <a:chExt cx="713100" cy="713100"/>
          </a:xfrm>
        </p:grpSpPr>
        <p:sp>
          <p:nvSpPr>
            <p:cNvPr id="35" name="Google Shape;3035;p41">
              <a:extLst>
                <a:ext uri="{FF2B5EF4-FFF2-40B4-BE49-F238E27FC236}">
                  <a16:creationId xmlns:a16="http://schemas.microsoft.com/office/drawing/2014/main" id="{930D2038-86E1-82E8-0B77-03B9372CD286}"/>
                </a:ext>
              </a:extLst>
            </p:cNvPr>
            <p:cNvSpPr/>
            <p:nvPr/>
          </p:nvSpPr>
          <p:spPr>
            <a:xfrm>
              <a:off x="1668725" y="1476706"/>
              <a:ext cx="713100" cy="713100"/>
            </a:xfrm>
            <a:prstGeom prst="ellipse">
              <a:avLst/>
            </a:prstGeom>
            <a:solidFill>
              <a:srgbClr val="50D0E1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E3865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6" name="Google Shape;3049;p41">
              <a:extLst>
                <a:ext uri="{FF2B5EF4-FFF2-40B4-BE49-F238E27FC236}">
                  <a16:creationId xmlns:a16="http://schemas.microsoft.com/office/drawing/2014/main" id="{99DA21DB-4DF1-3BE9-BED1-52054B30E185}"/>
                </a:ext>
              </a:extLst>
            </p:cNvPr>
            <p:cNvSpPr/>
            <p:nvPr/>
          </p:nvSpPr>
          <p:spPr>
            <a:xfrm>
              <a:off x="1921786" y="1785113"/>
              <a:ext cx="200593" cy="96787"/>
            </a:xfrm>
            <a:custGeom>
              <a:avLst/>
              <a:gdLst/>
              <a:ahLst/>
              <a:cxnLst/>
              <a:rect l="l" t="t" r="r" b="b"/>
              <a:pathLst>
                <a:path w="10773" h="5198" extrusionOk="0">
                  <a:moveTo>
                    <a:pt x="1421" y="1456"/>
                  </a:moveTo>
                  <a:lnTo>
                    <a:pt x="1421" y="3706"/>
                  </a:lnTo>
                  <a:lnTo>
                    <a:pt x="694" y="3708"/>
                  </a:lnTo>
                  <a:cubicBezTo>
                    <a:pt x="693" y="3708"/>
                    <a:pt x="692" y="3708"/>
                    <a:pt x="690" y="3708"/>
                  </a:cubicBezTo>
                  <a:cubicBezTo>
                    <a:pt x="599" y="3708"/>
                    <a:pt x="523" y="3638"/>
                    <a:pt x="521" y="3548"/>
                  </a:cubicBezTo>
                  <a:lnTo>
                    <a:pt x="521" y="1616"/>
                  </a:lnTo>
                  <a:cubicBezTo>
                    <a:pt x="521" y="1528"/>
                    <a:pt x="592" y="1456"/>
                    <a:pt x="681" y="1456"/>
                  </a:cubicBezTo>
                  <a:close/>
                  <a:moveTo>
                    <a:pt x="2104" y="0"/>
                  </a:moveTo>
                  <a:cubicBezTo>
                    <a:pt x="1726" y="0"/>
                    <a:pt x="1421" y="307"/>
                    <a:pt x="1421" y="683"/>
                  </a:cubicBezTo>
                  <a:lnTo>
                    <a:pt x="1421" y="936"/>
                  </a:lnTo>
                  <a:lnTo>
                    <a:pt x="681" y="936"/>
                  </a:lnTo>
                  <a:cubicBezTo>
                    <a:pt x="305" y="936"/>
                    <a:pt x="1" y="1241"/>
                    <a:pt x="1" y="1616"/>
                  </a:cubicBezTo>
                  <a:lnTo>
                    <a:pt x="1" y="3546"/>
                  </a:lnTo>
                  <a:cubicBezTo>
                    <a:pt x="1" y="3921"/>
                    <a:pt x="305" y="4226"/>
                    <a:pt x="681" y="4226"/>
                  </a:cubicBezTo>
                  <a:lnTo>
                    <a:pt x="1421" y="4226"/>
                  </a:lnTo>
                  <a:lnTo>
                    <a:pt x="1421" y="4924"/>
                  </a:lnTo>
                  <a:cubicBezTo>
                    <a:pt x="1421" y="5075"/>
                    <a:pt x="1544" y="5197"/>
                    <a:pt x="1695" y="5197"/>
                  </a:cubicBezTo>
                  <a:lnTo>
                    <a:pt x="7198" y="5197"/>
                  </a:lnTo>
                  <a:cubicBezTo>
                    <a:pt x="7227" y="5197"/>
                    <a:pt x="7256" y="5184"/>
                    <a:pt x="7278" y="5164"/>
                  </a:cubicBezTo>
                  <a:cubicBezTo>
                    <a:pt x="7487" y="4942"/>
                    <a:pt x="7334" y="4677"/>
                    <a:pt x="7118" y="4677"/>
                  </a:cubicBezTo>
                  <a:lnTo>
                    <a:pt x="2104" y="4677"/>
                  </a:lnTo>
                  <a:cubicBezTo>
                    <a:pt x="2013" y="4677"/>
                    <a:pt x="1941" y="4604"/>
                    <a:pt x="1941" y="4515"/>
                  </a:cubicBezTo>
                  <a:lnTo>
                    <a:pt x="1941" y="683"/>
                  </a:lnTo>
                  <a:cubicBezTo>
                    <a:pt x="1941" y="594"/>
                    <a:pt x="2013" y="521"/>
                    <a:pt x="2104" y="521"/>
                  </a:cubicBezTo>
                  <a:lnTo>
                    <a:pt x="10092" y="521"/>
                  </a:lnTo>
                  <a:cubicBezTo>
                    <a:pt x="10181" y="521"/>
                    <a:pt x="10255" y="594"/>
                    <a:pt x="10255" y="683"/>
                  </a:cubicBezTo>
                  <a:lnTo>
                    <a:pt x="10255" y="4515"/>
                  </a:lnTo>
                  <a:cubicBezTo>
                    <a:pt x="10255" y="4604"/>
                    <a:pt x="10181" y="4677"/>
                    <a:pt x="10092" y="4677"/>
                  </a:cubicBezTo>
                  <a:lnTo>
                    <a:pt x="8312" y="4677"/>
                  </a:lnTo>
                  <a:cubicBezTo>
                    <a:pt x="8310" y="4677"/>
                    <a:pt x="8309" y="4677"/>
                    <a:pt x="8308" y="4677"/>
                  </a:cubicBezTo>
                  <a:cubicBezTo>
                    <a:pt x="8176" y="4677"/>
                    <a:pt x="8063" y="4774"/>
                    <a:pt x="8045" y="4904"/>
                  </a:cubicBezTo>
                  <a:cubicBezTo>
                    <a:pt x="8025" y="5060"/>
                    <a:pt x="8145" y="5197"/>
                    <a:pt x="8303" y="5197"/>
                  </a:cubicBezTo>
                  <a:lnTo>
                    <a:pt x="10092" y="5197"/>
                  </a:lnTo>
                  <a:cubicBezTo>
                    <a:pt x="10468" y="5197"/>
                    <a:pt x="10773" y="4893"/>
                    <a:pt x="10773" y="4515"/>
                  </a:cubicBezTo>
                  <a:lnTo>
                    <a:pt x="10773" y="683"/>
                  </a:lnTo>
                  <a:cubicBezTo>
                    <a:pt x="10773" y="307"/>
                    <a:pt x="10468" y="0"/>
                    <a:pt x="10092" y="0"/>
                  </a:cubicBezTo>
                  <a:close/>
                </a:path>
              </a:pathLst>
            </a:custGeom>
            <a:solidFill>
              <a:srgbClr val="1E38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7" name="Google Shape;3050;p41">
              <a:extLst>
                <a:ext uri="{FF2B5EF4-FFF2-40B4-BE49-F238E27FC236}">
                  <a16:creationId xmlns:a16="http://schemas.microsoft.com/office/drawing/2014/main" id="{D72F7A45-1484-E5A6-BC50-6E48FED83498}"/>
                </a:ext>
              </a:extLst>
            </p:cNvPr>
            <p:cNvSpPr/>
            <p:nvPr/>
          </p:nvSpPr>
          <p:spPr>
            <a:xfrm>
              <a:off x="1969510" y="1804478"/>
              <a:ext cx="130936" cy="57424"/>
            </a:xfrm>
            <a:custGeom>
              <a:avLst/>
              <a:gdLst/>
              <a:ahLst/>
              <a:cxnLst/>
              <a:rect l="l" t="t" r="r" b="b"/>
              <a:pathLst>
                <a:path w="7032" h="3084" extrusionOk="0">
                  <a:moveTo>
                    <a:pt x="1663" y="521"/>
                  </a:moveTo>
                  <a:lnTo>
                    <a:pt x="1663" y="2564"/>
                  </a:lnTo>
                  <a:lnTo>
                    <a:pt x="554" y="2564"/>
                  </a:lnTo>
                  <a:lnTo>
                    <a:pt x="554" y="521"/>
                  </a:lnTo>
                  <a:close/>
                  <a:moveTo>
                    <a:pt x="3257" y="521"/>
                  </a:moveTo>
                  <a:lnTo>
                    <a:pt x="3257" y="2564"/>
                  </a:lnTo>
                  <a:lnTo>
                    <a:pt x="2148" y="2564"/>
                  </a:lnTo>
                  <a:lnTo>
                    <a:pt x="2148" y="521"/>
                  </a:lnTo>
                  <a:close/>
                  <a:moveTo>
                    <a:pt x="4887" y="521"/>
                  </a:moveTo>
                  <a:lnTo>
                    <a:pt x="4887" y="2564"/>
                  </a:lnTo>
                  <a:lnTo>
                    <a:pt x="3777" y="2564"/>
                  </a:lnTo>
                  <a:lnTo>
                    <a:pt x="3777" y="521"/>
                  </a:lnTo>
                  <a:close/>
                  <a:moveTo>
                    <a:pt x="6514" y="521"/>
                  </a:moveTo>
                  <a:lnTo>
                    <a:pt x="6514" y="2564"/>
                  </a:lnTo>
                  <a:lnTo>
                    <a:pt x="5404" y="2564"/>
                  </a:lnTo>
                  <a:lnTo>
                    <a:pt x="5404" y="521"/>
                  </a:lnTo>
                  <a:close/>
                  <a:moveTo>
                    <a:pt x="432" y="1"/>
                  </a:moveTo>
                  <a:cubicBezTo>
                    <a:pt x="194" y="1"/>
                    <a:pt x="1" y="194"/>
                    <a:pt x="1" y="432"/>
                  </a:cubicBezTo>
                  <a:lnTo>
                    <a:pt x="1" y="2653"/>
                  </a:lnTo>
                  <a:cubicBezTo>
                    <a:pt x="1" y="2890"/>
                    <a:pt x="194" y="3084"/>
                    <a:pt x="432" y="3084"/>
                  </a:cubicBezTo>
                  <a:lnTo>
                    <a:pt x="6603" y="3084"/>
                  </a:lnTo>
                  <a:cubicBezTo>
                    <a:pt x="6840" y="3084"/>
                    <a:pt x="7032" y="2890"/>
                    <a:pt x="7032" y="2653"/>
                  </a:cubicBezTo>
                  <a:lnTo>
                    <a:pt x="7032" y="432"/>
                  </a:lnTo>
                  <a:cubicBezTo>
                    <a:pt x="7032" y="194"/>
                    <a:pt x="6840" y="1"/>
                    <a:pt x="6603" y="1"/>
                  </a:cubicBezTo>
                  <a:close/>
                </a:path>
              </a:pathLst>
            </a:custGeom>
            <a:solidFill>
              <a:srgbClr val="1E38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8" name="Google Shape;3051;p41">
              <a:extLst>
                <a:ext uri="{FF2B5EF4-FFF2-40B4-BE49-F238E27FC236}">
                  <a16:creationId xmlns:a16="http://schemas.microsoft.com/office/drawing/2014/main" id="{3C8046E0-50B7-57AA-838C-E4740232AD94}"/>
                </a:ext>
              </a:extLst>
            </p:cNvPr>
            <p:cNvSpPr/>
            <p:nvPr/>
          </p:nvSpPr>
          <p:spPr>
            <a:xfrm>
              <a:off x="1848200" y="1668329"/>
              <a:ext cx="354152" cy="329872"/>
            </a:xfrm>
            <a:custGeom>
              <a:avLst/>
              <a:gdLst/>
              <a:ahLst/>
              <a:cxnLst/>
              <a:rect l="l" t="t" r="r" b="b"/>
              <a:pathLst>
                <a:path w="19020" h="17716" extrusionOk="0">
                  <a:moveTo>
                    <a:pt x="9344" y="2129"/>
                  </a:moveTo>
                  <a:cubicBezTo>
                    <a:pt x="10695" y="2129"/>
                    <a:pt x="12055" y="2533"/>
                    <a:pt x="13231" y="3365"/>
                  </a:cubicBezTo>
                  <a:lnTo>
                    <a:pt x="13369" y="4199"/>
                  </a:lnTo>
                  <a:cubicBezTo>
                    <a:pt x="13405" y="4426"/>
                    <a:pt x="13598" y="4563"/>
                    <a:pt x="13797" y="4563"/>
                  </a:cubicBezTo>
                  <a:cubicBezTo>
                    <a:pt x="13904" y="4563"/>
                    <a:pt x="14013" y="4523"/>
                    <a:pt x="14100" y="4436"/>
                  </a:cubicBezTo>
                  <a:lnTo>
                    <a:pt x="14273" y="4263"/>
                  </a:lnTo>
                  <a:cubicBezTo>
                    <a:pt x="16621" y="6795"/>
                    <a:pt x="16676" y="10689"/>
                    <a:pt x="14402" y="13285"/>
                  </a:cubicBezTo>
                  <a:cubicBezTo>
                    <a:pt x="13077" y="14797"/>
                    <a:pt x="11213" y="15583"/>
                    <a:pt x="9331" y="15583"/>
                  </a:cubicBezTo>
                  <a:cubicBezTo>
                    <a:pt x="7979" y="15583"/>
                    <a:pt x="6618" y="15178"/>
                    <a:pt x="5440" y="14343"/>
                  </a:cubicBezTo>
                  <a:lnTo>
                    <a:pt x="5304" y="13508"/>
                  </a:lnTo>
                  <a:cubicBezTo>
                    <a:pt x="5278" y="13348"/>
                    <a:pt x="5164" y="13216"/>
                    <a:pt x="5009" y="13165"/>
                  </a:cubicBezTo>
                  <a:lnTo>
                    <a:pt x="5011" y="13165"/>
                  </a:lnTo>
                  <a:cubicBezTo>
                    <a:pt x="4967" y="13152"/>
                    <a:pt x="4923" y="13145"/>
                    <a:pt x="4878" y="13145"/>
                  </a:cubicBezTo>
                  <a:cubicBezTo>
                    <a:pt x="4765" y="13145"/>
                    <a:pt x="4654" y="13189"/>
                    <a:pt x="4571" y="13272"/>
                  </a:cubicBezTo>
                  <a:lnTo>
                    <a:pt x="4400" y="13443"/>
                  </a:lnTo>
                  <a:cubicBezTo>
                    <a:pt x="2055" y="10914"/>
                    <a:pt x="2001" y="7022"/>
                    <a:pt x="4275" y="4425"/>
                  </a:cubicBezTo>
                  <a:cubicBezTo>
                    <a:pt x="5598" y="2915"/>
                    <a:pt x="7462" y="2129"/>
                    <a:pt x="9344" y="2129"/>
                  </a:cubicBezTo>
                  <a:close/>
                  <a:moveTo>
                    <a:pt x="13533" y="1994"/>
                  </a:moveTo>
                  <a:lnTo>
                    <a:pt x="15489" y="2316"/>
                  </a:lnTo>
                  <a:lnTo>
                    <a:pt x="15358" y="2445"/>
                  </a:lnTo>
                  <a:cubicBezTo>
                    <a:pt x="15194" y="2612"/>
                    <a:pt x="15191" y="2880"/>
                    <a:pt x="15354" y="3049"/>
                  </a:cubicBezTo>
                  <a:cubicBezTo>
                    <a:pt x="16867" y="4628"/>
                    <a:pt x="17705" y="6735"/>
                    <a:pt x="17683" y="8922"/>
                  </a:cubicBezTo>
                  <a:cubicBezTo>
                    <a:pt x="17663" y="11109"/>
                    <a:pt x="16785" y="13201"/>
                    <a:pt x="15238" y="14748"/>
                  </a:cubicBezTo>
                  <a:cubicBezTo>
                    <a:pt x="13629" y="16350"/>
                    <a:pt x="11490" y="17189"/>
                    <a:pt x="9325" y="17189"/>
                  </a:cubicBezTo>
                  <a:cubicBezTo>
                    <a:pt x="7991" y="17189"/>
                    <a:pt x="6647" y="16870"/>
                    <a:pt x="5411" y="16217"/>
                  </a:cubicBezTo>
                  <a:cubicBezTo>
                    <a:pt x="5596" y="16139"/>
                    <a:pt x="5704" y="15946"/>
                    <a:pt x="5671" y="15748"/>
                  </a:cubicBezTo>
                  <a:lnTo>
                    <a:pt x="5556" y="15039"/>
                  </a:lnTo>
                  <a:lnTo>
                    <a:pt x="5556" y="15039"/>
                  </a:lnTo>
                  <a:cubicBezTo>
                    <a:pt x="6728" y="15753"/>
                    <a:pt x="8032" y="16097"/>
                    <a:pt x="9324" y="16097"/>
                  </a:cubicBezTo>
                  <a:cubicBezTo>
                    <a:pt x="11455" y="16097"/>
                    <a:pt x="13553" y="15160"/>
                    <a:pt x="14976" y="13397"/>
                  </a:cubicBezTo>
                  <a:cubicBezTo>
                    <a:pt x="17261" y="10565"/>
                    <a:pt x="17094" y="6479"/>
                    <a:pt x="14589" y="3843"/>
                  </a:cubicBezTo>
                  <a:cubicBezTo>
                    <a:pt x="14509" y="3756"/>
                    <a:pt x="14398" y="3707"/>
                    <a:pt x="14280" y="3707"/>
                  </a:cubicBezTo>
                  <a:cubicBezTo>
                    <a:pt x="14277" y="3707"/>
                    <a:pt x="14275" y="3707"/>
                    <a:pt x="14272" y="3707"/>
                  </a:cubicBezTo>
                  <a:cubicBezTo>
                    <a:pt x="14159" y="3707"/>
                    <a:pt x="14049" y="3754"/>
                    <a:pt x="13969" y="3834"/>
                  </a:cubicBezTo>
                  <a:lnTo>
                    <a:pt x="13853" y="3950"/>
                  </a:lnTo>
                  <a:lnTo>
                    <a:pt x="13533" y="1994"/>
                  </a:lnTo>
                  <a:close/>
                  <a:moveTo>
                    <a:pt x="9332" y="1"/>
                  </a:moveTo>
                  <a:cubicBezTo>
                    <a:pt x="8792" y="1"/>
                    <a:pt x="8250" y="49"/>
                    <a:pt x="7714" y="149"/>
                  </a:cubicBezTo>
                  <a:cubicBezTo>
                    <a:pt x="7572" y="175"/>
                    <a:pt x="7481" y="311"/>
                    <a:pt x="7505" y="451"/>
                  </a:cubicBezTo>
                  <a:cubicBezTo>
                    <a:pt x="7529" y="578"/>
                    <a:pt x="7639" y="664"/>
                    <a:pt x="7762" y="664"/>
                  </a:cubicBezTo>
                  <a:cubicBezTo>
                    <a:pt x="7777" y="664"/>
                    <a:pt x="7792" y="663"/>
                    <a:pt x="7807" y="660"/>
                  </a:cubicBezTo>
                  <a:cubicBezTo>
                    <a:pt x="8315" y="567"/>
                    <a:pt x="8827" y="520"/>
                    <a:pt x="9337" y="520"/>
                  </a:cubicBezTo>
                  <a:cubicBezTo>
                    <a:pt x="10697" y="520"/>
                    <a:pt x="12045" y="849"/>
                    <a:pt x="13262" y="1489"/>
                  </a:cubicBezTo>
                  <a:cubicBezTo>
                    <a:pt x="13195" y="1518"/>
                    <a:pt x="13138" y="1560"/>
                    <a:pt x="13093" y="1616"/>
                  </a:cubicBezTo>
                  <a:cubicBezTo>
                    <a:pt x="13015" y="1714"/>
                    <a:pt x="12982" y="1838"/>
                    <a:pt x="13002" y="1958"/>
                  </a:cubicBezTo>
                  <a:lnTo>
                    <a:pt x="13118" y="2667"/>
                  </a:lnTo>
                  <a:cubicBezTo>
                    <a:pt x="11943" y="1951"/>
                    <a:pt x="10638" y="1606"/>
                    <a:pt x="9344" y="1606"/>
                  </a:cubicBezTo>
                  <a:cubicBezTo>
                    <a:pt x="7213" y="1606"/>
                    <a:pt x="5114" y="2544"/>
                    <a:pt x="3691" y="4308"/>
                  </a:cubicBezTo>
                  <a:cubicBezTo>
                    <a:pt x="1406" y="7142"/>
                    <a:pt x="1572" y="11229"/>
                    <a:pt x="4082" y="13868"/>
                  </a:cubicBezTo>
                  <a:cubicBezTo>
                    <a:pt x="4168" y="13957"/>
                    <a:pt x="4282" y="14002"/>
                    <a:pt x="4396" y="14002"/>
                  </a:cubicBezTo>
                  <a:cubicBezTo>
                    <a:pt x="4507" y="14002"/>
                    <a:pt x="4618" y="13960"/>
                    <a:pt x="4702" y="13874"/>
                  </a:cubicBezTo>
                  <a:lnTo>
                    <a:pt x="4820" y="13759"/>
                  </a:lnTo>
                  <a:lnTo>
                    <a:pt x="5140" y="15715"/>
                  </a:lnTo>
                  <a:lnTo>
                    <a:pt x="5140" y="15715"/>
                  </a:lnTo>
                  <a:lnTo>
                    <a:pt x="3184" y="15395"/>
                  </a:lnTo>
                  <a:lnTo>
                    <a:pt x="3313" y="15264"/>
                  </a:lnTo>
                  <a:cubicBezTo>
                    <a:pt x="3479" y="15097"/>
                    <a:pt x="3482" y="14830"/>
                    <a:pt x="3319" y="14659"/>
                  </a:cubicBezTo>
                  <a:cubicBezTo>
                    <a:pt x="1339" y="12601"/>
                    <a:pt x="548" y="9671"/>
                    <a:pt x="1223" y="6895"/>
                  </a:cubicBezTo>
                  <a:cubicBezTo>
                    <a:pt x="1899" y="4116"/>
                    <a:pt x="3948" y="1878"/>
                    <a:pt x="6654" y="960"/>
                  </a:cubicBezTo>
                  <a:cubicBezTo>
                    <a:pt x="6789" y="916"/>
                    <a:pt x="6860" y="767"/>
                    <a:pt x="6816" y="633"/>
                  </a:cubicBezTo>
                  <a:cubicBezTo>
                    <a:pt x="6778" y="524"/>
                    <a:pt x="6677" y="456"/>
                    <a:pt x="6568" y="456"/>
                  </a:cubicBezTo>
                  <a:cubicBezTo>
                    <a:pt x="6541" y="456"/>
                    <a:pt x="6514" y="460"/>
                    <a:pt x="6487" y="469"/>
                  </a:cubicBezTo>
                  <a:cubicBezTo>
                    <a:pt x="3628" y="1440"/>
                    <a:pt x="1459" y="3799"/>
                    <a:pt x="730" y="6730"/>
                  </a:cubicBezTo>
                  <a:cubicBezTo>
                    <a:pt x="1" y="9660"/>
                    <a:pt x="814" y="12761"/>
                    <a:pt x="2886" y="14957"/>
                  </a:cubicBezTo>
                  <a:lnTo>
                    <a:pt x="2697" y="15146"/>
                  </a:lnTo>
                  <a:cubicBezTo>
                    <a:pt x="2448" y="15395"/>
                    <a:pt x="2586" y="15822"/>
                    <a:pt x="2933" y="15879"/>
                  </a:cubicBezTo>
                  <a:lnTo>
                    <a:pt x="4209" y="16088"/>
                  </a:lnTo>
                  <a:cubicBezTo>
                    <a:pt x="5758" y="17183"/>
                    <a:pt x="7547" y="17716"/>
                    <a:pt x="9324" y="17716"/>
                  </a:cubicBezTo>
                  <a:cubicBezTo>
                    <a:pt x="11817" y="17716"/>
                    <a:pt x="14285" y="16668"/>
                    <a:pt x="16029" y="14659"/>
                  </a:cubicBezTo>
                  <a:cubicBezTo>
                    <a:pt x="19019" y="11216"/>
                    <a:pt x="18912" y="6070"/>
                    <a:pt x="15785" y="2754"/>
                  </a:cubicBezTo>
                  <a:lnTo>
                    <a:pt x="15785" y="2752"/>
                  </a:lnTo>
                  <a:lnTo>
                    <a:pt x="15974" y="2563"/>
                  </a:lnTo>
                  <a:cubicBezTo>
                    <a:pt x="16223" y="2314"/>
                    <a:pt x="16085" y="1887"/>
                    <a:pt x="15738" y="1829"/>
                  </a:cubicBezTo>
                  <a:lnTo>
                    <a:pt x="14462" y="1620"/>
                  </a:lnTo>
                  <a:cubicBezTo>
                    <a:pt x="12966" y="561"/>
                    <a:pt x="11160" y="1"/>
                    <a:pt x="9332" y="1"/>
                  </a:cubicBezTo>
                  <a:close/>
                </a:path>
              </a:pathLst>
            </a:custGeom>
            <a:solidFill>
              <a:srgbClr val="1E38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grpSp>
        <p:nvGrpSpPr>
          <p:cNvPr id="39" name="Google Shape;3052;p41">
            <a:extLst>
              <a:ext uri="{FF2B5EF4-FFF2-40B4-BE49-F238E27FC236}">
                <a16:creationId xmlns:a16="http://schemas.microsoft.com/office/drawing/2014/main" id="{923B4C0B-F067-7D0A-F02F-C3904B424859}"/>
              </a:ext>
            </a:extLst>
          </p:cNvPr>
          <p:cNvGrpSpPr/>
          <p:nvPr/>
        </p:nvGrpSpPr>
        <p:grpSpPr>
          <a:xfrm flipH="1">
            <a:off x="10276528" y="1283906"/>
            <a:ext cx="1708491" cy="834464"/>
            <a:chOff x="5058813" y="1229056"/>
            <a:chExt cx="1281368" cy="62584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0" name="Google Shape;3053;p41">
              <a:extLst>
                <a:ext uri="{FF2B5EF4-FFF2-40B4-BE49-F238E27FC236}">
                  <a16:creationId xmlns:a16="http://schemas.microsoft.com/office/drawing/2014/main" id="{6F742852-DB40-D0C8-B064-D707599BC7D5}"/>
                </a:ext>
              </a:extLst>
            </p:cNvPr>
            <p:cNvSpPr/>
            <p:nvPr/>
          </p:nvSpPr>
          <p:spPr>
            <a:xfrm>
              <a:off x="5699500" y="1476706"/>
              <a:ext cx="640680" cy="378198"/>
            </a:xfrm>
            <a:custGeom>
              <a:avLst/>
              <a:gdLst/>
              <a:ahLst/>
              <a:cxnLst/>
              <a:rect l="l" t="t" r="r" b="b"/>
              <a:pathLst>
                <a:path w="12441" h="7344" extrusionOk="0">
                  <a:moveTo>
                    <a:pt x="7085" y="1"/>
                  </a:moveTo>
                  <a:cubicBezTo>
                    <a:pt x="6706" y="1"/>
                    <a:pt x="6324" y="106"/>
                    <a:pt x="5989" y="280"/>
                  </a:cubicBezTo>
                  <a:cubicBezTo>
                    <a:pt x="5501" y="532"/>
                    <a:pt x="5155" y="972"/>
                    <a:pt x="4918" y="1456"/>
                  </a:cubicBezTo>
                  <a:cubicBezTo>
                    <a:pt x="4749" y="1804"/>
                    <a:pt x="4579" y="2158"/>
                    <a:pt x="4462" y="2527"/>
                  </a:cubicBezTo>
                  <a:cubicBezTo>
                    <a:pt x="4435" y="2612"/>
                    <a:pt x="4413" y="2696"/>
                    <a:pt x="4394" y="2782"/>
                  </a:cubicBezTo>
                  <a:cubicBezTo>
                    <a:pt x="4204" y="2656"/>
                    <a:pt x="3997" y="2561"/>
                    <a:pt x="3779" y="2498"/>
                  </a:cubicBezTo>
                  <a:cubicBezTo>
                    <a:pt x="3571" y="2437"/>
                    <a:pt x="3350" y="2407"/>
                    <a:pt x="3126" y="2407"/>
                  </a:cubicBezTo>
                  <a:cubicBezTo>
                    <a:pt x="2361" y="2407"/>
                    <a:pt x="1563" y="2757"/>
                    <a:pt x="1136" y="3388"/>
                  </a:cubicBezTo>
                  <a:cubicBezTo>
                    <a:pt x="1063" y="3495"/>
                    <a:pt x="940" y="3727"/>
                    <a:pt x="883" y="3948"/>
                  </a:cubicBezTo>
                  <a:cubicBezTo>
                    <a:pt x="428" y="4088"/>
                    <a:pt x="1" y="4406"/>
                    <a:pt x="212" y="4946"/>
                  </a:cubicBezTo>
                  <a:cubicBezTo>
                    <a:pt x="444" y="5539"/>
                    <a:pt x="1034" y="5538"/>
                    <a:pt x="1575" y="5555"/>
                  </a:cubicBezTo>
                  <a:cubicBezTo>
                    <a:pt x="1552" y="5991"/>
                    <a:pt x="1909" y="6317"/>
                    <a:pt x="2304" y="6493"/>
                  </a:cubicBezTo>
                  <a:cubicBezTo>
                    <a:pt x="2542" y="6598"/>
                    <a:pt x="2782" y="6646"/>
                    <a:pt x="3020" y="6646"/>
                  </a:cubicBezTo>
                  <a:cubicBezTo>
                    <a:pt x="3337" y="6646"/>
                    <a:pt x="3652" y="6561"/>
                    <a:pt x="3953" y="6416"/>
                  </a:cubicBezTo>
                  <a:cubicBezTo>
                    <a:pt x="4374" y="7002"/>
                    <a:pt x="5125" y="7344"/>
                    <a:pt x="5856" y="7344"/>
                  </a:cubicBezTo>
                  <a:cubicBezTo>
                    <a:pt x="6158" y="7344"/>
                    <a:pt x="6456" y="7286"/>
                    <a:pt x="6727" y="7163"/>
                  </a:cubicBezTo>
                  <a:cubicBezTo>
                    <a:pt x="6985" y="7048"/>
                    <a:pt x="7121" y="6861"/>
                    <a:pt x="7270" y="6630"/>
                  </a:cubicBezTo>
                  <a:cubicBezTo>
                    <a:pt x="7285" y="6606"/>
                    <a:pt x="7318" y="6570"/>
                    <a:pt x="7338" y="6538"/>
                  </a:cubicBezTo>
                  <a:cubicBezTo>
                    <a:pt x="7346" y="6545"/>
                    <a:pt x="7352" y="6548"/>
                    <a:pt x="7357" y="6548"/>
                  </a:cubicBezTo>
                  <a:cubicBezTo>
                    <a:pt x="7366" y="6548"/>
                    <a:pt x="7371" y="6538"/>
                    <a:pt x="7373" y="6526"/>
                  </a:cubicBezTo>
                  <a:cubicBezTo>
                    <a:pt x="7416" y="6544"/>
                    <a:pt x="7485" y="6556"/>
                    <a:pt x="7521" y="6570"/>
                  </a:cubicBezTo>
                  <a:cubicBezTo>
                    <a:pt x="7588" y="6595"/>
                    <a:pt x="7654" y="6625"/>
                    <a:pt x="7720" y="6651"/>
                  </a:cubicBezTo>
                  <a:cubicBezTo>
                    <a:pt x="7972" y="6748"/>
                    <a:pt x="8270" y="6771"/>
                    <a:pt x="8546" y="6771"/>
                  </a:cubicBezTo>
                  <a:cubicBezTo>
                    <a:pt x="8590" y="6771"/>
                    <a:pt x="8634" y="6770"/>
                    <a:pt x="8677" y="6769"/>
                  </a:cubicBezTo>
                  <a:cubicBezTo>
                    <a:pt x="9040" y="6762"/>
                    <a:pt x="9400" y="6692"/>
                    <a:pt x="9732" y="6540"/>
                  </a:cubicBezTo>
                  <a:cubicBezTo>
                    <a:pt x="10201" y="6324"/>
                    <a:pt x="10765" y="5859"/>
                    <a:pt x="10715" y="5304"/>
                  </a:cubicBezTo>
                  <a:cubicBezTo>
                    <a:pt x="11424" y="5167"/>
                    <a:pt x="12441" y="5019"/>
                    <a:pt x="12361" y="4104"/>
                  </a:cubicBezTo>
                  <a:cubicBezTo>
                    <a:pt x="12316" y="3592"/>
                    <a:pt x="11855" y="3459"/>
                    <a:pt x="11378" y="3459"/>
                  </a:cubicBezTo>
                  <a:cubicBezTo>
                    <a:pt x="11175" y="3459"/>
                    <a:pt x="10969" y="3483"/>
                    <a:pt x="10791" y="3513"/>
                  </a:cubicBezTo>
                  <a:cubicBezTo>
                    <a:pt x="10708" y="3126"/>
                    <a:pt x="10608" y="2747"/>
                    <a:pt x="10239" y="2526"/>
                  </a:cubicBezTo>
                  <a:cubicBezTo>
                    <a:pt x="10083" y="2430"/>
                    <a:pt x="9906" y="2381"/>
                    <a:pt x="9728" y="2381"/>
                  </a:cubicBezTo>
                  <a:cubicBezTo>
                    <a:pt x="9631" y="2381"/>
                    <a:pt x="9534" y="2396"/>
                    <a:pt x="9440" y="2425"/>
                  </a:cubicBezTo>
                  <a:cubicBezTo>
                    <a:pt x="9393" y="1993"/>
                    <a:pt x="9300" y="1576"/>
                    <a:pt x="9049" y="1205"/>
                  </a:cubicBezTo>
                  <a:cubicBezTo>
                    <a:pt x="8722" y="719"/>
                    <a:pt x="8251" y="287"/>
                    <a:pt x="7690" y="97"/>
                  </a:cubicBezTo>
                  <a:cubicBezTo>
                    <a:pt x="7493" y="31"/>
                    <a:pt x="7290" y="1"/>
                    <a:pt x="7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1" name="Google Shape;3054;p41">
              <a:extLst>
                <a:ext uri="{FF2B5EF4-FFF2-40B4-BE49-F238E27FC236}">
                  <a16:creationId xmlns:a16="http://schemas.microsoft.com/office/drawing/2014/main" id="{225557D6-CA2E-1CEC-D0F3-DB8FB1160919}"/>
                </a:ext>
              </a:extLst>
            </p:cNvPr>
            <p:cNvSpPr/>
            <p:nvPr/>
          </p:nvSpPr>
          <p:spPr>
            <a:xfrm>
              <a:off x="5058813" y="1229056"/>
              <a:ext cx="640680" cy="378198"/>
            </a:xfrm>
            <a:custGeom>
              <a:avLst/>
              <a:gdLst/>
              <a:ahLst/>
              <a:cxnLst/>
              <a:rect l="l" t="t" r="r" b="b"/>
              <a:pathLst>
                <a:path w="12441" h="7344" extrusionOk="0">
                  <a:moveTo>
                    <a:pt x="7085" y="1"/>
                  </a:moveTo>
                  <a:cubicBezTo>
                    <a:pt x="6706" y="1"/>
                    <a:pt x="6324" y="106"/>
                    <a:pt x="5989" y="280"/>
                  </a:cubicBezTo>
                  <a:cubicBezTo>
                    <a:pt x="5501" y="532"/>
                    <a:pt x="5155" y="972"/>
                    <a:pt x="4918" y="1456"/>
                  </a:cubicBezTo>
                  <a:cubicBezTo>
                    <a:pt x="4749" y="1804"/>
                    <a:pt x="4579" y="2158"/>
                    <a:pt x="4462" y="2527"/>
                  </a:cubicBezTo>
                  <a:cubicBezTo>
                    <a:pt x="4435" y="2612"/>
                    <a:pt x="4413" y="2696"/>
                    <a:pt x="4394" y="2782"/>
                  </a:cubicBezTo>
                  <a:cubicBezTo>
                    <a:pt x="4204" y="2656"/>
                    <a:pt x="3997" y="2561"/>
                    <a:pt x="3779" y="2498"/>
                  </a:cubicBezTo>
                  <a:cubicBezTo>
                    <a:pt x="3571" y="2437"/>
                    <a:pt x="3350" y="2407"/>
                    <a:pt x="3126" y="2407"/>
                  </a:cubicBezTo>
                  <a:cubicBezTo>
                    <a:pt x="2361" y="2407"/>
                    <a:pt x="1563" y="2757"/>
                    <a:pt x="1136" y="3388"/>
                  </a:cubicBezTo>
                  <a:cubicBezTo>
                    <a:pt x="1063" y="3495"/>
                    <a:pt x="940" y="3727"/>
                    <a:pt x="883" y="3948"/>
                  </a:cubicBezTo>
                  <a:cubicBezTo>
                    <a:pt x="428" y="4088"/>
                    <a:pt x="1" y="4406"/>
                    <a:pt x="212" y="4946"/>
                  </a:cubicBezTo>
                  <a:cubicBezTo>
                    <a:pt x="444" y="5539"/>
                    <a:pt x="1034" y="5538"/>
                    <a:pt x="1575" y="5555"/>
                  </a:cubicBezTo>
                  <a:cubicBezTo>
                    <a:pt x="1552" y="5991"/>
                    <a:pt x="1909" y="6317"/>
                    <a:pt x="2304" y="6493"/>
                  </a:cubicBezTo>
                  <a:cubicBezTo>
                    <a:pt x="2542" y="6598"/>
                    <a:pt x="2782" y="6646"/>
                    <a:pt x="3020" y="6646"/>
                  </a:cubicBezTo>
                  <a:cubicBezTo>
                    <a:pt x="3337" y="6646"/>
                    <a:pt x="3652" y="6561"/>
                    <a:pt x="3953" y="6416"/>
                  </a:cubicBezTo>
                  <a:cubicBezTo>
                    <a:pt x="4374" y="7002"/>
                    <a:pt x="5125" y="7344"/>
                    <a:pt x="5856" y="7344"/>
                  </a:cubicBezTo>
                  <a:cubicBezTo>
                    <a:pt x="6158" y="7344"/>
                    <a:pt x="6456" y="7286"/>
                    <a:pt x="6727" y="7163"/>
                  </a:cubicBezTo>
                  <a:cubicBezTo>
                    <a:pt x="6985" y="7048"/>
                    <a:pt x="7121" y="6861"/>
                    <a:pt x="7270" y="6630"/>
                  </a:cubicBezTo>
                  <a:cubicBezTo>
                    <a:pt x="7285" y="6606"/>
                    <a:pt x="7318" y="6570"/>
                    <a:pt x="7338" y="6538"/>
                  </a:cubicBezTo>
                  <a:cubicBezTo>
                    <a:pt x="7346" y="6545"/>
                    <a:pt x="7352" y="6548"/>
                    <a:pt x="7357" y="6548"/>
                  </a:cubicBezTo>
                  <a:cubicBezTo>
                    <a:pt x="7366" y="6548"/>
                    <a:pt x="7371" y="6538"/>
                    <a:pt x="7373" y="6526"/>
                  </a:cubicBezTo>
                  <a:cubicBezTo>
                    <a:pt x="7416" y="6544"/>
                    <a:pt x="7485" y="6556"/>
                    <a:pt x="7521" y="6570"/>
                  </a:cubicBezTo>
                  <a:cubicBezTo>
                    <a:pt x="7588" y="6595"/>
                    <a:pt x="7654" y="6625"/>
                    <a:pt x="7720" y="6651"/>
                  </a:cubicBezTo>
                  <a:cubicBezTo>
                    <a:pt x="7972" y="6748"/>
                    <a:pt x="8270" y="6771"/>
                    <a:pt x="8546" y="6771"/>
                  </a:cubicBezTo>
                  <a:cubicBezTo>
                    <a:pt x="8590" y="6771"/>
                    <a:pt x="8634" y="6770"/>
                    <a:pt x="8677" y="6769"/>
                  </a:cubicBezTo>
                  <a:cubicBezTo>
                    <a:pt x="9040" y="6762"/>
                    <a:pt x="9400" y="6692"/>
                    <a:pt x="9732" y="6540"/>
                  </a:cubicBezTo>
                  <a:cubicBezTo>
                    <a:pt x="10201" y="6324"/>
                    <a:pt x="10765" y="5859"/>
                    <a:pt x="10715" y="5304"/>
                  </a:cubicBezTo>
                  <a:cubicBezTo>
                    <a:pt x="11424" y="5167"/>
                    <a:pt x="12441" y="5019"/>
                    <a:pt x="12361" y="4104"/>
                  </a:cubicBezTo>
                  <a:cubicBezTo>
                    <a:pt x="12316" y="3592"/>
                    <a:pt x="11855" y="3459"/>
                    <a:pt x="11378" y="3459"/>
                  </a:cubicBezTo>
                  <a:cubicBezTo>
                    <a:pt x="11175" y="3459"/>
                    <a:pt x="10969" y="3483"/>
                    <a:pt x="10791" y="3513"/>
                  </a:cubicBezTo>
                  <a:cubicBezTo>
                    <a:pt x="10708" y="3126"/>
                    <a:pt x="10608" y="2747"/>
                    <a:pt x="10239" y="2526"/>
                  </a:cubicBezTo>
                  <a:cubicBezTo>
                    <a:pt x="10083" y="2430"/>
                    <a:pt x="9906" y="2381"/>
                    <a:pt x="9728" y="2381"/>
                  </a:cubicBezTo>
                  <a:cubicBezTo>
                    <a:pt x="9631" y="2381"/>
                    <a:pt x="9534" y="2396"/>
                    <a:pt x="9440" y="2425"/>
                  </a:cubicBezTo>
                  <a:cubicBezTo>
                    <a:pt x="9393" y="1993"/>
                    <a:pt x="9300" y="1576"/>
                    <a:pt x="9049" y="1205"/>
                  </a:cubicBezTo>
                  <a:cubicBezTo>
                    <a:pt x="8722" y="719"/>
                    <a:pt x="8251" y="287"/>
                    <a:pt x="7690" y="97"/>
                  </a:cubicBezTo>
                  <a:cubicBezTo>
                    <a:pt x="7493" y="31"/>
                    <a:pt x="7290" y="1"/>
                    <a:pt x="7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sp>
        <p:nvSpPr>
          <p:cNvPr id="42" name="Google Shape;3233;p47">
            <a:extLst>
              <a:ext uri="{FF2B5EF4-FFF2-40B4-BE49-F238E27FC236}">
                <a16:creationId xmlns:a16="http://schemas.microsoft.com/office/drawing/2014/main" id="{91FD3ED0-9E05-E661-0B79-611E4A4C5058}"/>
              </a:ext>
            </a:extLst>
          </p:cNvPr>
          <p:cNvSpPr txBox="1">
            <a:spLocks/>
          </p:cNvSpPr>
          <p:nvPr/>
        </p:nvSpPr>
        <p:spPr>
          <a:xfrm>
            <a:off x="2882860" y="1101506"/>
            <a:ext cx="642628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3865"/>
              </a:buClr>
              <a:buSzPts val="3000"/>
              <a:buFont typeface="Manjari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sym typeface="Manjari"/>
              </a:rPr>
              <a:t>HƯỚNG DẪN VỀ NHÀ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26F96E-E832-9FB0-B954-0FDF470D986B}"/>
              </a:ext>
            </a:extLst>
          </p:cNvPr>
          <p:cNvGrpSpPr/>
          <p:nvPr/>
        </p:nvGrpSpPr>
        <p:grpSpPr>
          <a:xfrm>
            <a:off x="4404031" y="2744797"/>
            <a:ext cx="3278291" cy="3546545"/>
            <a:chOff x="3303023" y="1476706"/>
            <a:chExt cx="2458718" cy="2659909"/>
          </a:xfrm>
        </p:grpSpPr>
        <p:sp>
          <p:nvSpPr>
            <p:cNvPr id="44" name="Google Shape;3036;p41">
              <a:extLst>
                <a:ext uri="{FF2B5EF4-FFF2-40B4-BE49-F238E27FC236}">
                  <a16:creationId xmlns:a16="http://schemas.microsoft.com/office/drawing/2014/main" id="{56CA85F3-288D-2193-09B2-715297D345A9}"/>
                </a:ext>
              </a:extLst>
            </p:cNvPr>
            <p:cNvSpPr/>
            <p:nvPr/>
          </p:nvSpPr>
          <p:spPr>
            <a:xfrm>
              <a:off x="4215450" y="1476706"/>
              <a:ext cx="713100" cy="713100"/>
            </a:xfrm>
            <a:prstGeom prst="ellipse">
              <a:avLst/>
            </a:prstGeom>
            <a:solidFill>
              <a:srgbClr val="FF7D87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E3865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grpSp>
          <p:nvGrpSpPr>
            <p:cNvPr id="45" name="Google Shape;3042;p41">
              <a:extLst>
                <a:ext uri="{FF2B5EF4-FFF2-40B4-BE49-F238E27FC236}">
                  <a16:creationId xmlns:a16="http://schemas.microsoft.com/office/drawing/2014/main" id="{B7179CF1-2499-238F-9595-1594C431AEA2}"/>
                </a:ext>
              </a:extLst>
            </p:cNvPr>
            <p:cNvGrpSpPr/>
            <p:nvPr/>
          </p:nvGrpSpPr>
          <p:grpSpPr>
            <a:xfrm>
              <a:off x="4392155" y="1668183"/>
              <a:ext cx="359683" cy="330188"/>
              <a:chOff x="2513096" y="1623942"/>
              <a:chExt cx="359683" cy="330188"/>
            </a:xfrm>
          </p:grpSpPr>
          <p:sp>
            <p:nvSpPr>
              <p:cNvPr id="47" name="Google Shape;3043;p41">
                <a:extLst>
                  <a:ext uri="{FF2B5EF4-FFF2-40B4-BE49-F238E27FC236}">
                    <a16:creationId xmlns:a16="http://schemas.microsoft.com/office/drawing/2014/main" id="{4BAE73A5-666A-228B-E24B-E8A36B3E3AE6}"/>
                  </a:ext>
                </a:extLst>
              </p:cNvPr>
              <p:cNvSpPr/>
              <p:nvPr/>
            </p:nvSpPr>
            <p:spPr>
              <a:xfrm>
                <a:off x="2555028" y="1734228"/>
                <a:ext cx="317750" cy="219902"/>
              </a:xfrm>
              <a:custGeom>
                <a:avLst/>
                <a:gdLst/>
                <a:ahLst/>
                <a:cxnLst/>
                <a:rect l="l" t="t" r="r" b="b"/>
                <a:pathLst>
                  <a:path w="17065" h="11810" extrusionOk="0">
                    <a:moveTo>
                      <a:pt x="15934" y="1"/>
                    </a:moveTo>
                    <a:cubicBezTo>
                      <a:pt x="15907" y="1"/>
                      <a:pt x="15880" y="5"/>
                      <a:pt x="15853" y="13"/>
                    </a:cubicBezTo>
                    <a:cubicBezTo>
                      <a:pt x="15715" y="60"/>
                      <a:pt x="15642" y="209"/>
                      <a:pt x="15689" y="345"/>
                    </a:cubicBezTo>
                    <a:cubicBezTo>
                      <a:pt x="17020" y="4410"/>
                      <a:pt x="15064" y="8825"/>
                      <a:pt x="11159" y="10567"/>
                    </a:cubicBezTo>
                    <a:cubicBezTo>
                      <a:pt x="10056" y="11060"/>
                      <a:pt x="8899" y="11295"/>
                      <a:pt x="7758" y="11295"/>
                    </a:cubicBezTo>
                    <a:cubicBezTo>
                      <a:pt x="4856" y="11295"/>
                      <a:pt x="2057" y="9777"/>
                      <a:pt x="523" y="7118"/>
                    </a:cubicBezTo>
                    <a:cubicBezTo>
                      <a:pt x="475" y="7034"/>
                      <a:pt x="387" y="6987"/>
                      <a:pt x="297" y="6987"/>
                    </a:cubicBezTo>
                    <a:cubicBezTo>
                      <a:pt x="253" y="6987"/>
                      <a:pt x="208" y="6999"/>
                      <a:pt x="167" y="7022"/>
                    </a:cubicBezTo>
                    <a:cubicBezTo>
                      <a:pt x="42" y="7093"/>
                      <a:pt x="0" y="7253"/>
                      <a:pt x="74" y="7378"/>
                    </a:cubicBezTo>
                    <a:cubicBezTo>
                      <a:pt x="1655" y="10121"/>
                      <a:pt x="4580" y="11810"/>
                      <a:pt x="7747" y="11810"/>
                    </a:cubicBezTo>
                    <a:cubicBezTo>
                      <a:pt x="7749" y="11810"/>
                      <a:pt x="7751" y="11810"/>
                      <a:pt x="7753" y="11810"/>
                    </a:cubicBezTo>
                    <a:cubicBezTo>
                      <a:pt x="10594" y="11808"/>
                      <a:pt x="13264" y="10445"/>
                      <a:pt x="14931" y="8144"/>
                    </a:cubicBezTo>
                    <a:cubicBezTo>
                      <a:pt x="16600" y="5844"/>
                      <a:pt x="17065" y="2885"/>
                      <a:pt x="16182" y="182"/>
                    </a:cubicBezTo>
                    <a:cubicBezTo>
                      <a:pt x="16146" y="71"/>
                      <a:pt x="16044" y="1"/>
                      <a:pt x="15934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48" name="Google Shape;3044;p41">
                <a:extLst>
                  <a:ext uri="{FF2B5EF4-FFF2-40B4-BE49-F238E27FC236}">
                    <a16:creationId xmlns:a16="http://schemas.microsoft.com/office/drawing/2014/main" id="{3C640E75-39AC-B4CB-3BDC-8A4DFF83CF19}"/>
                  </a:ext>
                </a:extLst>
              </p:cNvPr>
              <p:cNvSpPr/>
              <p:nvPr/>
            </p:nvSpPr>
            <p:spPr>
              <a:xfrm>
                <a:off x="2513096" y="1623942"/>
                <a:ext cx="335644" cy="229771"/>
              </a:xfrm>
              <a:custGeom>
                <a:avLst/>
                <a:gdLst/>
                <a:ahLst/>
                <a:cxnLst/>
                <a:rect l="l" t="t" r="r" b="b"/>
                <a:pathLst>
                  <a:path w="18026" h="12340" extrusionOk="0">
                    <a:moveTo>
                      <a:pt x="10002" y="1"/>
                    </a:moveTo>
                    <a:cubicBezTo>
                      <a:pt x="8793" y="1"/>
                      <a:pt x="7564" y="249"/>
                      <a:pt x="6391" y="773"/>
                    </a:cubicBezTo>
                    <a:cubicBezTo>
                      <a:pt x="2039" y="2718"/>
                      <a:pt x="0" y="7753"/>
                      <a:pt x="1776" y="12176"/>
                    </a:cubicBezTo>
                    <a:cubicBezTo>
                      <a:pt x="1817" y="12277"/>
                      <a:pt x="1915" y="12339"/>
                      <a:pt x="2018" y="12339"/>
                    </a:cubicBezTo>
                    <a:cubicBezTo>
                      <a:pt x="2050" y="12339"/>
                      <a:pt x="2083" y="12333"/>
                      <a:pt x="2114" y="12320"/>
                    </a:cubicBezTo>
                    <a:cubicBezTo>
                      <a:pt x="2248" y="12267"/>
                      <a:pt x="2312" y="12116"/>
                      <a:pt x="2259" y="11982"/>
                    </a:cubicBezTo>
                    <a:cubicBezTo>
                      <a:pt x="1859" y="10991"/>
                      <a:pt x="1656" y="9935"/>
                      <a:pt x="1656" y="8866"/>
                    </a:cubicBezTo>
                    <a:cubicBezTo>
                      <a:pt x="1656" y="4985"/>
                      <a:pt x="4333" y="1618"/>
                      <a:pt x="8111" y="735"/>
                    </a:cubicBezTo>
                    <a:cubicBezTo>
                      <a:pt x="8744" y="588"/>
                      <a:pt x="9379" y="517"/>
                      <a:pt x="10006" y="517"/>
                    </a:cubicBezTo>
                    <a:cubicBezTo>
                      <a:pt x="13132" y="517"/>
                      <a:pt x="16067" y="2280"/>
                      <a:pt x="17494" y="5179"/>
                    </a:cubicBezTo>
                    <a:cubicBezTo>
                      <a:pt x="17540" y="5270"/>
                      <a:pt x="17632" y="5324"/>
                      <a:pt x="17727" y="5324"/>
                    </a:cubicBezTo>
                    <a:cubicBezTo>
                      <a:pt x="17766" y="5324"/>
                      <a:pt x="17806" y="5315"/>
                      <a:pt x="17843" y="5296"/>
                    </a:cubicBezTo>
                    <a:cubicBezTo>
                      <a:pt x="17972" y="5232"/>
                      <a:pt x="18025" y="5076"/>
                      <a:pt x="17961" y="4947"/>
                    </a:cubicBezTo>
                    <a:cubicBezTo>
                      <a:pt x="16420" y="1825"/>
                      <a:pt x="13280" y="1"/>
                      <a:pt x="10002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49" name="Google Shape;3045;p41">
                <a:extLst>
                  <a:ext uri="{FF2B5EF4-FFF2-40B4-BE49-F238E27FC236}">
                    <a16:creationId xmlns:a16="http://schemas.microsoft.com/office/drawing/2014/main" id="{47D1D73F-10B4-3519-9805-44C5AA1FD0EC}"/>
                  </a:ext>
                </a:extLst>
              </p:cNvPr>
              <p:cNvSpPr/>
              <p:nvPr/>
            </p:nvSpPr>
            <p:spPr>
              <a:xfrm>
                <a:off x="2551341" y="1706466"/>
                <a:ext cx="232322" cy="217463"/>
              </a:xfrm>
              <a:custGeom>
                <a:avLst/>
                <a:gdLst/>
                <a:ahLst/>
                <a:cxnLst/>
                <a:rect l="l" t="t" r="r" b="b"/>
                <a:pathLst>
                  <a:path w="12477" h="11679" extrusionOk="0">
                    <a:moveTo>
                      <a:pt x="2541" y="1"/>
                    </a:moveTo>
                    <a:cubicBezTo>
                      <a:pt x="2344" y="1"/>
                      <a:pt x="2149" y="92"/>
                      <a:pt x="2025" y="269"/>
                    </a:cubicBezTo>
                    <a:cubicBezTo>
                      <a:pt x="0" y="3149"/>
                      <a:pt x="338" y="7068"/>
                      <a:pt x="2830" y="9558"/>
                    </a:cubicBezTo>
                    <a:cubicBezTo>
                      <a:pt x="4231" y="10959"/>
                      <a:pt x="6086" y="11679"/>
                      <a:pt x="7953" y="11679"/>
                    </a:cubicBezTo>
                    <a:cubicBezTo>
                      <a:pt x="9403" y="11679"/>
                      <a:pt x="10860" y="11245"/>
                      <a:pt x="12119" y="10360"/>
                    </a:cubicBezTo>
                    <a:cubicBezTo>
                      <a:pt x="12437" y="10136"/>
                      <a:pt x="12477" y="9678"/>
                      <a:pt x="12201" y="9402"/>
                    </a:cubicBezTo>
                    <a:lnTo>
                      <a:pt x="11534" y="8735"/>
                    </a:lnTo>
                    <a:cubicBezTo>
                      <a:pt x="11484" y="8687"/>
                      <a:pt x="11420" y="8663"/>
                      <a:pt x="11356" y="8663"/>
                    </a:cubicBezTo>
                    <a:cubicBezTo>
                      <a:pt x="11289" y="8663"/>
                      <a:pt x="11223" y="8689"/>
                      <a:pt x="11172" y="8740"/>
                    </a:cubicBezTo>
                    <a:cubicBezTo>
                      <a:pt x="11072" y="8840"/>
                      <a:pt x="11070" y="9000"/>
                      <a:pt x="11168" y="9102"/>
                    </a:cubicBezTo>
                    <a:lnTo>
                      <a:pt x="11835" y="9771"/>
                    </a:lnTo>
                    <a:cubicBezTo>
                      <a:pt x="11883" y="9818"/>
                      <a:pt x="11875" y="9898"/>
                      <a:pt x="11819" y="9938"/>
                    </a:cubicBezTo>
                    <a:cubicBezTo>
                      <a:pt x="10651" y="10760"/>
                      <a:pt x="9299" y="11162"/>
                      <a:pt x="7953" y="11162"/>
                    </a:cubicBezTo>
                    <a:cubicBezTo>
                      <a:pt x="6220" y="11162"/>
                      <a:pt x="4498" y="10494"/>
                      <a:pt x="3197" y="9193"/>
                    </a:cubicBezTo>
                    <a:cubicBezTo>
                      <a:pt x="885" y="6881"/>
                      <a:pt x="572" y="3243"/>
                      <a:pt x="2452" y="569"/>
                    </a:cubicBezTo>
                    <a:cubicBezTo>
                      <a:pt x="2470" y="542"/>
                      <a:pt x="2499" y="526"/>
                      <a:pt x="2532" y="524"/>
                    </a:cubicBezTo>
                    <a:lnTo>
                      <a:pt x="2532" y="520"/>
                    </a:lnTo>
                    <a:cubicBezTo>
                      <a:pt x="2535" y="520"/>
                      <a:pt x="2537" y="520"/>
                      <a:pt x="2540" y="520"/>
                    </a:cubicBezTo>
                    <a:cubicBezTo>
                      <a:pt x="2568" y="520"/>
                      <a:pt x="2596" y="531"/>
                      <a:pt x="2617" y="553"/>
                    </a:cubicBezTo>
                    <a:lnTo>
                      <a:pt x="4510" y="2445"/>
                    </a:lnTo>
                    <a:cubicBezTo>
                      <a:pt x="4561" y="2499"/>
                      <a:pt x="4629" y="2525"/>
                      <a:pt x="4697" y="2525"/>
                    </a:cubicBezTo>
                    <a:cubicBezTo>
                      <a:pt x="4764" y="2525"/>
                      <a:pt x="4831" y="2500"/>
                      <a:pt x="4882" y="2449"/>
                    </a:cubicBezTo>
                    <a:cubicBezTo>
                      <a:pt x="4984" y="2347"/>
                      <a:pt x="4984" y="2178"/>
                      <a:pt x="4877" y="2078"/>
                    </a:cubicBezTo>
                    <a:lnTo>
                      <a:pt x="2986" y="184"/>
                    </a:lnTo>
                    <a:cubicBezTo>
                      <a:pt x="2861" y="61"/>
                      <a:pt x="2701" y="1"/>
                      <a:pt x="2541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0" name="Google Shape;3046;p41">
                <a:extLst>
                  <a:ext uri="{FF2B5EF4-FFF2-40B4-BE49-F238E27FC236}">
                    <a16:creationId xmlns:a16="http://schemas.microsoft.com/office/drawing/2014/main" id="{E3A80914-3464-0EEC-D102-9AD50F628ACF}"/>
                  </a:ext>
                </a:extLst>
              </p:cNvPr>
              <p:cNvSpPr/>
              <p:nvPr/>
            </p:nvSpPr>
            <p:spPr>
              <a:xfrm>
                <a:off x="2615077" y="1654162"/>
                <a:ext cx="232340" cy="217444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1678" extrusionOk="0">
                    <a:moveTo>
                      <a:pt x="4526" y="1"/>
                    </a:moveTo>
                    <a:cubicBezTo>
                      <a:pt x="3077" y="1"/>
                      <a:pt x="1620" y="434"/>
                      <a:pt x="361" y="1319"/>
                    </a:cubicBezTo>
                    <a:cubicBezTo>
                      <a:pt x="40" y="1544"/>
                      <a:pt x="0" y="2002"/>
                      <a:pt x="276" y="2277"/>
                    </a:cubicBezTo>
                    <a:lnTo>
                      <a:pt x="1908" y="3909"/>
                    </a:lnTo>
                    <a:cubicBezTo>
                      <a:pt x="1958" y="3960"/>
                      <a:pt x="2025" y="3985"/>
                      <a:pt x="2091" y="3985"/>
                    </a:cubicBezTo>
                    <a:cubicBezTo>
                      <a:pt x="2158" y="3985"/>
                      <a:pt x="2224" y="3959"/>
                      <a:pt x="2274" y="3909"/>
                    </a:cubicBezTo>
                    <a:cubicBezTo>
                      <a:pt x="2377" y="3807"/>
                      <a:pt x="2377" y="3642"/>
                      <a:pt x="2274" y="3542"/>
                    </a:cubicBezTo>
                    <a:lnTo>
                      <a:pt x="645" y="1911"/>
                    </a:lnTo>
                    <a:cubicBezTo>
                      <a:pt x="596" y="1862"/>
                      <a:pt x="603" y="1782"/>
                      <a:pt x="658" y="1744"/>
                    </a:cubicBezTo>
                    <a:cubicBezTo>
                      <a:pt x="1827" y="922"/>
                      <a:pt x="3180" y="519"/>
                      <a:pt x="4526" y="519"/>
                    </a:cubicBezTo>
                    <a:cubicBezTo>
                      <a:pt x="6260" y="519"/>
                      <a:pt x="7982" y="1187"/>
                      <a:pt x="9283" y="2489"/>
                    </a:cubicBezTo>
                    <a:cubicBezTo>
                      <a:pt x="11592" y="4800"/>
                      <a:pt x="11908" y="8439"/>
                      <a:pt x="10028" y="11113"/>
                    </a:cubicBezTo>
                    <a:cubicBezTo>
                      <a:pt x="10006" y="11143"/>
                      <a:pt x="9972" y="11159"/>
                      <a:pt x="9938" y="11159"/>
                    </a:cubicBezTo>
                    <a:cubicBezTo>
                      <a:pt x="9910" y="11159"/>
                      <a:pt x="9882" y="11148"/>
                      <a:pt x="9861" y="11126"/>
                    </a:cubicBezTo>
                    <a:lnTo>
                      <a:pt x="8040" y="9306"/>
                    </a:lnTo>
                    <a:cubicBezTo>
                      <a:pt x="7989" y="9255"/>
                      <a:pt x="7923" y="9229"/>
                      <a:pt x="7856" y="9229"/>
                    </a:cubicBezTo>
                    <a:cubicBezTo>
                      <a:pt x="7789" y="9229"/>
                      <a:pt x="7722" y="9255"/>
                      <a:pt x="7671" y="9306"/>
                    </a:cubicBezTo>
                    <a:cubicBezTo>
                      <a:pt x="7571" y="9406"/>
                      <a:pt x="7571" y="9570"/>
                      <a:pt x="7671" y="9673"/>
                    </a:cubicBezTo>
                    <a:lnTo>
                      <a:pt x="9494" y="11493"/>
                    </a:lnTo>
                    <a:cubicBezTo>
                      <a:pt x="9612" y="11611"/>
                      <a:pt x="9772" y="11678"/>
                      <a:pt x="9939" y="11678"/>
                    </a:cubicBezTo>
                    <a:cubicBezTo>
                      <a:pt x="9956" y="11678"/>
                      <a:pt x="9974" y="11678"/>
                      <a:pt x="9992" y="11675"/>
                    </a:cubicBezTo>
                    <a:cubicBezTo>
                      <a:pt x="10176" y="11660"/>
                      <a:pt x="10345" y="11562"/>
                      <a:pt x="10452" y="11411"/>
                    </a:cubicBezTo>
                    <a:cubicBezTo>
                      <a:pt x="12477" y="8530"/>
                      <a:pt x="12139" y="4611"/>
                      <a:pt x="9650" y="2122"/>
                    </a:cubicBezTo>
                    <a:cubicBezTo>
                      <a:pt x="8248" y="720"/>
                      <a:pt x="6394" y="1"/>
                      <a:pt x="4526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1" name="Google Shape;3047;p41">
                <a:extLst>
                  <a:ext uri="{FF2B5EF4-FFF2-40B4-BE49-F238E27FC236}">
                    <a16:creationId xmlns:a16="http://schemas.microsoft.com/office/drawing/2014/main" id="{9F0C3439-0A63-4B88-2FBD-FF513DE69E4C}"/>
                  </a:ext>
                </a:extLst>
              </p:cNvPr>
              <p:cNvSpPr/>
              <p:nvPr/>
            </p:nvSpPr>
            <p:spPr>
              <a:xfrm>
                <a:off x="2653323" y="1679709"/>
                <a:ext cx="91610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11744" extrusionOk="0">
                    <a:moveTo>
                      <a:pt x="3361" y="485"/>
                    </a:moveTo>
                    <a:cubicBezTo>
                      <a:pt x="3399" y="485"/>
                      <a:pt x="3430" y="516"/>
                      <a:pt x="3430" y="554"/>
                    </a:cubicBezTo>
                    <a:lnTo>
                      <a:pt x="3430" y="1388"/>
                    </a:lnTo>
                    <a:cubicBezTo>
                      <a:pt x="3430" y="1426"/>
                      <a:pt x="3399" y="1457"/>
                      <a:pt x="3361" y="1457"/>
                    </a:cubicBezTo>
                    <a:lnTo>
                      <a:pt x="1559" y="1457"/>
                    </a:lnTo>
                    <a:cubicBezTo>
                      <a:pt x="1521" y="1457"/>
                      <a:pt x="1490" y="1426"/>
                      <a:pt x="1490" y="1388"/>
                    </a:cubicBezTo>
                    <a:lnTo>
                      <a:pt x="1490" y="554"/>
                    </a:lnTo>
                    <a:cubicBezTo>
                      <a:pt x="1490" y="516"/>
                      <a:pt x="1521" y="485"/>
                      <a:pt x="1559" y="485"/>
                    </a:cubicBezTo>
                    <a:close/>
                    <a:moveTo>
                      <a:pt x="2979" y="1975"/>
                    </a:moveTo>
                    <a:lnTo>
                      <a:pt x="2979" y="2261"/>
                    </a:lnTo>
                    <a:cubicBezTo>
                      <a:pt x="2979" y="2461"/>
                      <a:pt x="3054" y="2653"/>
                      <a:pt x="3188" y="2801"/>
                    </a:cubicBezTo>
                    <a:lnTo>
                      <a:pt x="4195" y="3917"/>
                    </a:lnTo>
                    <a:cubicBezTo>
                      <a:pt x="4326" y="4064"/>
                      <a:pt x="4399" y="4255"/>
                      <a:pt x="4399" y="4453"/>
                    </a:cubicBezTo>
                    <a:lnTo>
                      <a:pt x="4399" y="4953"/>
                    </a:lnTo>
                    <a:lnTo>
                      <a:pt x="520" y="4953"/>
                    </a:lnTo>
                    <a:lnTo>
                      <a:pt x="520" y="4453"/>
                    </a:lnTo>
                    <a:cubicBezTo>
                      <a:pt x="520" y="4255"/>
                      <a:pt x="594" y="4064"/>
                      <a:pt x="725" y="3917"/>
                    </a:cubicBezTo>
                    <a:lnTo>
                      <a:pt x="1732" y="2801"/>
                    </a:lnTo>
                    <a:cubicBezTo>
                      <a:pt x="1865" y="2653"/>
                      <a:pt x="1941" y="2461"/>
                      <a:pt x="1941" y="2261"/>
                    </a:cubicBezTo>
                    <a:lnTo>
                      <a:pt x="1941" y="1975"/>
                    </a:lnTo>
                    <a:close/>
                    <a:moveTo>
                      <a:pt x="4399" y="5473"/>
                    </a:moveTo>
                    <a:lnTo>
                      <a:pt x="4399" y="7656"/>
                    </a:lnTo>
                    <a:lnTo>
                      <a:pt x="520" y="7656"/>
                    </a:lnTo>
                    <a:lnTo>
                      <a:pt x="520" y="5473"/>
                    </a:lnTo>
                    <a:close/>
                    <a:moveTo>
                      <a:pt x="4401" y="8176"/>
                    </a:moveTo>
                    <a:lnTo>
                      <a:pt x="4401" y="10815"/>
                    </a:lnTo>
                    <a:lnTo>
                      <a:pt x="4399" y="10815"/>
                    </a:lnTo>
                    <a:cubicBezTo>
                      <a:pt x="4399" y="11039"/>
                      <a:pt x="4219" y="11221"/>
                      <a:pt x="3995" y="11224"/>
                    </a:cubicBezTo>
                    <a:lnTo>
                      <a:pt x="929" y="11224"/>
                    </a:lnTo>
                    <a:cubicBezTo>
                      <a:pt x="703" y="11224"/>
                      <a:pt x="520" y="11041"/>
                      <a:pt x="520" y="10817"/>
                    </a:cubicBezTo>
                    <a:lnTo>
                      <a:pt x="520" y="8176"/>
                    </a:lnTo>
                    <a:close/>
                    <a:moveTo>
                      <a:pt x="1559" y="1"/>
                    </a:moveTo>
                    <a:cubicBezTo>
                      <a:pt x="1234" y="1"/>
                      <a:pt x="972" y="265"/>
                      <a:pt x="972" y="590"/>
                    </a:cubicBezTo>
                    <a:lnTo>
                      <a:pt x="972" y="1410"/>
                    </a:lnTo>
                    <a:cubicBezTo>
                      <a:pt x="967" y="1683"/>
                      <a:pt x="1154" y="1923"/>
                      <a:pt x="1421" y="1986"/>
                    </a:cubicBezTo>
                    <a:lnTo>
                      <a:pt x="1421" y="2375"/>
                    </a:lnTo>
                    <a:cubicBezTo>
                      <a:pt x="1421" y="2415"/>
                      <a:pt x="1387" y="2448"/>
                      <a:pt x="1347" y="2448"/>
                    </a:cubicBezTo>
                    <a:lnTo>
                      <a:pt x="340" y="3557"/>
                    </a:lnTo>
                    <a:cubicBezTo>
                      <a:pt x="120" y="3799"/>
                      <a:pt x="0" y="4115"/>
                      <a:pt x="0" y="4442"/>
                    </a:cubicBezTo>
                    <a:lnTo>
                      <a:pt x="0" y="10817"/>
                    </a:lnTo>
                    <a:cubicBezTo>
                      <a:pt x="0" y="11328"/>
                      <a:pt x="416" y="11744"/>
                      <a:pt x="927" y="11744"/>
                    </a:cubicBezTo>
                    <a:lnTo>
                      <a:pt x="3992" y="11744"/>
                    </a:lnTo>
                    <a:cubicBezTo>
                      <a:pt x="4504" y="11744"/>
                      <a:pt x="4919" y="11328"/>
                      <a:pt x="4919" y="10817"/>
                    </a:cubicBezTo>
                    <a:lnTo>
                      <a:pt x="4919" y="4442"/>
                    </a:lnTo>
                    <a:cubicBezTo>
                      <a:pt x="4919" y="4115"/>
                      <a:pt x="4797" y="3799"/>
                      <a:pt x="4579" y="3557"/>
                    </a:cubicBezTo>
                    <a:lnTo>
                      <a:pt x="3572" y="2448"/>
                    </a:lnTo>
                    <a:cubicBezTo>
                      <a:pt x="3526" y="2395"/>
                      <a:pt x="3499" y="2326"/>
                      <a:pt x="3499" y="2255"/>
                    </a:cubicBezTo>
                    <a:lnTo>
                      <a:pt x="3499" y="1983"/>
                    </a:lnTo>
                    <a:cubicBezTo>
                      <a:pt x="3775" y="1928"/>
                      <a:pt x="3984" y="1692"/>
                      <a:pt x="3984" y="1410"/>
                    </a:cubicBezTo>
                    <a:lnTo>
                      <a:pt x="3984" y="590"/>
                    </a:lnTo>
                    <a:cubicBezTo>
                      <a:pt x="3984" y="265"/>
                      <a:pt x="3721" y="1"/>
                      <a:pt x="3397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3029;p41">
              <a:extLst>
                <a:ext uri="{FF2B5EF4-FFF2-40B4-BE49-F238E27FC236}">
                  <a16:creationId xmlns:a16="http://schemas.microsoft.com/office/drawing/2014/main" id="{9732BB1D-08EF-0C76-E2EA-444656CCD753}"/>
                </a:ext>
              </a:extLst>
            </p:cNvPr>
            <p:cNvSpPr txBox="1">
              <a:spLocks/>
            </p:cNvSpPr>
            <p:nvPr/>
          </p:nvSpPr>
          <p:spPr>
            <a:xfrm>
              <a:off x="3303023" y="2571750"/>
              <a:ext cx="2458718" cy="1564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3865"/>
                </a:buClr>
                <a:buSzPts val="1400"/>
                <a:buFont typeface="Lato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sym typeface="Lato"/>
                </a:rPr>
                <a:t>Hoàn thành bài tập phần vận dụng 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9FCFCD-8A61-50CF-E80D-E7A3F79097CA}"/>
              </a:ext>
            </a:extLst>
          </p:cNvPr>
          <p:cNvGrpSpPr/>
          <p:nvPr/>
        </p:nvGrpSpPr>
        <p:grpSpPr>
          <a:xfrm>
            <a:off x="7852483" y="2744796"/>
            <a:ext cx="3278291" cy="3546544"/>
            <a:chOff x="5889362" y="1476706"/>
            <a:chExt cx="2458718" cy="2659908"/>
          </a:xfrm>
        </p:grpSpPr>
        <p:sp>
          <p:nvSpPr>
            <p:cNvPr id="53" name="Google Shape;3037;p41">
              <a:extLst>
                <a:ext uri="{FF2B5EF4-FFF2-40B4-BE49-F238E27FC236}">
                  <a16:creationId xmlns:a16="http://schemas.microsoft.com/office/drawing/2014/main" id="{B76032FE-0CA0-F1D1-530E-9785010233FE}"/>
                </a:ext>
              </a:extLst>
            </p:cNvPr>
            <p:cNvSpPr/>
            <p:nvPr/>
          </p:nvSpPr>
          <p:spPr>
            <a:xfrm>
              <a:off x="6762175" y="1476706"/>
              <a:ext cx="713100" cy="713100"/>
            </a:xfrm>
            <a:prstGeom prst="ellipse">
              <a:avLst/>
            </a:prstGeom>
            <a:solidFill>
              <a:srgbClr val="FFB54B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E3865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grpSp>
          <p:nvGrpSpPr>
            <p:cNvPr id="54" name="Google Shape;3038;p41">
              <a:extLst>
                <a:ext uri="{FF2B5EF4-FFF2-40B4-BE49-F238E27FC236}">
                  <a16:creationId xmlns:a16="http://schemas.microsoft.com/office/drawing/2014/main" id="{706B2A71-F22C-D89B-2A98-A60905DEF1FB}"/>
                </a:ext>
              </a:extLst>
            </p:cNvPr>
            <p:cNvGrpSpPr/>
            <p:nvPr/>
          </p:nvGrpSpPr>
          <p:grpSpPr>
            <a:xfrm>
              <a:off x="6965386" y="1668155"/>
              <a:ext cx="306671" cy="330244"/>
              <a:chOff x="3037938" y="1632451"/>
              <a:chExt cx="306671" cy="330244"/>
            </a:xfrm>
          </p:grpSpPr>
          <p:sp>
            <p:nvSpPr>
              <p:cNvPr id="56" name="Google Shape;3039;p41">
                <a:extLst>
                  <a:ext uri="{FF2B5EF4-FFF2-40B4-BE49-F238E27FC236}">
                    <a16:creationId xmlns:a16="http://schemas.microsoft.com/office/drawing/2014/main" id="{C7406CB4-520B-4583-8141-517985645BA0}"/>
                  </a:ext>
                </a:extLst>
              </p:cNvPr>
              <p:cNvSpPr/>
              <p:nvPr/>
            </p:nvSpPr>
            <p:spPr>
              <a:xfrm>
                <a:off x="3037938" y="1632451"/>
                <a:ext cx="306671" cy="330244"/>
              </a:xfrm>
              <a:custGeom>
                <a:avLst/>
                <a:gdLst/>
                <a:ahLst/>
                <a:cxnLst/>
                <a:rect l="l" t="t" r="r" b="b"/>
                <a:pathLst>
                  <a:path w="16470" h="17736" extrusionOk="0">
                    <a:moveTo>
                      <a:pt x="7463" y="0"/>
                    </a:moveTo>
                    <a:cubicBezTo>
                      <a:pt x="7114" y="0"/>
                      <a:pt x="6829" y="283"/>
                      <a:pt x="6829" y="634"/>
                    </a:cubicBezTo>
                    <a:lnTo>
                      <a:pt x="6829" y="1645"/>
                    </a:lnTo>
                    <a:cubicBezTo>
                      <a:pt x="6829" y="1699"/>
                      <a:pt x="6794" y="1745"/>
                      <a:pt x="6740" y="1756"/>
                    </a:cubicBezTo>
                    <a:cubicBezTo>
                      <a:pt x="5227" y="2072"/>
                      <a:pt x="3855" y="2865"/>
                      <a:pt x="2826" y="4019"/>
                    </a:cubicBezTo>
                    <a:cubicBezTo>
                      <a:pt x="2804" y="4044"/>
                      <a:pt x="2774" y="4057"/>
                      <a:pt x="2743" y="4057"/>
                    </a:cubicBezTo>
                    <a:cubicBezTo>
                      <a:pt x="2723" y="4057"/>
                      <a:pt x="2704" y="4052"/>
                      <a:pt x="2686" y="4041"/>
                    </a:cubicBezTo>
                    <a:lnTo>
                      <a:pt x="1810" y="3537"/>
                    </a:lnTo>
                    <a:cubicBezTo>
                      <a:pt x="1709" y="3479"/>
                      <a:pt x="1600" y="3451"/>
                      <a:pt x="1492" y="3451"/>
                    </a:cubicBezTo>
                    <a:cubicBezTo>
                      <a:pt x="1273" y="3451"/>
                      <a:pt x="1062" y="3564"/>
                      <a:pt x="946" y="3768"/>
                    </a:cubicBezTo>
                    <a:lnTo>
                      <a:pt x="181" y="5091"/>
                    </a:lnTo>
                    <a:cubicBezTo>
                      <a:pt x="108" y="5217"/>
                      <a:pt x="76" y="5364"/>
                      <a:pt x="96" y="5508"/>
                    </a:cubicBezTo>
                    <a:cubicBezTo>
                      <a:pt x="123" y="5700"/>
                      <a:pt x="239" y="5868"/>
                      <a:pt x="405" y="5966"/>
                    </a:cubicBezTo>
                    <a:lnTo>
                      <a:pt x="1281" y="6471"/>
                    </a:lnTo>
                    <a:cubicBezTo>
                      <a:pt x="1328" y="6498"/>
                      <a:pt x="1350" y="6553"/>
                      <a:pt x="1332" y="6604"/>
                    </a:cubicBezTo>
                    <a:cubicBezTo>
                      <a:pt x="854" y="8076"/>
                      <a:pt x="854" y="9658"/>
                      <a:pt x="1332" y="11130"/>
                    </a:cubicBezTo>
                    <a:cubicBezTo>
                      <a:pt x="1350" y="11179"/>
                      <a:pt x="1328" y="11234"/>
                      <a:pt x="1281" y="11261"/>
                    </a:cubicBezTo>
                    <a:lnTo>
                      <a:pt x="405" y="11768"/>
                    </a:lnTo>
                    <a:cubicBezTo>
                      <a:pt x="103" y="11943"/>
                      <a:pt x="1" y="12330"/>
                      <a:pt x="174" y="12632"/>
                    </a:cubicBezTo>
                    <a:lnTo>
                      <a:pt x="946" y="13966"/>
                    </a:lnTo>
                    <a:cubicBezTo>
                      <a:pt x="1062" y="14169"/>
                      <a:pt x="1274" y="14283"/>
                      <a:pt x="1493" y="14283"/>
                    </a:cubicBezTo>
                    <a:cubicBezTo>
                      <a:pt x="1601" y="14283"/>
                      <a:pt x="1710" y="14255"/>
                      <a:pt x="1810" y="14197"/>
                    </a:cubicBezTo>
                    <a:lnTo>
                      <a:pt x="2686" y="13693"/>
                    </a:lnTo>
                    <a:cubicBezTo>
                      <a:pt x="2704" y="13682"/>
                      <a:pt x="2723" y="13677"/>
                      <a:pt x="2743" y="13677"/>
                    </a:cubicBezTo>
                    <a:cubicBezTo>
                      <a:pt x="2774" y="13677"/>
                      <a:pt x="2804" y="13690"/>
                      <a:pt x="2826" y="13715"/>
                    </a:cubicBezTo>
                    <a:cubicBezTo>
                      <a:pt x="3853" y="14869"/>
                      <a:pt x="5227" y="15664"/>
                      <a:pt x="6740" y="15980"/>
                    </a:cubicBezTo>
                    <a:cubicBezTo>
                      <a:pt x="6794" y="15991"/>
                      <a:pt x="6829" y="16036"/>
                      <a:pt x="6829" y="16091"/>
                    </a:cubicBezTo>
                    <a:lnTo>
                      <a:pt x="6829" y="17102"/>
                    </a:lnTo>
                    <a:cubicBezTo>
                      <a:pt x="6829" y="17451"/>
                      <a:pt x="7114" y="17736"/>
                      <a:pt x="7463" y="17736"/>
                    </a:cubicBezTo>
                    <a:lnTo>
                      <a:pt x="9521" y="17736"/>
                    </a:lnTo>
                    <a:cubicBezTo>
                      <a:pt x="9583" y="17736"/>
                      <a:pt x="9634" y="17685"/>
                      <a:pt x="9634" y="17623"/>
                    </a:cubicBezTo>
                    <a:lnTo>
                      <a:pt x="9634" y="16091"/>
                    </a:lnTo>
                    <a:cubicBezTo>
                      <a:pt x="9634" y="16036"/>
                      <a:pt x="9672" y="15991"/>
                      <a:pt x="9723" y="15980"/>
                    </a:cubicBezTo>
                    <a:cubicBezTo>
                      <a:pt x="11239" y="15664"/>
                      <a:pt x="12613" y="14871"/>
                      <a:pt x="13642" y="13717"/>
                    </a:cubicBezTo>
                    <a:cubicBezTo>
                      <a:pt x="13664" y="13693"/>
                      <a:pt x="13694" y="13680"/>
                      <a:pt x="13725" y="13680"/>
                    </a:cubicBezTo>
                    <a:cubicBezTo>
                      <a:pt x="13745" y="13680"/>
                      <a:pt x="13764" y="13685"/>
                      <a:pt x="13782" y="13695"/>
                    </a:cubicBezTo>
                    <a:lnTo>
                      <a:pt x="14660" y="14202"/>
                    </a:lnTo>
                    <a:cubicBezTo>
                      <a:pt x="14759" y="14258"/>
                      <a:pt x="14867" y="14285"/>
                      <a:pt x="14974" y="14285"/>
                    </a:cubicBezTo>
                    <a:cubicBezTo>
                      <a:pt x="15193" y="14285"/>
                      <a:pt x="15407" y="14172"/>
                      <a:pt x="15525" y="13968"/>
                    </a:cubicBezTo>
                    <a:lnTo>
                      <a:pt x="16296" y="12635"/>
                    </a:lnTo>
                    <a:cubicBezTo>
                      <a:pt x="16470" y="12332"/>
                      <a:pt x="16367" y="11946"/>
                      <a:pt x="16063" y="11770"/>
                    </a:cubicBezTo>
                    <a:lnTo>
                      <a:pt x="16063" y="11768"/>
                    </a:lnTo>
                    <a:lnTo>
                      <a:pt x="15187" y="11263"/>
                    </a:lnTo>
                    <a:cubicBezTo>
                      <a:pt x="15140" y="11237"/>
                      <a:pt x="15120" y="11181"/>
                      <a:pt x="15136" y="11130"/>
                    </a:cubicBezTo>
                    <a:cubicBezTo>
                      <a:pt x="15616" y="9658"/>
                      <a:pt x="15616" y="8076"/>
                      <a:pt x="15136" y="6604"/>
                    </a:cubicBezTo>
                    <a:cubicBezTo>
                      <a:pt x="15120" y="6555"/>
                      <a:pt x="15140" y="6500"/>
                      <a:pt x="15187" y="6471"/>
                    </a:cubicBezTo>
                    <a:lnTo>
                      <a:pt x="16063" y="5966"/>
                    </a:lnTo>
                    <a:cubicBezTo>
                      <a:pt x="16365" y="5791"/>
                      <a:pt x="16470" y="5404"/>
                      <a:pt x="16296" y="5102"/>
                    </a:cubicBezTo>
                    <a:lnTo>
                      <a:pt x="15525" y="3766"/>
                    </a:lnTo>
                    <a:cubicBezTo>
                      <a:pt x="15407" y="3563"/>
                      <a:pt x="15194" y="3450"/>
                      <a:pt x="14976" y="3450"/>
                    </a:cubicBezTo>
                    <a:cubicBezTo>
                      <a:pt x="14869" y="3450"/>
                      <a:pt x="14760" y="3477"/>
                      <a:pt x="14660" y="3535"/>
                    </a:cubicBezTo>
                    <a:lnTo>
                      <a:pt x="13782" y="4041"/>
                    </a:lnTo>
                    <a:cubicBezTo>
                      <a:pt x="13764" y="4052"/>
                      <a:pt x="13744" y="4057"/>
                      <a:pt x="13725" y="4057"/>
                    </a:cubicBezTo>
                    <a:cubicBezTo>
                      <a:pt x="13693" y="4057"/>
                      <a:pt x="13662" y="4044"/>
                      <a:pt x="13640" y="4019"/>
                    </a:cubicBezTo>
                    <a:cubicBezTo>
                      <a:pt x="13360" y="3706"/>
                      <a:pt x="13053" y="3417"/>
                      <a:pt x="12724" y="3157"/>
                    </a:cubicBezTo>
                    <a:cubicBezTo>
                      <a:pt x="12715" y="3151"/>
                      <a:pt x="12706" y="3147"/>
                      <a:pt x="12695" y="3147"/>
                    </a:cubicBezTo>
                    <a:cubicBezTo>
                      <a:pt x="12693" y="3147"/>
                      <a:pt x="12691" y="3147"/>
                      <a:pt x="12689" y="3148"/>
                    </a:cubicBezTo>
                    <a:cubicBezTo>
                      <a:pt x="12267" y="3179"/>
                      <a:pt x="12299" y="3694"/>
                      <a:pt x="12683" y="3694"/>
                    </a:cubicBezTo>
                    <a:cubicBezTo>
                      <a:pt x="12710" y="3694"/>
                      <a:pt x="12738" y="3691"/>
                      <a:pt x="12769" y="3686"/>
                    </a:cubicBezTo>
                    <a:cubicBezTo>
                      <a:pt x="12783" y="3684"/>
                      <a:pt x="12797" y="3682"/>
                      <a:pt x="12811" y="3682"/>
                    </a:cubicBezTo>
                    <a:cubicBezTo>
                      <a:pt x="12953" y="3682"/>
                      <a:pt x="13074" y="3793"/>
                      <a:pt x="13082" y="3941"/>
                    </a:cubicBezTo>
                    <a:cubicBezTo>
                      <a:pt x="13112" y="4349"/>
                      <a:pt x="13416" y="4574"/>
                      <a:pt x="13726" y="4574"/>
                    </a:cubicBezTo>
                    <a:cubicBezTo>
                      <a:pt x="13833" y="4574"/>
                      <a:pt x="13942" y="4547"/>
                      <a:pt x="14040" y="4490"/>
                    </a:cubicBezTo>
                    <a:lnTo>
                      <a:pt x="14918" y="3984"/>
                    </a:lnTo>
                    <a:cubicBezTo>
                      <a:pt x="14936" y="3973"/>
                      <a:pt x="14955" y="3968"/>
                      <a:pt x="14974" y="3968"/>
                    </a:cubicBezTo>
                    <a:cubicBezTo>
                      <a:pt x="15013" y="3968"/>
                      <a:pt x="15051" y="3989"/>
                      <a:pt x="15074" y="4026"/>
                    </a:cubicBezTo>
                    <a:lnTo>
                      <a:pt x="15843" y="5359"/>
                    </a:lnTo>
                    <a:cubicBezTo>
                      <a:pt x="15858" y="5386"/>
                      <a:pt x="15863" y="5417"/>
                      <a:pt x="15854" y="5446"/>
                    </a:cubicBezTo>
                    <a:cubicBezTo>
                      <a:pt x="15847" y="5475"/>
                      <a:pt x="15827" y="5499"/>
                      <a:pt x="15803" y="5515"/>
                    </a:cubicBezTo>
                    <a:lnTo>
                      <a:pt x="14927" y="6022"/>
                    </a:lnTo>
                    <a:cubicBezTo>
                      <a:pt x="14667" y="6171"/>
                      <a:pt x="14549" y="6482"/>
                      <a:pt x="14640" y="6766"/>
                    </a:cubicBezTo>
                    <a:cubicBezTo>
                      <a:pt x="15085" y="8131"/>
                      <a:pt x="15085" y="9601"/>
                      <a:pt x="14640" y="10965"/>
                    </a:cubicBezTo>
                    <a:cubicBezTo>
                      <a:pt x="14549" y="11250"/>
                      <a:pt x="14667" y="11561"/>
                      <a:pt x="14927" y="11712"/>
                    </a:cubicBezTo>
                    <a:lnTo>
                      <a:pt x="15803" y="12217"/>
                    </a:lnTo>
                    <a:cubicBezTo>
                      <a:pt x="15827" y="12232"/>
                      <a:pt x="15847" y="12257"/>
                      <a:pt x="15854" y="12286"/>
                    </a:cubicBezTo>
                    <a:cubicBezTo>
                      <a:pt x="15863" y="12315"/>
                      <a:pt x="15858" y="12346"/>
                      <a:pt x="15843" y="12372"/>
                    </a:cubicBezTo>
                    <a:lnTo>
                      <a:pt x="15074" y="13706"/>
                    </a:lnTo>
                    <a:cubicBezTo>
                      <a:pt x="15051" y="13743"/>
                      <a:pt x="15013" y="13763"/>
                      <a:pt x="14974" y="13763"/>
                    </a:cubicBezTo>
                    <a:cubicBezTo>
                      <a:pt x="14955" y="13763"/>
                      <a:pt x="14936" y="13759"/>
                      <a:pt x="14918" y="13748"/>
                    </a:cubicBezTo>
                    <a:lnTo>
                      <a:pt x="14040" y="13241"/>
                    </a:lnTo>
                    <a:cubicBezTo>
                      <a:pt x="13941" y="13185"/>
                      <a:pt x="13833" y="13157"/>
                      <a:pt x="13725" y="13157"/>
                    </a:cubicBezTo>
                    <a:cubicBezTo>
                      <a:pt x="13550" y="13157"/>
                      <a:pt x="13377" y="13230"/>
                      <a:pt x="13253" y="13368"/>
                    </a:cubicBezTo>
                    <a:cubicBezTo>
                      <a:pt x="12297" y="14440"/>
                      <a:pt x="11021" y="15175"/>
                      <a:pt x="9617" y="15469"/>
                    </a:cubicBezTo>
                    <a:cubicBezTo>
                      <a:pt x="9323" y="15531"/>
                      <a:pt x="9114" y="15789"/>
                      <a:pt x="9114" y="16087"/>
                    </a:cubicBezTo>
                    <a:lnTo>
                      <a:pt x="9114" y="17065"/>
                    </a:lnTo>
                    <a:cubicBezTo>
                      <a:pt x="9114" y="17127"/>
                      <a:pt x="9063" y="17178"/>
                      <a:pt x="9001" y="17178"/>
                    </a:cubicBezTo>
                    <a:lnTo>
                      <a:pt x="7461" y="17178"/>
                    </a:lnTo>
                    <a:cubicBezTo>
                      <a:pt x="7398" y="17178"/>
                      <a:pt x="7347" y="17127"/>
                      <a:pt x="7347" y="17065"/>
                    </a:cubicBezTo>
                    <a:lnTo>
                      <a:pt x="7347" y="16053"/>
                    </a:lnTo>
                    <a:cubicBezTo>
                      <a:pt x="7347" y="15753"/>
                      <a:pt x="7138" y="15495"/>
                      <a:pt x="6845" y="15433"/>
                    </a:cubicBezTo>
                    <a:cubicBezTo>
                      <a:pt x="5442" y="15142"/>
                      <a:pt x="4171" y="14406"/>
                      <a:pt x="3215" y="13337"/>
                    </a:cubicBezTo>
                    <a:cubicBezTo>
                      <a:pt x="3092" y="13198"/>
                      <a:pt x="2918" y="13123"/>
                      <a:pt x="2741" y="13123"/>
                    </a:cubicBezTo>
                    <a:cubicBezTo>
                      <a:pt x="2633" y="13123"/>
                      <a:pt x="2524" y="13151"/>
                      <a:pt x="2426" y="13208"/>
                    </a:cubicBezTo>
                    <a:lnTo>
                      <a:pt x="1550" y="13715"/>
                    </a:lnTo>
                    <a:cubicBezTo>
                      <a:pt x="1533" y="13725"/>
                      <a:pt x="1514" y="13730"/>
                      <a:pt x="1495" y="13730"/>
                    </a:cubicBezTo>
                    <a:cubicBezTo>
                      <a:pt x="1455" y="13730"/>
                      <a:pt x="1416" y="13709"/>
                      <a:pt x="1395" y="13673"/>
                    </a:cubicBezTo>
                    <a:lnTo>
                      <a:pt x="628" y="12339"/>
                    </a:lnTo>
                    <a:cubicBezTo>
                      <a:pt x="597" y="12286"/>
                      <a:pt x="614" y="12215"/>
                      <a:pt x="668" y="12183"/>
                    </a:cubicBezTo>
                    <a:lnTo>
                      <a:pt x="1543" y="11679"/>
                    </a:lnTo>
                    <a:cubicBezTo>
                      <a:pt x="1804" y="11528"/>
                      <a:pt x="1921" y="11214"/>
                      <a:pt x="1828" y="10930"/>
                    </a:cubicBezTo>
                    <a:cubicBezTo>
                      <a:pt x="1383" y="9567"/>
                      <a:pt x="1383" y="8098"/>
                      <a:pt x="1828" y="6738"/>
                    </a:cubicBezTo>
                    <a:cubicBezTo>
                      <a:pt x="1921" y="6451"/>
                      <a:pt x="1804" y="6140"/>
                      <a:pt x="1543" y="5989"/>
                    </a:cubicBezTo>
                    <a:lnTo>
                      <a:pt x="668" y="5482"/>
                    </a:lnTo>
                    <a:cubicBezTo>
                      <a:pt x="614" y="5451"/>
                      <a:pt x="597" y="5382"/>
                      <a:pt x="628" y="5326"/>
                    </a:cubicBezTo>
                    <a:lnTo>
                      <a:pt x="1397" y="3992"/>
                    </a:lnTo>
                    <a:cubicBezTo>
                      <a:pt x="1418" y="3955"/>
                      <a:pt x="1455" y="3935"/>
                      <a:pt x="1495" y="3935"/>
                    </a:cubicBezTo>
                    <a:cubicBezTo>
                      <a:pt x="1514" y="3935"/>
                      <a:pt x="1534" y="3940"/>
                      <a:pt x="1552" y="3950"/>
                    </a:cubicBezTo>
                    <a:lnTo>
                      <a:pt x="2428" y="4457"/>
                    </a:lnTo>
                    <a:cubicBezTo>
                      <a:pt x="2527" y="4514"/>
                      <a:pt x="2636" y="4541"/>
                      <a:pt x="2744" y="4541"/>
                    </a:cubicBezTo>
                    <a:cubicBezTo>
                      <a:pt x="2919" y="4541"/>
                      <a:pt x="3091" y="4469"/>
                      <a:pt x="3215" y="4333"/>
                    </a:cubicBezTo>
                    <a:cubicBezTo>
                      <a:pt x="4169" y="3259"/>
                      <a:pt x="5442" y="2523"/>
                      <a:pt x="6847" y="2230"/>
                    </a:cubicBezTo>
                    <a:cubicBezTo>
                      <a:pt x="7140" y="2168"/>
                      <a:pt x="7349" y="1910"/>
                      <a:pt x="7349" y="1612"/>
                    </a:cubicBezTo>
                    <a:lnTo>
                      <a:pt x="7349" y="598"/>
                    </a:lnTo>
                    <a:cubicBezTo>
                      <a:pt x="7349" y="536"/>
                      <a:pt x="7401" y="485"/>
                      <a:pt x="7463" y="485"/>
                    </a:cubicBezTo>
                    <a:lnTo>
                      <a:pt x="9003" y="485"/>
                    </a:lnTo>
                    <a:cubicBezTo>
                      <a:pt x="9065" y="485"/>
                      <a:pt x="9117" y="536"/>
                      <a:pt x="9117" y="598"/>
                    </a:cubicBezTo>
                    <a:lnTo>
                      <a:pt x="9117" y="1612"/>
                    </a:lnTo>
                    <a:cubicBezTo>
                      <a:pt x="9117" y="1910"/>
                      <a:pt x="9325" y="2168"/>
                      <a:pt x="9619" y="2230"/>
                    </a:cubicBezTo>
                    <a:cubicBezTo>
                      <a:pt x="10288" y="2370"/>
                      <a:pt x="10930" y="2612"/>
                      <a:pt x="11526" y="2948"/>
                    </a:cubicBezTo>
                    <a:cubicBezTo>
                      <a:pt x="11567" y="2971"/>
                      <a:pt x="11613" y="2982"/>
                      <a:pt x="11657" y="2982"/>
                    </a:cubicBezTo>
                    <a:cubicBezTo>
                      <a:pt x="11738" y="2982"/>
                      <a:pt x="11817" y="2946"/>
                      <a:pt x="11868" y="2879"/>
                    </a:cubicBezTo>
                    <a:cubicBezTo>
                      <a:pt x="11962" y="2754"/>
                      <a:pt x="11924" y="2574"/>
                      <a:pt x="11788" y="2497"/>
                    </a:cubicBezTo>
                    <a:cubicBezTo>
                      <a:pt x="11144" y="2134"/>
                      <a:pt x="10448" y="1874"/>
                      <a:pt x="9723" y="1723"/>
                    </a:cubicBezTo>
                    <a:cubicBezTo>
                      <a:pt x="9672" y="1710"/>
                      <a:pt x="9634" y="1665"/>
                      <a:pt x="9634" y="1612"/>
                    </a:cubicBezTo>
                    <a:lnTo>
                      <a:pt x="9634" y="634"/>
                    </a:lnTo>
                    <a:cubicBezTo>
                      <a:pt x="9634" y="285"/>
                      <a:pt x="9352" y="0"/>
                      <a:pt x="9003" y="0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7" name="Google Shape;3040;p41">
                <a:extLst>
                  <a:ext uri="{FF2B5EF4-FFF2-40B4-BE49-F238E27FC236}">
                    <a16:creationId xmlns:a16="http://schemas.microsoft.com/office/drawing/2014/main" id="{E6634101-99AB-46C2-A7AE-84005156893F}"/>
                  </a:ext>
                </a:extLst>
              </p:cNvPr>
              <p:cNvSpPr/>
              <p:nvPr/>
            </p:nvSpPr>
            <p:spPr>
              <a:xfrm>
                <a:off x="3086033" y="1691793"/>
                <a:ext cx="210853" cy="210853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11324" extrusionOk="0">
                    <a:moveTo>
                      <a:pt x="5662" y="521"/>
                    </a:moveTo>
                    <a:cubicBezTo>
                      <a:pt x="8498" y="521"/>
                      <a:pt x="10806" y="2828"/>
                      <a:pt x="10806" y="5662"/>
                    </a:cubicBezTo>
                    <a:lnTo>
                      <a:pt x="10804" y="5662"/>
                    </a:lnTo>
                    <a:cubicBezTo>
                      <a:pt x="10804" y="8496"/>
                      <a:pt x="8498" y="10806"/>
                      <a:pt x="5662" y="10806"/>
                    </a:cubicBezTo>
                    <a:cubicBezTo>
                      <a:pt x="2826" y="10806"/>
                      <a:pt x="521" y="8499"/>
                      <a:pt x="521" y="5662"/>
                    </a:cubicBezTo>
                    <a:cubicBezTo>
                      <a:pt x="521" y="2828"/>
                      <a:pt x="2826" y="521"/>
                      <a:pt x="5662" y="521"/>
                    </a:cubicBezTo>
                    <a:close/>
                    <a:moveTo>
                      <a:pt x="5662" y="1"/>
                    </a:moveTo>
                    <a:cubicBezTo>
                      <a:pt x="2541" y="1"/>
                      <a:pt x="1" y="2541"/>
                      <a:pt x="1" y="5662"/>
                    </a:cubicBezTo>
                    <a:cubicBezTo>
                      <a:pt x="1" y="8785"/>
                      <a:pt x="2541" y="11324"/>
                      <a:pt x="5662" y="11324"/>
                    </a:cubicBezTo>
                    <a:cubicBezTo>
                      <a:pt x="8785" y="11324"/>
                      <a:pt x="11324" y="8785"/>
                      <a:pt x="11324" y="5662"/>
                    </a:cubicBezTo>
                    <a:cubicBezTo>
                      <a:pt x="11324" y="2541"/>
                      <a:pt x="8785" y="1"/>
                      <a:pt x="5662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8" name="Google Shape;3041;p41">
                <a:extLst>
                  <a:ext uri="{FF2B5EF4-FFF2-40B4-BE49-F238E27FC236}">
                    <a16:creationId xmlns:a16="http://schemas.microsoft.com/office/drawing/2014/main" id="{41639D85-4E20-C992-C59A-FC9FB9DAE13C}"/>
                  </a:ext>
                </a:extLst>
              </p:cNvPr>
              <p:cNvSpPr/>
              <p:nvPr/>
            </p:nvSpPr>
            <p:spPr>
              <a:xfrm>
                <a:off x="3133682" y="1714733"/>
                <a:ext cx="116226" cy="164992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8861" extrusionOk="0">
                    <a:moveTo>
                      <a:pt x="3350" y="896"/>
                    </a:moveTo>
                    <a:lnTo>
                      <a:pt x="4183" y="2054"/>
                    </a:lnTo>
                    <a:lnTo>
                      <a:pt x="3350" y="2943"/>
                    </a:lnTo>
                    <a:lnTo>
                      <a:pt x="3350" y="896"/>
                    </a:lnTo>
                    <a:close/>
                    <a:moveTo>
                      <a:pt x="2830" y="896"/>
                    </a:moveTo>
                    <a:lnTo>
                      <a:pt x="2830" y="2945"/>
                    </a:lnTo>
                    <a:lnTo>
                      <a:pt x="1996" y="2056"/>
                    </a:lnTo>
                    <a:lnTo>
                      <a:pt x="2830" y="896"/>
                    </a:lnTo>
                    <a:close/>
                    <a:moveTo>
                      <a:pt x="1687" y="2483"/>
                    </a:moveTo>
                    <a:lnTo>
                      <a:pt x="2830" y="3703"/>
                    </a:lnTo>
                    <a:lnTo>
                      <a:pt x="2830" y="5453"/>
                    </a:lnTo>
                    <a:lnTo>
                      <a:pt x="987" y="3466"/>
                    </a:lnTo>
                    <a:cubicBezTo>
                      <a:pt x="1005" y="3439"/>
                      <a:pt x="1020" y="3414"/>
                      <a:pt x="1038" y="3388"/>
                    </a:cubicBezTo>
                    <a:lnTo>
                      <a:pt x="1687" y="2483"/>
                    </a:lnTo>
                    <a:close/>
                    <a:moveTo>
                      <a:pt x="4492" y="2501"/>
                    </a:moveTo>
                    <a:lnTo>
                      <a:pt x="5144" y="3406"/>
                    </a:lnTo>
                    <a:cubicBezTo>
                      <a:pt x="5159" y="3432"/>
                      <a:pt x="5177" y="3457"/>
                      <a:pt x="5193" y="3483"/>
                    </a:cubicBezTo>
                    <a:lnTo>
                      <a:pt x="3350" y="5471"/>
                    </a:lnTo>
                    <a:lnTo>
                      <a:pt x="3350" y="3721"/>
                    </a:lnTo>
                    <a:lnTo>
                      <a:pt x="4492" y="2501"/>
                    </a:lnTo>
                    <a:close/>
                    <a:moveTo>
                      <a:pt x="5430" y="3975"/>
                    </a:moveTo>
                    <a:cubicBezTo>
                      <a:pt x="5933" y="5471"/>
                      <a:pt x="4919" y="7049"/>
                      <a:pt x="3350" y="7213"/>
                    </a:cubicBezTo>
                    <a:lnTo>
                      <a:pt x="3350" y="6217"/>
                    </a:lnTo>
                    <a:lnTo>
                      <a:pt x="5430" y="3975"/>
                    </a:lnTo>
                    <a:close/>
                    <a:moveTo>
                      <a:pt x="3092" y="1"/>
                    </a:moveTo>
                    <a:cubicBezTo>
                      <a:pt x="2939" y="1"/>
                      <a:pt x="2785" y="70"/>
                      <a:pt x="2685" y="209"/>
                    </a:cubicBezTo>
                    <a:lnTo>
                      <a:pt x="614" y="3090"/>
                    </a:lnTo>
                    <a:lnTo>
                      <a:pt x="609" y="3097"/>
                    </a:lnTo>
                    <a:cubicBezTo>
                      <a:pt x="160" y="3766"/>
                      <a:pt x="0" y="4590"/>
                      <a:pt x="169" y="5379"/>
                    </a:cubicBezTo>
                    <a:cubicBezTo>
                      <a:pt x="194" y="5502"/>
                      <a:pt x="302" y="5585"/>
                      <a:pt x="423" y="5585"/>
                    </a:cubicBezTo>
                    <a:cubicBezTo>
                      <a:pt x="440" y="5585"/>
                      <a:pt x="458" y="5583"/>
                      <a:pt x="476" y="5579"/>
                    </a:cubicBezTo>
                    <a:cubicBezTo>
                      <a:pt x="616" y="5548"/>
                      <a:pt x="707" y="5410"/>
                      <a:pt x="676" y="5270"/>
                    </a:cubicBezTo>
                    <a:cubicBezTo>
                      <a:pt x="585" y="4839"/>
                      <a:pt x="611" y="4392"/>
                      <a:pt x="749" y="3975"/>
                    </a:cubicBezTo>
                    <a:lnTo>
                      <a:pt x="2830" y="6217"/>
                    </a:lnTo>
                    <a:lnTo>
                      <a:pt x="2830" y="7213"/>
                    </a:lnTo>
                    <a:cubicBezTo>
                      <a:pt x="2154" y="7142"/>
                      <a:pt x="1536" y="6793"/>
                      <a:pt x="1127" y="6248"/>
                    </a:cubicBezTo>
                    <a:cubicBezTo>
                      <a:pt x="1074" y="6178"/>
                      <a:pt x="993" y="6139"/>
                      <a:pt x="910" y="6139"/>
                    </a:cubicBezTo>
                    <a:cubicBezTo>
                      <a:pt x="868" y="6139"/>
                      <a:pt x="825" y="6150"/>
                      <a:pt x="785" y="6171"/>
                    </a:cubicBezTo>
                    <a:cubicBezTo>
                      <a:pt x="647" y="6248"/>
                      <a:pt x="611" y="6429"/>
                      <a:pt x="705" y="6553"/>
                    </a:cubicBezTo>
                    <a:cubicBezTo>
                      <a:pt x="1214" y="7233"/>
                      <a:pt x="1985" y="7662"/>
                      <a:pt x="2830" y="7736"/>
                    </a:cubicBezTo>
                    <a:lnTo>
                      <a:pt x="2830" y="8591"/>
                    </a:lnTo>
                    <a:cubicBezTo>
                      <a:pt x="2828" y="8725"/>
                      <a:pt x="2925" y="8838"/>
                      <a:pt x="3059" y="8858"/>
                    </a:cubicBezTo>
                    <a:cubicBezTo>
                      <a:pt x="3070" y="8859"/>
                      <a:pt x="3081" y="8860"/>
                      <a:pt x="3092" y="8860"/>
                    </a:cubicBezTo>
                    <a:cubicBezTo>
                      <a:pt x="3231" y="8860"/>
                      <a:pt x="3350" y="8745"/>
                      <a:pt x="3350" y="8600"/>
                    </a:cubicBezTo>
                    <a:lnTo>
                      <a:pt x="3350" y="7736"/>
                    </a:lnTo>
                    <a:cubicBezTo>
                      <a:pt x="4404" y="7644"/>
                      <a:pt x="5328" y="7002"/>
                      <a:pt x="5786" y="6051"/>
                    </a:cubicBezTo>
                    <a:cubicBezTo>
                      <a:pt x="6242" y="5097"/>
                      <a:pt x="6162" y="3972"/>
                      <a:pt x="5573" y="3097"/>
                    </a:cubicBezTo>
                    <a:lnTo>
                      <a:pt x="5568" y="3090"/>
                    </a:lnTo>
                    <a:lnTo>
                      <a:pt x="3499" y="209"/>
                    </a:lnTo>
                    <a:cubicBezTo>
                      <a:pt x="3399" y="70"/>
                      <a:pt x="3245" y="1"/>
                      <a:pt x="3092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3029;p41">
              <a:extLst>
                <a:ext uri="{FF2B5EF4-FFF2-40B4-BE49-F238E27FC236}">
                  <a16:creationId xmlns:a16="http://schemas.microsoft.com/office/drawing/2014/main" id="{64638729-8258-569D-0323-F07F4E6C071B}"/>
                </a:ext>
              </a:extLst>
            </p:cNvPr>
            <p:cNvSpPr txBox="1">
              <a:spLocks/>
            </p:cNvSpPr>
            <p:nvPr/>
          </p:nvSpPr>
          <p:spPr>
            <a:xfrm>
              <a:off x="5889362" y="2571749"/>
              <a:ext cx="2458718" cy="1564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3865"/>
                </a:buClr>
                <a:buSzPts val="1400"/>
                <a:buFont typeface="Lato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sym typeface="Lato"/>
                </a:rPr>
                <a:t>Đọc trước bài mới, </a:t>
              </a: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sym typeface="Lato"/>
                </a:rPr>
                <a:t>Bài 13. Cố đô Huế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23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A7AA0A-87C3-9915-BB23-81EFBCE7B5CE}"/>
              </a:ext>
            </a:extLst>
          </p:cNvPr>
          <p:cNvGrpSpPr/>
          <p:nvPr/>
        </p:nvGrpSpPr>
        <p:grpSpPr>
          <a:xfrm>
            <a:off x="6330163" y="2187333"/>
            <a:ext cx="5659083" cy="4240426"/>
            <a:chOff x="4542078" y="672039"/>
            <a:chExt cx="4244312" cy="31803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252211-B65B-D809-29E2-39602BE01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2078" y="672039"/>
              <a:ext cx="4244312" cy="24676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4D5386-C003-7005-610F-98FFF76595F8}"/>
                </a:ext>
              </a:extLst>
            </p:cNvPr>
            <p:cNvSpPr txBox="1"/>
            <p:nvPr/>
          </p:nvSpPr>
          <p:spPr>
            <a:xfrm>
              <a:off x="4585063" y="3139663"/>
              <a:ext cx="4158342" cy="712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 err="1">
                  <a:latin typeface="UTM Avo" panose="02040603050506020204" pitchFamily="18"/>
                  <a:cs typeface="Arial"/>
                  <a:sym typeface="Arial"/>
                </a:rPr>
                <a:t>Hình</a:t>
              </a:r>
              <a:r>
                <a:rPr lang="en-US" sz="2000" b="1" kern="0" dirty="0">
                  <a:latin typeface="UTM Avo" panose="02040603050506020204" pitchFamily="18"/>
                  <a:cs typeface="Arial"/>
                  <a:sym typeface="Arial"/>
                </a:rPr>
                <a:t> 1.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Đồ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gốm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của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người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Chăm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ở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tỉnh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Ninh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latin typeface="UTM Avo" panose="02040603050506020204" pitchFamily="18"/>
                  <a:cs typeface="Arial"/>
                  <a:sym typeface="Arial"/>
                </a:rPr>
                <a:t>Thuận</a:t>
              </a:r>
              <a:r>
                <a:rPr lang="en-US" sz="2000" kern="0" dirty="0">
                  <a:latin typeface="UTM Avo" panose="02040603050506020204" pitchFamily="18"/>
                  <a:cs typeface="Arial"/>
                  <a:sym typeface="Arial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C3CA9D-DFD7-FCCB-EB0C-E8BD1A492CAD}"/>
              </a:ext>
            </a:extLst>
          </p:cNvPr>
          <p:cNvGrpSpPr/>
          <p:nvPr/>
        </p:nvGrpSpPr>
        <p:grpSpPr>
          <a:xfrm>
            <a:off x="202754" y="1825279"/>
            <a:ext cx="6095996" cy="4460091"/>
            <a:chOff x="0" y="873555"/>
            <a:chExt cx="4571997" cy="33450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65AA20-A61D-06FF-5A46-296265656EE4}"/>
                </a:ext>
              </a:extLst>
            </p:cNvPr>
            <p:cNvSpPr/>
            <p:nvPr/>
          </p:nvSpPr>
          <p:spPr>
            <a:xfrm>
              <a:off x="327686" y="1250754"/>
              <a:ext cx="4244311" cy="2967869"/>
            </a:xfrm>
            <a:prstGeom prst="rect">
              <a:avLst/>
            </a:prstGeom>
            <a:solidFill>
              <a:srgbClr val="FBF2E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98B7AD0-660F-DF0B-06A6-71A269428B06}"/>
                </a:ext>
              </a:extLst>
            </p:cNvPr>
            <p:cNvSpPr/>
            <p:nvPr/>
          </p:nvSpPr>
          <p:spPr>
            <a:xfrm>
              <a:off x="0" y="873555"/>
              <a:ext cx="1078263" cy="789828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F9E478-C335-483F-D84E-6F0083C5EDEA}"/>
                </a:ext>
              </a:extLst>
            </p:cNvPr>
            <p:cNvSpPr txBox="1"/>
            <p:nvPr/>
          </p:nvSpPr>
          <p:spPr>
            <a:xfrm>
              <a:off x="481688" y="1663383"/>
              <a:ext cx="3938246" cy="2443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Đọc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thông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tin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trong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SGK,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quan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sát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hình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1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và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trả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lời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hỏi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: </a:t>
              </a:r>
            </a:p>
            <a:p>
              <a:pPr marL="380990" marR="0" lvl="0" indent="-38099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Kể tên một số dân tộc sinh sống ở vùng Duyên hải miền Trung. </a:t>
              </a:r>
            </a:p>
            <a:p>
              <a:pPr marL="380990" marR="0" lvl="0" indent="-38099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Nêu một số vật dụng chủ yếu trong đời sống người dân ở vùng Duyên hải miền Trung. </a:t>
              </a:r>
            </a:p>
          </p:txBody>
        </p:sp>
      </p:grpSp>
      <p:sp>
        <p:nvSpPr>
          <p:cNvPr id="17" name="Google Shape;3350;p48">
            <a:extLst>
              <a:ext uri="{FF2B5EF4-FFF2-40B4-BE49-F238E27FC236}">
                <a16:creationId xmlns:a16="http://schemas.microsoft.com/office/drawing/2014/main" id="{1C816AD9-5454-66B2-2ED9-524F8FC629BC}"/>
              </a:ext>
            </a:extLst>
          </p:cNvPr>
          <p:cNvSpPr txBox="1">
            <a:spLocks/>
          </p:cNvSpPr>
          <p:nvPr/>
        </p:nvSpPr>
        <p:spPr>
          <a:xfrm>
            <a:off x="3982605" y="627236"/>
            <a:ext cx="4226789" cy="156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jari"/>
              <a:buNone/>
              <a:defRPr sz="3000" b="1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3865"/>
              </a:buClr>
              <a:buSzPts val="3000"/>
              <a:buFont typeface="Manjari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sym typeface="Manjari"/>
              </a:rPr>
              <a:t>1.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sym typeface="Manjari"/>
              </a:rPr>
              <a:t>Dân cư</a:t>
            </a:r>
          </a:p>
        </p:txBody>
      </p:sp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B42673-1B5A-7C5C-D0E5-2CE6153364C2}"/>
              </a:ext>
            </a:extLst>
          </p:cNvPr>
          <p:cNvSpPr/>
          <p:nvPr/>
        </p:nvSpPr>
        <p:spPr>
          <a:xfrm>
            <a:off x="2143276" y="1643744"/>
            <a:ext cx="7905448" cy="628953"/>
          </a:xfrm>
          <a:prstGeom prst="rect">
            <a:avLst/>
          </a:prstGeom>
          <a:solidFill>
            <a:srgbClr val="FF7D87">
              <a:lumMod val="20000"/>
              <a:lumOff val="80000"/>
            </a:srgbClr>
          </a:soli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Một số dân tộc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EBDBBF-F35D-8DA8-D53E-03085236B0C9}"/>
              </a:ext>
            </a:extLst>
          </p:cNvPr>
          <p:cNvGrpSpPr/>
          <p:nvPr/>
        </p:nvGrpSpPr>
        <p:grpSpPr>
          <a:xfrm>
            <a:off x="366311" y="2648045"/>
            <a:ext cx="6004903" cy="3610156"/>
            <a:chOff x="265791" y="1333434"/>
            <a:chExt cx="4503677" cy="2707617"/>
          </a:xfrm>
        </p:grpSpPr>
        <p:pic>
          <p:nvPicPr>
            <p:cNvPr id="11" name="Picture 2" descr="Top 11 Đoạn văn nói về dân tộc Kinh bằng tiếng Anh hay nhất - Alltop.vn">
              <a:extLst>
                <a:ext uri="{FF2B5EF4-FFF2-40B4-BE49-F238E27FC236}">
                  <a16:creationId xmlns:a16="http://schemas.microsoft.com/office/drawing/2014/main" id="{93CB2645-B3E4-C9B9-A355-73275270BD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31"/>
            <a:stretch/>
          </p:blipFill>
          <p:spPr bwMode="auto">
            <a:xfrm>
              <a:off x="265791" y="1333434"/>
              <a:ext cx="4503677" cy="2707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087E9-640F-CA3A-E7D3-00DD6EF660E9}"/>
                </a:ext>
              </a:extLst>
            </p:cNvPr>
            <p:cNvSpPr/>
            <p:nvPr/>
          </p:nvSpPr>
          <p:spPr>
            <a:xfrm>
              <a:off x="409429" y="3621314"/>
              <a:ext cx="4216400" cy="3556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sym typeface="Arial"/>
                </a:rPr>
                <a:t>Dân tộc Kinh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E0CE09-C888-4DDC-C0EA-24D0AD2C5DAD}"/>
              </a:ext>
            </a:extLst>
          </p:cNvPr>
          <p:cNvGrpSpPr/>
          <p:nvPr/>
        </p:nvGrpSpPr>
        <p:grpSpPr>
          <a:xfrm>
            <a:off x="6549863" y="2602170"/>
            <a:ext cx="5348051" cy="3662583"/>
            <a:chOff x="4881685" y="1299028"/>
            <a:chExt cx="4011038" cy="2746937"/>
          </a:xfrm>
        </p:grpSpPr>
        <p:pic>
          <p:nvPicPr>
            <p:cNvPr id="14" name="Picture 4" descr="Lễ hội Katê – “Tết” của người Chăm - VinITC - Công ty Cổ Phần Đầu Tư Du  Lịch Văn Hoá Việt Nam">
              <a:extLst>
                <a:ext uri="{FF2B5EF4-FFF2-40B4-BE49-F238E27FC236}">
                  <a16:creationId xmlns:a16="http://schemas.microsoft.com/office/drawing/2014/main" id="{8E3530FF-F3AD-141D-F292-58FFD20DE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685" y="1299028"/>
              <a:ext cx="4011038" cy="274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D2FBB9-C912-7CE8-0468-216535594F89}"/>
                </a:ext>
              </a:extLst>
            </p:cNvPr>
            <p:cNvSpPr/>
            <p:nvPr/>
          </p:nvSpPr>
          <p:spPr>
            <a:xfrm>
              <a:off x="4927600" y="3621314"/>
              <a:ext cx="3889829" cy="3556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sym typeface="Arial"/>
                </a:rPr>
                <a:t>Dân tộc Chăm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3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B42673-1B5A-7C5C-D0E5-2CE6153364C2}"/>
              </a:ext>
            </a:extLst>
          </p:cNvPr>
          <p:cNvSpPr/>
          <p:nvPr/>
        </p:nvSpPr>
        <p:spPr>
          <a:xfrm>
            <a:off x="2143276" y="1643744"/>
            <a:ext cx="7905448" cy="628953"/>
          </a:xfrm>
          <a:prstGeom prst="rect">
            <a:avLst/>
          </a:prstGeom>
          <a:solidFill>
            <a:srgbClr val="FF7D87">
              <a:lumMod val="20000"/>
              <a:lumOff val="80000"/>
            </a:srgbClr>
          </a:soli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Một số dân tộc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59F5F0-E65B-5D65-9BDF-97993AF6CBB5}"/>
              </a:ext>
            </a:extLst>
          </p:cNvPr>
          <p:cNvGrpSpPr/>
          <p:nvPr/>
        </p:nvGrpSpPr>
        <p:grpSpPr>
          <a:xfrm>
            <a:off x="417594" y="2626602"/>
            <a:ext cx="5946912" cy="3662583"/>
            <a:chOff x="289945" y="1272721"/>
            <a:chExt cx="4460184" cy="27469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99C10BF-B0D1-4EFA-EB56-AD235BB47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08"/>
            <a:stretch/>
          </p:blipFill>
          <p:spPr>
            <a:xfrm>
              <a:off x="289945" y="1272721"/>
              <a:ext cx="4460184" cy="274693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11AD0D-1E7A-F9B7-4869-CD19B10A6D81}"/>
                </a:ext>
              </a:extLst>
            </p:cNvPr>
            <p:cNvSpPr/>
            <p:nvPr/>
          </p:nvSpPr>
          <p:spPr>
            <a:xfrm>
              <a:off x="394915" y="3599543"/>
              <a:ext cx="4216400" cy="35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</a:rPr>
                <a:t>Dân tộc Bru – Vân Kiều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ACA551-AE10-8ED4-98E2-469E14149A68}"/>
              </a:ext>
            </a:extLst>
          </p:cNvPr>
          <p:cNvGrpSpPr/>
          <p:nvPr/>
        </p:nvGrpSpPr>
        <p:grpSpPr>
          <a:xfrm>
            <a:off x="6672043" y="2626601"/>
            <a:ext cx="5127616" cy="3662583"/>
            <a:chOff x="4934857" y="1272720"/>
            <a:chExt cx="3845712" cy="2746937"/>
          </a:xfrm>
        </p:grpSpPr>
        <p:pic>
          <p:nvPicPr>
            <p:cNvPr id="6" name="Picture 2" descr="Tìm hiểu về dân tộc Thái – dân tộc thiểu số với điệu múa xòe tuyệt đẹp">
              <a:extLst>
                <a:ext uri="{FF2B5EF4-FFF2-40B4-BE49-F238E27FC236}">
                  <a16:creationId xmlns:a16="http://schemas.microsoft.com/office/drawing/2014/main" id="{F37134E3-5A07-189E-9E16-518039073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857" y="1272720"/>
              <a:ext cx="3845712" cy="274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9C0C72-DAEE-1629-6757-237E1C81E34F}"/>
                </a:ext>
              </a:extLst>
            </p:cNvPr>
            <p:cNvSpPr/>
            <p:nvPr/>
          </p:nvSpPr>
          <p:spPr>
            <a:xfrm>
              <a:off x="4978974" y="3599543"/>
              <a:ext cx="3736855" cy="35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</a:rPr>
                <a:t>Dân tộc Thái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8634;p66">
            <a:extLst>
              <a:ext uri="{FF2B5EF4-FFF2-40B4-BE49-F238E27FC236}">
                <a16:creationId xmlns:a16="http://schemas.microsoft.com/office/drawing/2014/main" id="{32E81473-F71B-93AB-7C19-A28D928202EE}"/>
              </a:ext>
            </a:extLst>
          </p:cNvPr>
          <p:cNvGrpSpPr/>
          <p:nvPr/>
        </p:nvGrpSpPr>
        <p:grpSpPr>
          <a:xfrm>
            <a:off x="7774975" y="2115940"/>
            <a:ext cx="3818319" cy="4057955"/>
            <a:chOff x="-4554292" y="2991721"/>
            <a:chExt cx="1439193" cy="1529517"/>
          </a:xfrm>
        </p:grpSpPr>
        <p:sp>
          <p:nvSpPr>
            <p:cNvPr id="70" name="Google Shape;8635;p66">
              <a:extLst>
                <a:ext uri="{FF2B5EF4-FFF2-40B4-BE49-F238E27FC236}">
                  <a16:creationId xmlns:a16="http://schemas.microsoft.com/office/drawing/2014/main" id="{5DA8DAD4-ED58-558F-2B4B-41C049E0175E}"/>
                </a:ext>
              </a:extLst>
            </p:cNvPr>
            <p:cNvSpPr/>
            <p:nvPr/>
          </p:nvSpPr>
          <p:spPr>
            <a:xfrm>
              <a:off x="-4528616" y="2991721"/>
              <a:ext cx="1413457" cy="1529403"/>
            </a:xfrm>
            <a:custGeom>
              <a:avLst/>
              <a:gdLst/>
              <a:ahLst/>
              <a:cxnLst/>
              <a:rect l="l" t="t" r="r" b="b"/>
              <a:pathLst>
                <a:path w="81105" h="87758" extrusionOk="0">
                  <a:moveTo>
                    <a:pt x="30225" y="1"/>
                  </a:moveTo>
                  <a:cubicBezTo>
                    <a:pt x="30131" y="1"/>
                    <a:pt x="30037" y="13"/>
                    <a:pt x="29945" y="39"/>
                  </a:cubicBezTo>
                  <a:cubicBezTo>
                    <a:pt x="29411" y="190"/>
                    <a:pt x="29111" y="771"/>
                    <a:pt x="29033" y="1322"/>
                  </a:cubicBezTo>
                  <a:cubicBezTo>
                    <a:pt x="28921" y="2126"/>
                    <a:pt x="29149" y="2945"/>
                    <a:pt x="29507" y="3674"/>
                  </a:cubicBezTo>
                  <a:cubicBezTo>
                    <a:pt x="29998" y="4671"/>
                    <a:pt x="30719" y="5526"/>
                    <a:pt x="31487" y="6337"/>
                  </a:cubicBezTo>
                  <a:cubicBezTo>
                    <a:pt x="31432" y="6334"/>
                    <a:pt x="31376" y="6333"/>
                    <a:pt x="31321" y="6333"/>
                  </a:cubicBezTo>
                  <a:cubicBezTo>
                    <a:pt x="31257" y="6333"/>
                    <a:pt x="31194" y="6335"/>
                    <a:pt x="31129" y="6338"/>
                  </a:cubicBezTo>
                  <a:cubicBezTo>
                    <a:pt x="30504" y="6378"/>
                    <a:pt x="29547" y="6622"/>
                    <a:pt x="29585" y="7419"/>
                  </a:cubicBezTo>
                  <a:cubicBezTo>
                    <a:pt x="29609" y="7913"/>
                    <a:pt x="29992" y="8353"/>
                    <a:pt x="30377" y="8676"/>
                  </a:cubicBezTo>
                  <a:cubicBezTo>
                    <a:pt x="29816" y="8820"/>
                    <a:pt x="29260" y="8974"/>
                    <a:pt x="28710" y="9139"/>
                  </a:cubicBezTo>
                  <a:cubicBezTo>
                    <a:pt x="28677" y="8974"/>
                    <a:pt x="28617" y="8816"/>
                    <a:pt x="28536" y="8671"/>
                  </a:cubicBezTo>
                  <a:cubicBezTo>
                    <a:pt x="28249" y="8165"/>
                    <a:pt x="27751" y="7855"/>
                    <a:pt x="27208" y="7855"/>
                  </a:cubicBezTo>
                  <a:cubicBezTo>
                    <a:pt x="27113" y="7855"/>
                    <a:pt x="27017" y="7865"/>
                    <a:pt x="26921" y="7884"/>
                  </a:cubicBezTo>
                  <a:cubicBezTo>
                    <a:pt x="27010" y="7624"/>
                    <a:pt x="27093" y="7365"/>
                    <a:pt x="27171" y="7107"/>
                  </a:cubicBezTo>
                  <a:cubicBezTo>
                    <a:pt x="27638" y="5561"/>
                    <a:pt x="27784" y="3837"/>
                    <a:pt x="27112" y="2368"/>
                  </a:cubicBezTo>
                  <a:cubicBezTo>
                    <a:pt x="26884" y="1874"/>
                    <a:pt x="26528" y="1389"/>
                    <a:pt x="26004" y="1245"/>
                  </a:cubicBezTo>
                  <a:cubicBezTo>
                    <a:pt x="25899" y="1217"/>
                    <a:pt x="25794" y="1204"/>
                    <a:pt x="25690" y="1204"/>
                  </a:cubicBezTo>
                  <a:cubicBezTo>
                    <a:pt x="25143" y="1204"/>
                    <a:pt x="24609" y="1567"/>
                    <a:pt x="24251" y="2006"/>
                  </a:cubicBezTo>
                  <a:cubicBezTo>
                    <a:pt x="23628" y="2771"/>
                    <a:pt x="23350" y="3766"/>
                    <a:pt x="23264" y="4749"/>
                  </a:cubicBezTo>
                  <a:cubicBezTo>
                    <a:pt x="23223" y="5241"/>
                    <a:pt x="23219" y="5737"/>
                    <a:pt x="23255" y="6229"/>
                  </a:cubicBezTo>
                  <a:cubicBezTo>
                    <a:pt x="23159" y="6212"/>
                    <a:pt x="23061" y="6203"/>
                    <a:pt x="22963" y="6203"/>
                  </a:cubicBezTo>
                  <a:cubicBezTo>
                    <a:pt x="22689" y="6203"/>
                    <a:pt x="22413" y="6274"/>
                    <a:pt x="22166" y="6431"/>
                  </a:cubicBezTo>
                  <a:cubicBezTo>
                    <a:pt x="21899" y="6605"/>
                    <a:pt x="21675" y="6838"/>
                    <a:pt x="21514" y="7112"/>
                  </a:cubicBezTo>
                  <a:cubicBezTo>
                    <a:pt x="20860" y="6008"/>
                    <a:pt x="19937" y="5007"/>
                    <a:pt x="18725" y="4593"/>
                  </a:cubicBezTo>
                  <a:cubicBezTo>
                    <a:pt x="18504" y="4517"/>
                    <a:pt x="18263" y="4464"/>
                    <a:pt x="18029" y="4464"/>
                  </a:cubicBezTo>
                  <a:cubicBezTo>
                    <a:pt x="17817" y="4464"/>
                    <a:pt x="17609" y="4508"/>
                    <a:pt x="17427" y="4618"/>
                  </a:cubicBezTo>
                  <a:cubicBezTo>
                    <a:pt x="16953" y="4905"/>
                    <a:pt x="16816" y="5545"/>
                    <a:pt x="16889" y="6097"/>
                  </a:cubicBezTo>
                  <a:cubicBezTo>
                    <a:pt x="16993" y="6901"/>
                    <a:pt x="17430" y="7632"/>
                    <a:pt x="17968" y="8238"/>
                  </a:cubicBezTo>
                  <a:cubicBezTo>
                    <a:pt x="18193" y="8493"/>
                    <a:pt x="18437" y="8731"/>
                    <a:pt x="18695" y="8954"/>
                  </a:cubicBezTo>
                  <a:cubicBezTo>
                    <a:pt x="18226" y="9096"/>
                    <a:pt x="17806" y="9381"/>
                    <a:pt x="17832" y="9915"/>
                  </a:cubicBezTo>
                  <a:cubicBezTo>
                    <a:pt x="17844" y="10100"/>
                    <a:pt x="17897" y="10282"/>
                    <a:pt x="17990" y="10443"/>
                  </a:cubicBezTo>
                  <a:cubicBezTo>
                    <a:pt x="17319" y="10098"/>
                    <a:pt x="16576" y="9859"/>
                    <a:pt x="15835" y="9859"/>
                  </a:cubicBezTo>
                  <a:cubicBezTo>
                    <a:pt x="15610" y="9859"/>
                    <a:pt x="15385" y="9881"/>
                    <a:pt x="15162" y="9929"/>
                  </a:cubicBezTo>
                  <a:cubicBezTo>
                    <a:pt x="14813" y="10006"/>
                    <a:pt x="14452" y="10165"/>
                    <a:pt x="14286" y="10482"/>
                  </a:cubicBezTo>
                  <a:cubicBezTo>
                    <a:pt x="14081" y="10874"/>
                    <a:pt x="14252" y="11366"/>
                    <a:pt x="14526" y="11713"/>
                  </a:cubicBezTo>
                  <a:cubicBezTo>
                    <a:pt x="14929" y="12220"/>
                    <a:pt x="15529" y="12536"/>
                    <a:pt x="16146" y="12730"/>
                  </a:cubicBezTo>
                  <a:cubicBezTo>
                    <a:pt x="16462" y="12826"/>
                    <a:pt x="16786" y="12899"/>
                    <a:pt x="17113" y="12946"/>
                  </a:cubicBezTo>
                  <a:cubicBezTo>
                    <a:pt x="16922" y="13184"/>
                    <a:pt x="16786" y="13460"/>
                    <a:pt x="16713" y="13756"/>
                  </a:cubicBezTo>
                  <a:cubicBezTo>
                    <a:pt x="16584" y="14294"/>
                    <a:pt x="16796" y="14606"/>
                    <a:pt x="17171" y="14774"/>
                  </a:cubicBezTo>
                  <a:cubicBezTo>
                    <a:pt x="16591" y="15184"/>
                    <a:pt x="16023" y="15609"/>
                    <a:pt x="15467" y="16049"/>
                  </a:cubicBezTo>
                  <a:cubicBezTo>
                    <a:pt x="15273" y="16159"/>
                    <a:pt x="15087" y="16287"/>
                    <a:pt x="14911" y="16426"/>
                  </a:cubicBezTo>
                  <a:cubicBezTo>
                    <a:pt x="15100" y="15998"/>
                    <a:pt x="15233" y="15546"/>
                    <a:pt x="15271" y="15077"/>
                  </a:cubicBezTo>
                  <a:cubicBezTo>
                    <a:pt x="15367" y="13916"/>
                    <a:pt x="14920" y="12507"/>
                    <a:pt x="13727" y="12094"/>
                  </a:cubicBezTo>
                  <a:cubicBezTo>
                    <a:pt x="13497" y="12015"/>
                    <a:pt x="13264" y="11976"/>
                    <a:pt x="13036" y="11976"/>
                  </a:cubicBezTo>
                  <a:cubicBezTo>
                    <a:pt x="12388" y="11976"/>
                    <a:pt x="11783" y="12293"/>
                    <a:pt x="11436" y="12899"/>
                  </a:cubicBezTo>
                  <a:cubicBezTo>
                    <a:pt x="11425" y="12917"/>
                    <a:pt x="11415" y="12937"/>
                    <a:pt x="11404" y="12957"/>
                  </a:cubicBezTo>
                  <a:cubicBezTo>
                    <a:pt x="11367" y="12658"/>
                    <a:pt x="11326" y="12361"/>
                    <a:pt x="11277" y="12071"/>
                  </a:cubicBezTo>
                  <a:cubicBezTo>
                    <a:pt x="11057" y="10759"/>
                    <a:pt x="10534" y="9437"/>
                    <a:pt x="9502" y="8598"/>
                  </a:cubicBezTo>
                  <a:cubicBezTo>
                    <a:pt x="9205" y="8357"/>
                    <a:pt x="8840" y="8157"/>
                    <a:pt x="8466" y="8157"/>
                  </a:cubicBezTo>
                  <a:cubicBezTo>
                    <a:pt x="8402" y="8157"/>
                    <a:pt x="8338" y="8162"/>
                    <a:pt x="8274" y="8175"/>
                  </a:cubicBezTo>
                  <a:cubicBezTo>
                    <a:pt x="7729" y="8282"/>
                    <a:pt x="7382" y="8836"/>
                    <a:pt x="7259" y="9377"/>
                  </a:cubicBezTo>
                  <a:cubicBezTo>
                    <a:pt x="7079" y="10167"/>
                    <a:pt x="7239" y="11005"/>
                    <a:pt x="7535" y="11760"/>
                  </a:cubicBezTo>
                  <a:cubicBezTo>
                    <a:pt x="7860" y="12590"/>
                    <a:pt x="8340" y="13342"/>
                    <a:pt x="8875" y="14058"/>
                  </a:cubicBezTo>
                  <a:cubicBezTo>
                    <a:pt x="8712" y="13985"/>
                    <a:pt x="8543" y="13933"/>
                    <a:pt x="8369" y="13896"/>
                  </a:cubicBezTo>
                  <a:cubicBezTo>
                    <a:pt x="8223" y="13867"/>
                    <a:pt x="8076" y="13853"/>
                    <a:pt x="7930" y="13853"/>
                  </a:cubicBezTo>
                  <a:cubicBezTo>
                    <a:pt x="7050" y="13853"/>
                    <a:pt x="6197" y="14368"/>
                    <a:pt x="5940" y="15249"/>
                  </a:cubicBezTo>
                  <a:cubicBezTo>
                    <a:pt x="5755" y="15885"/>
                    <a:pt x="5855" y="16581"/>
                    <a:pt x="6144" y="17182"/>
                  </a:cubicBezTo>
                  <a:cubicBezTo>
                    <a:pt x="6060" y="17142"/>
                    <a:pt x="5978" y="17102"/>
                    <a:pt x="5895" y="17064"/>
                  </a:cubicBezTo>
                  <a:cubicBezTo>
                    <a:pt x="4923" y="16609"/>
                    <a:pt x="3848" y="16291"/>
                    <a:pt x="2786" y="16291"/>
                  </a:cubicBezTo>
                  <a:cubicBezTo>
                    <a:pt x="2337" y="16291"/>
                    <a:pt x="1891" y="16348"/>
                    <a:pt x="1456" y="16476"/>
                  </a:cubicBezTo>
                  <a:cubicBezTo>
                    <a:pt x="963" y="16619"/>
                    <a:pt x="460" y="16888"/>
                    <a:pt x="255" y="17358"/>
                  </a:cubicBezTo>
                  <a:cubicBezTo>
                    <a:pt x="1" y="17943"/>
                    <a:pt x="297" y="18632"/>
                    <a:pt x="729" y="19102"/>
                  </a:cubicBezTo>
                  <a:cubicBezTo>
                    <a:pt x="1359" y="19789"/>
                    <a:pt x="2253" y="20183"/>
                    <a:pt x="3159" y="20397"/>
                  </a:cubicBezTo>
                  <a:cubicBezTo>
                    <a:pt x="3662" y="20513"/>
                    <a:pt x="4173" y="20586"/>
                    <a:pt x="4687" y="20617"/>
                  </a:cubicBezTo>
                  <a:cubicBezTo>
                    <a:pt x="4433" y="21098"/>
                    <a:pt x="4347" y="21638"/>
                    <a:pt x="4763" y="22066"/>
                  </a:cubicBezTo>
                  <a:cubicBezTo>
                    <a:pt x="4827" y="22132"/>
                    <a:pt x="4898" y="22190"/>
                    <a:pt x="4972" y="22241"/>
                  </a:cubicBezTo>
                  <a:cubicBezTo>
                    <a:pt x="4934" y="22255"/>
                    <a:pt x="4894" y="22268"/>
                    <a:pt x="4854" y="22281"/>
                  </a:cubicBezTo>
                  <a:cubicBezTo>
                    <a:pt x="3788" y="22648"/>
                    <a:pt x="2751" y="23271"/>
                    <a:pt x="2193" y="24251"/>
                  </a:cubicBezTo>
                  <a:cubicBezTo>
                    <a:pt x="2004" y="24582"/>
                    <a:pt x="1875" y="24983"/>
                    <a:pt x="2008" y="25339"/>
                  </a:cubicBezTo>
                  <a:cubicBezTo>
                    <a:pt x="2173" y="25781"/>
                    <a:pt x="2685" y="25995"/>
                    <a:pt x="3156" y="26022"/>
                  </a:cubicBezTo>
                  <a:cubicBezTo>
                    <a:pt x="3204" y="26025"/>
                    <a:pt x="3253" y="26027"/>
                    <a:pt x="3302" y="26027"/>
                  </a:cubicBezTo>
                  <a:cubicBezTo>
                    <a:pt x="3940" y="26027"/>
                    <a:pt x="4565" y="25788"/>
                    <a:pt x="5115" y="25459"/>
                  </a:cubicBezTo>
                  <a:cubicBezTo>
                    <a:pt x="5737" y="25091"/>
                    <a:pt x="6278" y="24611"/>
                    <a:pt x="6783" y="24090"/>
                  </a:cubicBezTo>
                  <a:lnTo>
                    <a:pt x="6783" y="24090"/>
                  </a:lnTo>
                  <a:cubicBezTo>
                    <a:pt x="6609" y="24640"/>
                    <a:pt x="6530" y="25221"/>
                    <a:pt x="6618" y="25773"/>
                  </a:cubicBezTo>
                  <a:cubicBezTo>
                    <a:pt x="3455" y="30652"/>
                    <a:pt x="1392" y="36159"/>
                    <a:pt x="571" y="41915"/>
                  </a:cubicBezTo>
                  <a:lnTo>
                    <a:pt x="571" y="41919"/>
                  </a:lnTo>
                  <a:cubicBezTo>
                    <a:pt x="536" y="42164"/>
                    <a:pt x="504" y="42408"/>
                    <a:pt x="475" y="42653"/>
                  </a:cubicBezTo>
                  <a:lnTo>
                    <a:pt x="473" y="42671"/>
                  </a:lnTo>
                  <a:cubicBezTo>
                    <a:pt x="442" y="42911"/>
                    <a:pt x="415" y="43152"/>
                    <a:pt x="389" y="43396"/>
                  </a:cubicBezTo>
                  <a:cubicBezTo>
                    <a:pt x="389" y="43405"/>
                    <a:pt x="388" y="43414"/>
                    <a:pt x="388" y="43423"/>
                  </a:cubicBezTo>
                  <a:cubicBezTo>
                    <a:pt x="375" y="43541"/>
                    <a:pt x="362" y="43661"/>
                    <a:pt x="351" y="43779"/>
                  </a:cubicBezTo>
                  <a:lnTo>
                    <a:pt x="351" y="43781"/>
                  </a:lnTo>
                  <a:cubicBezTo>
                    <a:pt x="340" y="43901"/>
                    <a:pt x="329" y="44021"/>
                    <a:pt x="320" y="44141"/>
                  </a:cubicBezTo>
                  <a:lnTo>
                    <a:pt x="317" y="44180"/>
                  </a:lnTo>
                  <a:cubicBezTo>
                    <a:pt x="308" y="44295"/>
                    <a:pt x="297" y="44411"/>
                    <a:pt x="289" y="44527"/>
                  </a:cubicBezTo>
                  <a:lnTo>
                    <a:pt x="289" y="44535"/>
                  </a:lnTo>
                  <a:cubicBezTo>
                    <a:pt x="280" y="44653"/>
                    <a:pt x="271" y="44771"/>
                    <a:pt x="264" y="44889"/>
                  </a:cubicBezTo>
                  <a:cubicBezTo>
                    <a:pt x="264" y="44905"/>
                    <a:pt x="262" y="44922"/>
                    <a:pt x="260" y="44938"/>
                  </a:cubicBezTo>
                  <a:cubicBezTo>
                    <a:pt x="253" y="45051"/>
                    <a:pt x="246" y="45165"/>
                    <a:pt x="240" y="45279"/>
                  </a:cubicBezTo>
                  <a:lnTo>
                    <a:pt x="240" y="45292"/>
                  </a:lnTo>
                  <a:cubicBezTo>
                    <a:pt x="233" y="45408"/>
                    <a:pt x="228" y="45526"/>
                    <a:pt x="222" y="45643"/>
                  </a:cubicBezTo>
                  <a:cubicBezTo>
                    <a:pt x="222" y="45663"/>
                    <a:pt x="220" y="45681"/>
                    <a:pt x="219" y="45699"/>
                  </a:cubicBezTo>
                  <a:cubicBezTo>
                    <a:pt x="213" y="45810"/>
                    <a:pt x="210" y="45921"/>
                    <a:pt x="206" y="46033"/>
                  </a:cubicBezTo>
                  <a:lnTo>
                    <a:pt x="206" y="46051"/>
                  </a:lnTo>
                  <a:cubicBezTo>
                    <a:pt x="200" y="46166"/>
                    <a:pt x="197" y="46282"/>
                    <a:pt x="193" y="46398"/>
                  </a:cubicBezTo>
                  <a:cubicBezTo>
                    <a:pt x="193" y="46420"/>
                    <a:pt x="193" y="46442"/>
                    <a:pt x="191" y="46462"/>
                  </a:cubicBezTo>
                  <a:cubicBezTo>
                    <a:pt x="190" y="46573"/>
                    <a:pt x="186" y="46682"/>
                    <a:pt x="184" y="46792"/>
                  </a:cubicBezTo>
                  <a:lnTo>
                    <a:pt x="184" y="46812"/>
                  </a:lnTo>
                  <a:cubicBezTo>
                    <a:pt x="182" y="46927"/>
                    <a:pt x="180" y="47043"/>
                    <a:pt x="180" y="47157"/>
                  </a:cubicBezTo>
                  <a:lnTo>
                    <a:pt x="180" y="47228"/>
                  </a:lnTo>
                  <a:cubicBezTo>
                    <a:pt x="180" y="47337"/>
                    <a:pt x="179" y="47444"/>
                    <a:pt x="180" y="47553"/>
                  </a:cubicBezTo>
                  <a:lnTo>
                    <a:pt x="180" y="47577"/>
                  </a:lnTo>
                  <a:cubicBezTo>
                    <a:pt x="180" y="47692"/>
                    <a:pt x="180" y="47806"/>
                    <a:pt x="182" y="47922"/>
                  </a:cubicBezTo>
                  <a:lnTo>
                    <a:pt x="182" y="47997"/>
                  </a:lnTo>
                  <a:cubicBezTo>
                    <a:pt x="184" y="48104"/>
                    <a:pt x="184" y="48213"/>
                    <a:pt x="188" y="48322"/>
                  </a:cubicBezTo>
                  <a:lnTo>
                    <a:pt x="188" y="48344"/>
                  </a:lnTo>
                  <a:cubicBezTo>
                    <a:pt x="190" y="48458"/>
                    <a:pt x="191" y="48572"/>
                    <a:pt x="195" y="48687"/>
                  </a:cubicBezTo>
                  <a:cubicBezTo>
                    <a:pt x="195" y="48714"/>
                    <a:pt x="197" y="48740"/>
                    <a:pt x="199" y="48765"/>
                  </a:cubicBezTo>
                  <a:cubicBezTo>
                    <a:pt x="200" y="48874"/>
                    <a:pt x="204" y="48983"/>
                    <a:pt x="210" y="49090"/>
                  </a:cubicBezTo>
                  <a:lnTo>
                    <a:pt x="210" y="49112"/>
                  </a:lnTo>
                  <a:cubicBezTo>
                    <a:pt x="213" y="49226"/>
                    <a:pt x="219" y="49341"/>
                    <a:pt x="224" y="49455"/>
                  </a:cubicBezTo>
                  <a:cubicBezTo>
                    <a:pt x="226" y="49482"/>
                    <a:pt x="226" y="49510"/>
                    <a:pt x="228" y="49537"/>
                  </a:cubicBezTo>
                  <a:cubicBezTo>
                    <a:pt x="233" y="49646"/>
                    <a:pt x="239" y="49755"/>
                    <a:pt x="246" y="49864"/>
                  </a:cubicBezTo>
                  <a:cubicBezTo>
                    <a:pt x="246" y="49871"/>
                    <a:pt x="246" y="49877"/>
                    <a:pt x="246" y="49882"/>
                  </a:cubicBezTo>
                  <a:cubicBezTo>
                    <a:pt x="253" y="49996"/>
                    <a:pt x="260" y="50111"/>
                    <a:pt x="268" y="50225"/>
                  </a:cubicBezTo>
                  <a:cubicBezTo>
                    <a:pt x="269" y="50253"/>
                    <a:pt x="271" y="50282"/>
                    <a:pt x="273" y="50309"/>
                  </a:cubicBezTo>
                  <a:cubicBezTo>
                    <a:pt x="280" y="50420"/>
                    <a:pt x="289" y="50530"/>
                    <a:pt x="297" y="50641"/>
                  </a:cubicBezTo>
                  <a:cubicBezTo>
                    <a:pt x="297" y="50645"/>
                    <a:pt x="297" y="50650"/>
                    <a:pt x="299" y="50656"/>
                  </a:cubicBezTo>
                  <a:cubicBezTo>
                    <a:pt x="308" y="50768"/>
                    <a:pt x="317" y="50885"/>
                    <a:pt x="326" y="50999"/>
                  </a:cubicBezTo>
                  <a:lnTo>
                    <a:pt x="335" y="51083"/>
                  </a:lnTo>
                  <a:cubicBezTo>
                    <a:pt x="344" y="51195"/>
                    <a:pt x="355" y="51308"/>
                    <a:pt x="366" y="51422"/>
                  </a:cubicBezTo>
                  <a:lnTo>
                    <a:pt x="366" y="51430"/>
                  </a:lnTo>
                  <a:cubicBezTo>
                    <a:pt x="377" y="51544"/>
                    <a:pt x="388" y="51658"/>
                    <a:pt x="400" y="51775"/>
                  </a:cubicBezTo>
                  <a:cubicBezTo>
                    <a:pt x="402" y="51802"/>
                    <a:pt x="406" y="51831"/>
                    <a:pt x="409" y="51860"/>
                  </a:cubicBezTo>
                  <a:cubicBezTo>
                    <a:pt x="422" y="51974"/>
                    <a:pt x="435" y="52091"/>
                    <a:pt x="447" y="52205"/>
                  </a:cubicBezTo>
                  <a:cubicBezTo>
                    <a:pt x="2815" y="72672"/>
                    <a:pt x="20176" y="87758"/>
                    <a:pt x="40293" y="87758"/>
                  </a:cubicBezTo>
                  <a:cubicBezTo>
                    <a:pt x="41834" y="87758"/>
                    <a:pt x="43390" y="87669"/>
                    <a:pt x="44957" y="87488"/>
                  </a:cubicBezTo>
                  <a:cubicBezTo>
                    <a:pt x="65829" y="85074"/>
                    <a:pt x="81105" y="67065"/>
                    <a:pt x="80491" y="46444"/>
                  </a:cubicBezTo>
                  <a:cubicBezTo>
                    <a:pt x="80485" y="46435"/>
                    <a:pt x="80485" y="46427"/>
                    <a:pt x="80485" y="46422"/>
                  </a:cubicBezTo>
                  <a:cubicBezTo>
                    <a:pt x="80480" y="46198"/>
                    <a:pt x="80471" y="45975"/>
                    <a:pt x="80460" y="45750"/>
                  </a:cubicBezTo>
                  <a:cubicBezTo>
                    <a:pt x="80460" y="45743"/>
                    <a:pt x="80460" y="45735"/>
                    <a:pt x="80458" y="45726"/>
                  </a:cubicBezTo>
                  <a:cubicBezTo>
                    <a:pt x="80454" y="45628"/>
                    <a:pt x="80449" y="45528"/>
                    <a:pt x="80443" y="45428"/>
                  </a:cubicBezTo>
                  <a:cubicBezTo>
                    <a:pt x="80443" y="45410"/>
                    <a:pt x="80442" y="45392"/>
                    <a:pt x="80440" y="45374"/>
                  </a:cubicBezTo>
                  <a:cubicBezTo>
                    <a:pt x="80429" y="45158"/>
                    <a:pt x="80414" y="44943"/>
                    <a:pt x="80400" y="44729"/>
                  </a:cubicBezTo>
                  <a:lnTo>
                    <a:pt x="80394" y="44665"/>
                  </a:lnTo>
                  <a:cubicBezTo>
                    <a:pt x="80387" y="44580"/>
                    <a:pt x="80382" y="44495"/>
                    <a:pt x="80374" y="44409"/>
                  </a:cubicBezTo>
                  <a:cubicBezTo>
                    <a:pt x="80373" y="44382"/>
                    <a:pt x="80371" y="44355"/>
                    <a:pt x="80369" y="44328"/>
                  </a:cubicBezTo>
                  <a:cubicBezTo>
                    <a:pt x="80360" y="44228"/>
                    <a:pt x="80351" y="44128"/>
                    <a:pt x="80342" y="44026"/>
                  </a:cubicBezTo>
                  <a:cubicBezTo>
                    <a:pt x="80342" y="44022"/>
                    <a:pt x="80342" y="44019"/>
                    <a:pt x="80342" y="44013"/>
                  </a:cubicBezTo>
                  <a:cubicBezTo>
                    <a:pt x="80333" y="43908"/>
                    <a:pt x="80322" y="43804"/>
                    <a:pt x="80311" y="43699"/>
                  </a:cubicBezTo>
                  <a:cubicBezTo>
                    <a:pt x="80309" y="43672"/>
                    <a:pt x="80305" y="43643"/>
                    <a:pt x="80303" y="43614"/>
                  </a:cubicBezTo>
                  <a:cubicBezTo>
                    <a:pt x="80294" y="43536"/>
                    <a:pt x="80287" y="43456"/>
                    <a:pt x="80278" y="43378"/>
                  </a:cubicBezTo>
                  <a:cubicBezTo>
                    <a:pt x="80276" y="43347"/>
                    <a:pt x="80273" y="43318"/>
                    <a:pt x="80269" y="43287"/>
                  </a:cubicBezTo>
                  <a:cubicBezTo>
                    <a:pt x="80258" y="43181"/>
                    <a:pt x="80247" y="43078"/>
                    <a:pt x="80234" y="42974"/>
                  </a:cubicBezTo>
                  <a:cubicBezTo>
                    <a:pt x="80222" y="42865"/>
                    <a:pt x="80209" y="42756"/>
                    <a:pt x="80195" y="42649"/>
                  </a:cubicBezTo>
                  <a:lnTo>
                    <a:pt x="80184" y="42562"/>
                  </a:lnTo>
                  <a:cubicBezTo>
                    <a:pt x="80173" y="42471"/>
                    <a:pt x="80162" y="42380"/>
                    <a:pt x="80149" y="42290"/>
                  </a:cubicBezTo>
                  <a:lnTo>
                    <a:pt x="80142" y="42233"/>
                  </a:lnTo>
                  <a:cubicBezTo>
                    <a:pt x="80127" y="42123"/>
                    <a:pt x="80111" y="42014"/>
                    <a:pt x="80096" y="41903"/>
                  </a:cubicBezTo>
                  <a:cubicBezTo>
                    <a:pt x="80095" y="41888"/>
                    <a:pt x="80093" y="41872"/>
                    <a:pt x="80091" y="41857"/>
                  </a:cubicBezTo>
                  <a:cubicBezTo>
                    <a:pt x="80075" y="41757"/>
                    <a:pt x="80060" y="41658"/>
                    <a:pt x="80046" y="41558"/>
                  </a:cubicBezTo>
                  <a:lnTo>
                    <a:pt x="80038" y="41512"/>
                  </a:lnTo>
                  <a:cubicBezTo>
                    <a:pt x="78358" y="30489"/>
                    <a:pt x="72302" y="21136"/>
                    <a:pt x="63856" y="15033"/>
                  </a:cubicBezTo>
                  <a:lnTo>
                    <a:pt x="63856" y="15033"/>
                  </a:lnTo>
                  <a:cubicBezTo>
                    <a:pt x="63881" y="15034"/>
                    <a:pt x="63906" y="15034"/>
                    <a:pt x="63931" y="15034"/>
                  </a:cubicBezTo>
                  <a:cubicBezTo>
                    <a:pt x="64857" y="15034"/>
                    <a:pt x="65803" y="14833"/>
                    <a:pt x="66521" y="14258"/>
                  </a:cubicBezTo>
                  <a:cubicBezTo>
                    <a:pt x="66790" y="14043"/>
                    <a:pt x="67033" y="13749"/>
                    <a:pt x="67040" y="13404"/>
                  </a:cubicBezTo>
                  <a:cubicBezTo>
                    <a:pt x="67050" y="12977"/>
                    <a:pt x="66688" y="12625"/>
                    <a:pt x="66301" y="12443"/>
                  </a:cubicBezTo>
                  <a:cubicBezTo>
                    <a:pt x="65937" y="12272"/>
                    <a:pt x="65534" y="12205"/>
                    <a:pt x="65129" y="12205"/>
                  </a:cubicBezTo>
                  <a:cubicBezTo>
                    <a:pt x="64906" y="12205"/>
                    <a:pt x="64682" y="12225"/>
                    <a:pt x="64463" y="12260"/>
                  </a:cubicBezTo>
                  <a:cubicBezTo>
                    <a:pt x="63622" y="12394"/>
                    <a:pt x="62832" y="12728"/>
                    <a:pt x="62065" y="13108"/>
                  </a:cubicBezTo>
                  <a:cubicBezTo>
                    <a:pt x="62467" y="12723"/>
                    <a:pt x="62805" y="12187"/>
                    <a:pt x="62886" y="11664"/>
                  </a:cubicBezTo>
                  <a:cubicBezTo>
                    <a:pt x="62966" y="11155"/>
                    <a:pt x="62681" y="10716"/>
                    <a:pt x="62258" y="10500"/>
                  </a:cubicBezTo>
                  <a:cubicBezTo>
                    <a:pt x="63248" y="9719"/>
                    <a:pt x="64100" y="8698"/>
                    <a:pt x="64358" y="7470"/>
                  </a:cubicBezTo>
                  <a:cubicBezTo>
                    <a:pt x="64450" y="7032"/>
                    <a:pt x="64452" y="6536"/>
                    <a:pt x="64174" y="6184"/>
                  </a:cubicBezTo>
                  <a:cubicBezTo>
                    <a:pt x="63937" y="5883"/>
                    <a:pt x="63553" y="5763"/>
                    <a:pt x="63161" y="5763"/>
                  </a:cubicBezTo>
                  <a:cubicBezTo>
                    <a:pt x="62985" y="5763"/>
                    <a:pt x="62808" y="5787"/>
                    <a:pt x="62641" y="5830"/>
                  </a:cubicBezTo>
                  <a:cubicBezTo>
                    <a:pt x="61855" y="6031"/>
                    <a:pt x="61185" y="6555"/>
                    <a:pt x="60647" y="7163"/>
                  </a:cubicBezTo>
                  <a:cubicBezTo>
                    <a:pt x="59988" y="7911"/>
                    <a:pt x="59503" y="8785"/>
                    <a:pt x="59081" y="9693"/>
                  </a:cubicBezTo>
                  <a:cubicBezTo>
                    <a:pt x="58881" y="9412"/>
                    <a:pt x="58623" y="9177"/>
                    <a:pt x="58324" y="9005"/>
                  </a:cubicBezTo>
                  <a:cubicBezTo>
                    <a:pt x="58148" y="8906"/>
                    <a:pt x="57963" y="8859"/>
                    <a:pt x="57784" y="8859"/>
                  </a:cubicBezTo>
                  <a:cubicBezTo>
                    <a:pt x="57411" y="8859"/>
                    <a:pt x="57062" y="9062"/>
                    <a:pt x="56867" y="9428"/>
                  </a:cubicBezTo>
                  <a:cubicBezTo>
                    <a:pt x="56635" y="9864"/>
                    <a:pt x="56625" y="10405"/>
                    <a:pt x="56682" y="10896"/>
                  </a:cubicBezTo>
                  <a:cubicBezTo>
                    <a:pt x="56549" y="10836"/>
                    <a:pt x="56415" y="10778"/>
                    <a:pt x="56280" y="10719"/>
                  </a:cubicBezTo>
                  <a:lnTo>
                    <a:pt x="56250" y="10696"/>
                  </a:lnTo>
                  <a:cubicBezTo>
                    <a:pt x="55865" y="10428"/>
                    <a:pt x="55329" y="10097"/>
                    <a:pt x="54824" y="10097"/>
                  </a:cubicBezTo>
                  <a:cubicBezTo>
                    <a:pt x="54804" y="10097"/>
                    <a:pt x="54785" y="10097"/>
                    <a:pt x="54766" y="10098"/>
                  </a:cubicBezTo>
                  <a:cubicBezTo>
                    <a:pt x="54520" y="10004"/>
                    <a:pt x="54275" y="9913"/>
                    <a:pt x="54028" y="9822"/>
                  </a:cubicBezTo>
                  <a:cubicBezTo>
                    <a:pt x="54842" y="9483"/>
                    <a:pt x="55594" y="8959"/>
                    <a:pt x="56030" y="8202"/>
                  </a:cubicBezTo>
                  <a:cubicBezTo>
                    <a:pt x="56202" y="7902"/>
                    <a:pt x="56320" y="7539"/>
                    <a:pt x="56200" y="7216"/>
                  </a:cubicBezTo>
                  <a:cubicBezTo>
                    <a:pt x="56052" y="6816"/>
                    <a:pt x="55587" y="6620"/>
                    <a:pt x="55162" y="6593"/>
                  </a:cubicBezTo>
                  <a:cubicBezTo>
                    <a:pt x="55115" y="6590"/>
                    <a:pt x="55069" y="6588"/>
                    <a:pt x="55023" y="6588"/>
                  </a:cubicBezTo>
                  <a:cubicBezTo>
                    <a:pt x="54446" y="6588"/>
                    <a:pt x="53883" y="6803"/>
                    <a:pt x="53383" y="7098"/>
                  </a:cubicBezTo>
                  <a:cubicBezTo>
                    <a:pt x="52815" y="7435"/>
                    <a:pt x="52317" y="7873"/>
                    <a:pt x="51856" y="8349"/>
                  </a:cubicBezTo>
                  <a:cubicBezTo>
                    <a:pt x="51867" y="8289"/>
                    <a:pt x="51876" y="8227"/>
                    <a:pt x="51881" y="8166"/>
                  </a:cubicBezTo>
                  <a:cubicBezTo>
                    <a:pt x="51956" y="7352"/>
                    <a:pt x="51454" y="6525"/>
                    <a:pt x="50635" y="6357"/>
                  </a:cubicBezTo>
                  <a:cubicBezTo>
                    <a:pt x="51300" y="5249"/>
                    <a:pt x="51745" y="3950"/>
                    <a:pt x="51531" y="2678"/>
                  </a:cubicBezTo>
                  <a:cubicBezTo>
                    <a:pt x="51454" y="2237"/>
                    <a:pt x="51275" y="1776"/>
                    <a:pt x="50888" y="1550"/>
                  </a:cubicBezTo>
                  <a:cubicBezTo>
                    <a:pt x="50724" y="1455"/>
                    <a:pt x="50544" y="1414"/>
                    <a:pt x="50360" y="1414"/>
                  </a:cubicBezTo>
                  <a:cubicBezTo>
                    <a:pt x="50002" y="1414"/>
                    <a:pt x="49628" y="1569"/>
                    <a:pt x="49331" y="1783"/>
                  </a:cubicBezTo>
                  <a:cubicBezTo>
                    <a:pt x="48673" y="2259"/>
                    <a:pt x="48241" y="2991"/>
                    <a:pt x="47965" y="3756"/>
                  </a:cubicBezTo>
                  <a:cubicBezTo>
                    <a:pt x="47616" y="4715"/>
                    <a:pt x="47489" y="5732"/>
                    <a:pt x="47431" y="6756"/>
                  </a:cubicBezTo>
                  <a:cubicBezTo>
                    <a:pt x="47280" y="6567"/>
                    <a:pt x="47110" y="6395"/>
                    <a:pt x="46921" y="6242"/>
                  </a:cubicBezTo>
                  <a:cubicBezTo>
                    <a:pt x="46604" y="5988"/>
                    <a:pt x="46126" y="5704"/>
                    <a:pt x="45691" y="5704"/>
                  </a:cubicBezTo>
                  <a:cubicBezTo>
                    <a:pt x="45456" y="5704"/>
                    <a:pt x="45235" y="5786"/>
                    <a:pt x="45057" y="6001"/>
                  </a:cubicBezTo>
                  <a:cubicBezTo>
                    <a:pt x="44990" y="6082"/>
                    <a:pt x="44934" y="6175"/>
                    <a:pt x="44892" y="6273"/>
                  </a:cubicBezTo>
                  <a:cubicBezTo>
                    <a:pt x="44846" y="6071"/>
                    <a:pt x="44801" y="5872"/>
                    <a:pt x="44750" y="5675"/>
                  </a:cubicBezTo>
                  <a:cubicBezTo>
                    <a:pt x="44420" y="4388"/>
                    <a:pt x="43787" y="3113"/>
                    <a:pt x="42690" y="2364"/>
                  </a:cubicBezTo>
                  <a:cubicBezTo>
                    <a:pt x="42400" y="2168"/>
                    <a:pt x="42054" y="2008"/>
                    <a:pt x="41712" y="2008"/>
                  </a:cubicBezTo>
                  <a:cubicBezTo>
                    <a:pt x="41618" y="2008"/>
                    <a:pt x="41524" y="2020"/>
                    <a:pt x="41432" y="2046"/>
                  </a:cubicBezTo>
                  <a:cubicBezTo>
                    <a:pt x="40898" y="2197"/>
                    <a:pt x="40598" y="2778"/>
                    <a:pt x="40520" y="3329"/>
                  </a:cubicBezTo>
                  <a:cubicBezTo>
                    <a:pt x="40407" y="4132"/>
                    <a:pt x="40636" y="4953"/>
                    <a:pt x="40994" y="5681"/>
                  </a:cubicBezTo>
                  <a:cubicBezTo>
                    <a:pt x="41312" y="6326"/>
                    <a:pt x="41724" y="6911"/>
                    <a:pt x="42185" y="7463"/>
                  </a:cubicBezTo>
                  <a:cubicBezTo>
                    <a:pt x="41608" y="7437"/>
                    <a:pt x="41027" y="7425"/>
                    <a:pt x="40444" y="7423"/>
                  </a:cubicBezTo>
                  <a:cubicBezTo>
                    <a:pt x="40540" y="7005"/>
                    <a:pt x="40513" y="6569"/>
                    <a:pt x="40289" y="6175"/>
                  </a:cubicBezTo>
                  <a:cubicBezTo>
                    <a:pt x="40004" y="5669"/>
                    <a:pt x="39507" y="5360"/>
                    <a:pt x="38963" y="5360"/>
                  </a:cubicBezTo>
                  <a:cubicBezTo>
                    <a:pt x="38859" y="5360"/>
                    <a:pt x="38752" y="5372"/>
                    <a:pt x="38645" y="5396"/>
                  </a:cubicBezTo>
                  <a:cubicBezTo>
                    <a:pt x="38674" y="5350"/>
                    <a:pt x="38702" y="5305"/>
                    <a:pt x="38731" y="5261"/>
                  </a:cubicBezTo>
                  <a:cubicBezTo>
                    <a:pt x="39288" y="4359"/>
                    <a:pt x="39673" y="3287"/>
                    <a:pt x="39495" y="2239"/>
                  </a:cubicBezTo>
                  <a:cubicBezTo>
                    <a:pt x="39436" y="1886"/>
                    <a:pt x="39292" y="1518"/>
                    <a:pt x="38981" y="1338"/>
                  </a:cubicBezTo>
                  <a:cubicBezTo>
                    <a:pt x="38851" y="1262"/>
                    <a:pt x="38707" y="1229"/>
                    <a:pt x="38559" y="1229"/>
                  </a:cubicBezTo>
                  <a:cubicBezTo>
                    <a:pt x="38274" y="1229"/>
                    <a:pt x="37976" y="1352"/>
                    <a:pt x="37739" y="1523"/>
                  </a:cubicBezTo>
                  <a:cubicBezTo>
                    <a:pt x="37212" y="1905"/>
                    <a:pt x="36867" y="2490"/>
                    <a:pt x="36646" y="3100"/>
                  </a:cubicBezTo>
                  <a:cubicBezTo>
                    <a:pt x="36459" y="3619"/>
                    <a:pt x="36351" y="4159"/>
                    <a:pt x="36286" y="4705"/>
                  </a:cubicBezTo>
                  <a:cubicBezTo>
                    <a:pt x="36233" y="4602"/>
                    <a:pt x="36172" y="4504"/>
                    <a:pt x="36102" y="4411"/>
                  </a:cubicBezTo>
                  <a:cubicBezTo>
                    <a:pt x="35771" y="3973"/>
                    <a:pt x="35245" y="3706"/>
                    <a:pt x="34716" y="3706"/>
                  </a:cubicBezTo>
                  <a:cubicBezTo>
                    <a:pt x="34442" y="3706"/>
                    <a:pt x="34167" y="3778"/>
                    <a:pt x="33919" y="3935"/>
                  </a:cubicBezTo>
                  <a:cubicBezTo>
                    <a:pt x="33732" y="4055"/>
                    <a:pt x="33567" y="4206"/>
                    <a:pt x="33431" y="4380"/>
                  </a:cubicBezTo>
                  <a:cubicBezTo>
                    <a:pt x="33380" y="4139"/>
                    <a:pt x="33323" y="3903"/>
                    <a:pt x="33264" y="3668"/>
                  </a:cubicBezTo>
                  <a:cubicBezTo>
                    <a:pt x="32933" y="2381"/>
                    <a:pt x="32301" y="1105"/>
                    <a:pt x="31204" y="357"/>
                  </a:cubicBezTo>
                  <a:cubicBezTo>
                    <a:pt x="30913" y="160"/>
                    <a:pt x="30567" y="1"/>
                    <a:pt x="3022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E3865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grpSp>
          <p:nvGrpSpPr>
            <p:cNvPr id="71" name="Google Shape;8636;p66">
              <a:extLst>
                <a:ext uri="{FF2B5EF4-FFF2-40B4-BE49-F238E27FC236}">
                  <a16:creationId xmlns:a16="http://schemas.microsoft.com/office/drawing/2014/main" id="{F6D1FAF5-6A77-96EA-5627-5C62C6122BD9}"/>
                </a:ext>
              </a:extLst>
            </p:cNvPr>
            <p:cNvGrpSpPr/>
            <p:nvPr/>
          </p:nvGrpSpPr>
          <p:grpSpPr>
            <a:xfrm>
              <a:off x="-4554292" y="2991756"/>
              <a:ext cx="1439193" cy="1529481"/>
              <a:chOff x="-2134942" y="2578831"/>
              <a:chExt cx="1439193" cy="1529481"/>
            </a:xfrm>
          </p:grpSpPr>
          <p:sp>
            <p:nvSpPr>
              <p:cNvPr id="72" name="Google Shape;8637;p66">
                <a:extLst>
                  <a:ext uri="{FF2B5EF4-FFF2-40B4-BE49-F238E27FC236}">
                    <a16:creationId xmlns:a16="http://schemas.microsoft.com/office/drawing/2014/main" id="{82151232-AF98-7031-238F-E47F3CFF8B21}"/>
                  </a:ext>
                </a:extLst>
              </p:cNvPr>
              <p:cNvSpPr/>
              <p:nvPr/>
            </p:nvSpPr>
            <p:spPr>
              <a:xfrm>
                <a:off x="-2106112" y="2708265"/>
                <a:ext cx="1400047" cy="1400047"/>
              </a:xfrm>
              <a:custGeom>
                <a:avLst/>
                <a:gdLst/>
                <a:ahLst/>
                <a:cxnLst/>
                <a:rect l="l" t="t" r="r" b="b"/>
                <a:pathLst>
                  <a:path w="80324" h="80324" extrusionOk="0">
                    <a:moveTo>
                      <a:pt x="40162" y="1"/>
                    </a:moveTo>
                    <a:cubicBezTo>
                      <a:pt x="29511" y="1"/>
                      <a:pt x="19296" y="4231"/>
                      <a:pt x="11764" y="11763"/>
                    </a:cubicBezTo>
                    <a:cubicBezTo>
                      <a:pt x="4231" y="19294"/>
                      <a:pt x="1" y="29509"/>
                      <a:pt x="1" y="40162"/>
                    </a:cubicBezTo>
                    <a:cubicBezTo>
                      <a:pt x="1" y="50813"/>
                      <a:pt x="4231" y="61029"/>
                      <a:pt x="11764" y="68561"/>
                    </a:cubicBezTo>
                    <a:cubicBezTo>
                      <a:pt x="19296" y="76092"/>
                      <a:pt x="29511" y="80324"/>
                      <a:pt x="40162" y="80324"/>
                    </a:cubicBezTo>
                    <a:cubicBezTo>
                      <a:pt x="50813" y="80324"/>
                      <a:pt x="61029" y="76092"/>
                      <a:pt x="68561" y="68561"/>
                    </a:cubicBezTo>
                    <a:cubicBezTo>
                      <a:pt x="76093" y="61029"/>
                      <a:pt x="80324" y="50813"/>
                      <a:pt x="80324" y="40162"/>
                    </a:cubicBezTo>
                    <a:cubicBezTo>
                      <a:pt x="80324" y="29509"/>
                      <a:pt x="76093" y="19294"/>
                      <a:pt x="68561" y="11763"/>
                    </a:cubicBezTo>
                    <a:cubicBezTo>
                      <a:pt x="61029" y="4231"/>
                      <a:pt x="50813" y="1"/>
                      <a:pt x="40162" y="1"/>
                    </a:cubicBezTo>
                    <a:close/>
                  </a:path>
                </a:pathLst>
              </a:custGeom>
              <a:solidFill>
                <a:srgbClr val="50D0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73" name="Google Shape;8638;p66">
                <a:extLst>
                  <a:ext uri="{FF2B5EF4-FFF2-40B4-BE49-F238E27FC236}">
                    <a16:creationId xmlns:a16="http://schemas.microsoft.com/office/drawing/2014/main" id="{FD40EF1F-D1DF-2E10-B410-1811E8F29A21}"/>
                  </a:ext>
                </a:extLst>
              </p:cNvPr>
              <p:cNvSpPr/>
              <p:nvPr/>
            </p:nvSpPr>
            <p:spPr>
              <a:xfrm>
                <a:off x="-2134942" y="2796983"/>
                <a:ext cx="589308" cy="1159844"/>
              </a:xfrm>
              <a:custGeom>
                <a:avLst/>
                <a:gdLst/>
                <a:ahLst/>
                <a:cxnLst/>
                <a:rect l="l" t="t" r="r" b="b"/>
                <a:pathLst>
                  <a:path w="33810" h="66543" extrusionOk="0">
                    <a:moveTo>
                      <a:pt x="22230" y="0"/>
                    </a:moveTo>
                    <a:lnTo>
                      <a:pt x="22230" y="0"/>
                    </a:lnTo>
                    <a:cubicBezTo>
                      <a:pt x="8499" y="7676"/>
                      <a:pt x="0" y="23082"/>
                      <a:pt x="1922" y="39686"/>
                    </a:cubicBezTo>
                    <a:cubicBezTo>
                      <a:pt x="1924" y="39713"/>
                      <a:pt x="1929" y="39742"/>
                      <a:pt x="1933" y="39771"/>
                    </a:cubicBezTo>
                    <a:cubicBezTo>
                      <a:pt x="1984" y="39726"/>
                      <a:pt x="2033" y="39677"/>
                      <a:pt x="2085" y="39631"/>
                    </a:cubicBezTo>
                    <a:cubicBezTo>
                      <a:pt x="2261" y="39479"/>
                      <a:pt x="2454" y="39321"/>
                      <a:pt x="2686" y="39292"/>
                    </a:cubicBezTo>
                    <a:cubicBezTo>
                      <a:pt x="2716" y="39288"/>
                      <a:pt x="2745" y="39286"/>
                      <a:pt x="2774" y="39286"/>
                    </a:cubicBezTo>
                    <a:cubicBezTo>
                      <a:pt x="3139" y="39286"/>
                      <a:pt x="3449" y="39594"/>
                      <a:pt x="3696" y="39878"/>
                    </a:cubicBezTo>
                    <a:cubicBezTo>
                      <a:pt x="5978" y="42490"/>
                      <a:pt x="8419" y="45803"/>
                      <a:pt x="7349" y="49102"/>
                    </a:cubicBezTo>
                    <a:cubicBezTo>
                      <a:pt x="7006" y="50157"/>
                      <a:pt x="6306" y="51151"/>
                      <a:pt x="6383" y="52259"/>
                    </a:cubicBezTo>
                    <a:cubicBezTo>
                      <a:pt x="6428" y="52914"/>
                      <a:pt x="6746" y="53519"/>
                      <a:pt x="7102" y="54071"/>
                    </a:cubicBezTo>
                    <a:cubicBezTo>
                      <a:pt x="9044" y="57085"/>
                      <a:pt x="12402" y="59141"/>
                      <a:pt x="15971" y="59502"/>
                    </a:cubicBezTo>
                    <a:cubicBezTo>
                      <a:pt x="16847" y="59591"/>
                      <a:pt x="17744" y="59586"/>
                      <a:pt x="18583" y="59855"/>
                    </a:cubicBezTo>
                    <a:cubicBezTo>
                      <a:pt x="19820" y="60251"/>
                      <a:pt x="20790" y="61197"/>
                      <a:pt x="21753" y="62069"/>
                    </a:cubicBezTo>
                    <a:cubicBezTo>
                      <a:pt x="23596" y="63738"/>
                      <a:pt x="25858" y="66542"/>
                      <a:pt x="28571" y="66542"/>
                    </a:cubicBezTo>
                    <a:cubicBezTo>
                      <a:pt x="28695" y="66542"/>
                      <a:pt x="28820" y="66536"/>
                      <a:pt x="28946" y="66524"/>
                    </a:cubicBezTo>
                    <a:cubicBezTo>
                      <a:pt x="31376" y="66290"/>
                      <a:pt x="33810" y="64174"/>
                      <a:pt x="33530" y="61580"/>
                    </a:cubicBezTo>
                    <a:cubicBezTo>
                      <a:pt x="33072" y="57297"/>
                      <a:pt x="32582" y="52907"/>
                      <a:pt x="30640" y="49062"/>
                    </a:cubicBezTo>
                    <a:cubicBezTo>
                      <a:pt x="27552" y="42946"/>
                      <a:pt x="21168" y="38956"/>
                      <a:pt x="18256" y="32753"/>
                    </a:cubicBezTo>
                    <a:cubicBezTo>
                      <a:pt x="17735" y="31643"/>
                      <a:pt x="17330" y="30393"/>
                      <a:pt x="17630" y="29205"/>
                    </a:cubicBezTo>
                    <a:cubicBezTo>
                      <a:pt x="17878" y="28217"/>
                      <a:pt x="18592" y="27378"/>
                      <a:pt x="18750" y="26372"/>
                    </a:cubicBezTo>
                    <a:cubicBezTo>
                      <a:pt x="19017" y="24657"/>
                      <a:pt x="17628" y="23164"/>
                      <a:pt x="16291" y="22058"/>
                    </a:cubicBezTo>
                    <a:cubicBezTo>
                      <a:pt x="14954" y="20950"/>
                      <a:pt x="13434" y="19713"/>
                      <a:pt x="13298" y="17984"/>
                    </a:cubicBezTo>
                    <a:cubicBezTo>
                      <a:pt x="13052" y="14858"/>
                      <a:pt x="17315" y="13218"/>
                      <a:pt x="18107" y="10184"/>
                    </a:cubicBezTo>
                    <a:cubicBezTo>
                      <a:pt x="18699" y="7921"/>
                      <a:pt x="17223" y="5300"/>
                      <a:pt x="18396" y="3277"/>
                    </a:cubicBezTo>
                    <a:cubicBezTo>
                      <a:pt x="18976" y="2278"/>
                      <a:pt x="20062" y="1713"/>
                      <a:pt x="21004" y="1045"/>
                    </a:cubicBezTo>
                    <a:cubicBezTo>
                      <a:pt x="21444" y="736"/>
                      <a:pt x="21854" y="385"/>
                      <a:pt x="22230" y="0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74" name="Google Shape;8639;p66">
                <a:extLst>
                  <a:ext uri="{FF2B5EF4-FFF2-40B4-BE49-F238E27FC236}">
                    <a16:creationId xmlns:a16="http://schemas.microsoft.com/office/drawing/2014/main" id="{9684C08C-B444-39E3-AC56-73E90938A478}"/>
                  </a:ext>
                </a:extLst>
              </p:cNvPr>
              <p:cNvSpPr/>
              <p:nvPr/>
            </p:nvSpPr>
            <p:spPr>
              <a:xfrm>
                <a:off x="-1281048" y="2731726"/>
                <a:ext cx="585299" cy="1030897"/>
              </a:xfrm>
              <a:custGeom>
                <a:avLst/>
                <a:gdLst/>
                <a:ahLst/>
                <a:cxnLst/>
                <a:rect l="l" t="t" r="r" b="b"/>
                <a:pathLst>
                  <a:path w="33580" h="59145" extrusionOk="0">
                    <a:moveTo>
                      <a:pt x="3179" y="1"/>
                    </a:moveTo>
                    <a:lnTo>
                      <a:pt x="3179" y="1"/>
                    </a:lnTo>
                    <a:cubicBezTo>
                      <a:pt x="3615" y="1045"/>
                      <a:pt x="3761" y="2188"/>
                      <a:pt x="3437" y="3263"/>
                    </a:cubicBezTo>
                    <a:cubicBezTo>
                      <a:pt x="2998" y="4727"/>
                      <a:pt x="1790" y="5826"/>
                      <a:pt x="1112" y="7197"/>
                    </a:cubicBezTo>
                    <a:cubicBezTo>
                      <a:pt x="1" y="9451"/>
                      <a:pt x="564" y="12412"/>
                      <a:pt x="2424" y="14103"/>
                    </a:cubicBezTo>
                    <a:cubicBezTo>
                      <a:pt x="4536" y="16021"/>
                      <a:pt x="7673" y="16139"/>
                      <a:pt x="10527" y="16152"/>
                    </a:cubicBezTo>
                    <a:lnTo>
                      <a:pt x="23735" y="16210"/>
                    </a:lnTo>
                    <a:cubicBezTo>
                      <a:pt x="24502" y="16213"/>
                      <a:pt x="25279" y="16221"/>
                      <a:pt x="26056" y="16250"/>
                    </a:cubicBezTo>
                    <a:cubicBezTo>
                      <a:pt x="20656" y="8314"/>
                      <a:pt x="12528" y="2496"/>
                      <a:pt x="3179" y="1"/>
                    </a:cubicBezTo>
                    <a:close/>
                    <a:moveTo>
                      <a:pt x="29844" y="23219"/>
                    </a:moveTo>
                    <a:cubicBezTo>
                      <a:pt x="28895" y="23719"/>
                      <a:pt x="27922" y="24191"/>
                      <a:pt x="27026" y="24759"/>
                    </a:cubicBezTo>
                    <a:cubicBezTo>
                      <a:pt x="23430" y="27032"/>
                      <a:pt x="21007" y="31068"/>
                      <a:pt x="20695" y="35313"/>
                    </a:cubicBezTo>
                    <a:cubicBezTo>
                      <a:pt x="20578" y="36887"/>
                      <a:pt x="20735" y="38493"/>
                      <a:pt x="20379" y="40031"/>
                    </a:cubicBezTo>
                    <a:cubicBezTo>
                      <a:pt x="19972" y="41795"/>
                      <a:pt x="18925" y="43334"/>
                      <a:pt x="17903" y="44825"/>
                    </a:cubicBezTo>
                    <a:lnTo>
                      <a:pt x="13745" y="50882"/>
                    </a:lnTo>
                    <a:cubicBezTo>
                      <a:pt x="12381" y="52869"/>
                      <a:pt x="10986" y="55487"/>
                      <a:pt x="12268" y="57528"/>
                    </a:cubicBezTo>
                    <a:cubicBezTo>
                      <a:pt x="12989" y="58677"/>
                      <a:pt x="14293" y="59144"/>
                      <a:pt x="15676" y="59144"/>
                    </a:cubicBezTo>
                    <a:cubicBezTo>
                      <a:pt x="16662" y="59144"/>
                      <a:pt x="17688" y="58906"/>
                      <a:pt x="18571" y="58509"/>
                    </a:cubicBezTo>
                    <a:cubicBezTo>
                      <a:pt x="20691" y="57557"/>
                      <a:pt x="22524" y="55941"/>
                      <a:pt x="24780" y="55387"/>
                    </a:cubicBezTo>
                    <a:cubicBezTo>
                      <a:pt x="25660" y="55172"/>
                      <a:pt x="26565" y="55129"/>
                      <a:pt x="27474" y="55129"/>
                    </a:cubicBezTo>
                    <a:cubicBezTo>
                      <a:pt x="27945" y="55129"/>
                      <a:pt x="28418" y="55140"/>
                      <a:pt x="28888" y="55145"/>
                    </a:cubicBezTo>
                    <a:cubicBezTo>
                      <a:pt x="29099" y="55147"/>
                      <a:pt x="29310" y="55147"/>
                      <a:pt x="29522" y="55147"/>
                    </a:cubicBezTo>
                    <a:cubicBezTo>
                      <a:pt x="32357" y="48792"/>
                      <a:pt x="33580" y="41617"/>
                      <a:pt x="32722" y="34203"/>
                    </a:cubicBezTo>
                    <a:cubicBezTo>
                      <a:pt x="32288" y="30423"/>
                      <a:pt x="31318" y="26725"/>
                      <a:pt x="29844" y="23219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75" name="Google Shape;8640;p66">
                <a:extLst>
                  <a:ext uri="{FF2B5EF4-FFF2-40B4-BE49-F238E27FC236}">
                    <a16:creationId xmlns:a16="http://schemas.microsoft.com/office/drawing/2014/main" id="{DA82AACC-E44A-75D6-D58D-410BCFB5A341}"/>
                  </a:ext>
                </a:extLst>
              </p:cNvPr>
              <p:cNvSpPr/>
              <p:nvPr/>
            </p:nvSpPr>
            <p:spPr>
              <a:xfrm>
                <a:off x="-1105180" y="2679280"/>
                <a:ext cx="119413" cy="124067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7118" extrusionOk="0">
                    <a:moveTo>
                      <a:pt x="5561" y="0"/>
                    </a:moveTo>
                    <a:cubicBezTo>
                      <a:pt x="5385" y="0"/>
                      <a:pt x="5207" y="24"/>
                      <a:pt x="5041" y="67"/>
                    </a:cubicBezTo>
                    <a:cubicBezTo>
                      <a:pt x="4255" y="269"/>
                      <a:pt x="3584" y="792"/>
                      <a:pt x="3047" y="1400"/>
                    </a:cubicBezTo>
                    <a:cubicBezTo>
                      <a:pt x="2077" y="2497"/>
                      <a:pt x="1488" y="3869"/>
                      <a:pt x="914" y="5215"/>
                    </a:cubicBezTo>
                    <a:cubicBezTo>
                      <a:pt x="674" y="5776"/>
                      <a:pt x="1" y="7118"/>
                      <a:pt x="609" y="7118"/>
                    </a:cubicBezTo>
                    <a:cubicBezTo>
                      <a:pt x="733" y="7118"/>
                      <a:pt x="910" y="7062"/>
                      <a:pt x="1154" y="6933"/>
                    </a:cubicBezTo>
                    <a:cubicBezTo>
                      <a:pt x="2282" y="6335"/>
                      <a:pt x="3455" y="5636"/>
                      <a:pt x="4480" y="4871"/>
                    </a:cubicBezTo>
                    <a:cubicBezTo>
                      <a:pt x="5544" y="4078"/>
                      <a:pt x="6483" y="3008"/>
                      <a:pt x="6758" y="1707"/>
                    </a:cubicBezTo>
                    <a:cubicBezTo>
                      <a:pt x="6850" y="1270"/>
                      <a:pt x="6850" y="774"/>
                      <a:pt x="6574" y="421"/>
                    </a:cubicBezTo>
                    <a:cubicBezTo>
                      <a:pt x="6337" y="120"/>
                      <a:pt x="5953" y="0"/>
                      <a:pt x="5561" y="0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76" name="Google Shape;8641;p66">
                <a:extLst>
                  <a:ext uri="{FF2B5EF4-FFF2-40B4-BE49-F238E27FC236}">
                    <a16:creationId xmlns:a16="http://schemas.microsoft.com/office/drawing/2014/main" id="{8E36585E-C468-1C82-2298-AAE6ADAE0F2F}"/>
                  </a:ext>
                </a:extLst>
              </p:cNvPr>
              <p:cNvSpPr/>
              <p:nvPr/>
            </p:nvSpPr>
            <p:spPr>
              <a:xfrm>
                <a:off x="-1097894" y="2683010"/>
                <a:ext cx="105730" cy="120302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6902" extrusionOk="0">
                    <a:moveTo>
                      <a:pt x="5924" y="0"/>
                    </a:moveTo>
                    <a:cubicBezTo>
                      <a:pt x="5446" y="331"/>
                      <a:pt x="5037" y="814"/>
                      <a:pt x="4645" y="1190"/>
                    </a:cubicBezTo>
                    <a:cubicBezTo>
                      <a:pt x="3869" y="1935"/>
                      <a:pt x="3210" y="2783"/>
                      <a:pt x="2489" y="3578"/>
                    </a:cubicBezTo>
                    <a:cubicBezTo>
                      <a:pt x="1788" y="4350"/>
                      <a:pt x="1136" y="5166"/>
                      <a:pt x="536" y="6021"/>
                    </a:cubicBezTo>
                    <a:cubicBezTo>
                      <a:pt x="353" y="6283"/>
                      <a:pt x="175" y="6552"/>
                      <a:pt x="0" y="6821"/>
                    </a:cubicBezTo>
                    <a:cubicBezTo>
                      <a:pt x="40" y="6873"/>
                      <a:pt x="102" y="6902"/>
                      <a:pt x="193" y="6902"/>
                    </a:cubicBezTo>
                    <a:cubicBezTo>
                      <a:pt x="228" y="6902"/>
                      <a:pt x="268" y="6897"/>
                      <a:pt x="313" y="6888"/>
                    </a:cubicBezTo>
                    <a:cubicBezTo>
                      <a:pt x="467" y="6648"/>
                      <a:pt x="622" y="6410"/>
                      <a:pt x="783" y="6178"/>
                    </a:cubicBezTo>
                    <a:cubicBezTo>
                      <a:pt x="1375" y="5319"/>
                      <a:pt x="2042" y="4528"/>
                      <a:pt x="2729" y="3746"/>
                    </a:cubicBezTo>
                    <a:cubicBezTo>
                      <a:pt x="3395" y="2986"/>
                      <a:pt x="4007" y="2178"/>
                      <a:pt x="4723" y="1462"/>
                    </a:cubicBezTo>
                    <a:cubicBezTo>
                      <a:pt x="5172" y="1012"/>
                      <a:pt x="5589" y="531"/>
                      <a:pt x="6065" y="115"/>
                    </a:cubicBezTo>
                    <a:cubicBezTo>
                      <a:pt x="6022" y="73"/>
                      <a:pt x="5974" y="35"/>
                      <a:pt x="5924" y="0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77" name="Google Shape;8642;p66">
                <a:extLst>
                  <a:ext uri="{FF2B5EF4-FFF2-40B4-BE49-F238E27FC236}">
                    <a16:creationId xmlns:a16="http://schemas.microsoft.com/office/drawing/2014/main" id="{10F6E4DD-AB70-B88D-5379-45F720E30B55}"/>
                  </a:ext>
                </a:extLst>
              </p:cNvPr>
              <p:cNvSpPr/>
              <p:nvPr/>
            </p:nvSpPr>
            <p:spPr>
              <a:xfrm>
                <a:off x="-1073858" y="2791528"/>
                <a:ext cx="133357" cy="49309"/>
              </a:xfrm>
              <a:custGeom>
                <a:avLst/>
                <a:gdLst/>
                <a:ahLst/>
                <a:cxnLst/>
                <a:rect l="l" t="t" r="r" b="b"/>
                <a:pathLst>
                  <a:path w="7651" h="2829" extrusionOk="0">
                    <a:moveTo>
                      <a:pt x="5729" y="0"/>
                    </a:moveTo>
                    <a:cubicBezTo>
                      <a:pt x="5507" y="0"/>
                      <a:pt x="5283" y="20"/>
                      <a:pt x="5064" y="55"/>
                    </a:cubicBezTo>
                    <a:cubicBezTo>
                      <a:pt x="3951" y="235"/>
                      <a:pt x="2930" y="762"/>
                      <a:pt x="1931" y="1281"/>
                    </a:cubicBezTo>
                    <a:cubicBezTo>
                      <a:pt x="1430" y="1543"/>
                      <a:pt x="0" y="2168"/>
                      <a:pt x="1233" y="2418"/>
                    </a:cubicBezTo>
                    <a:cubicBezTo>
                      <a:pt x="2198" y="2616"/>
                      <a:pt x="3237" y="2776"/>
                      <a:pt x="4219" y="2822"/>
                    </a:cubicBezTo>
                    <a:cubicBezTo>
                      <a:pt x="4322" y="2826"/>
                      <a:pt x="4425" y="2829"/>
                      <a:pt x="4529" y="2829"/>
                    </a:cubicBezTo>
                    <a:cubicBezTo>
                      <a:pt x="5456" y="2829"/>
                      <a:pt x="6403" y="2628"/>
                      <a:pt x="7122" y="2053"/>
                    </a:cubicBezTo>
                    <a:cubicBezTo>
                      <a:pt x="7393" y="1839"/>
                      <a:pt x="7634" y="1545"/>
                      <a:pt x="7641" y="1200"/>
                    </a:cubicBezTo>
                    <a:cubicBezTo>
                      <a:pt x="7651" y="773"/>
                      <a:pt x="7291" y="420"/>
                      <a:pt x="6904" y="239"/>
                    </a:cubicBezTo>
                    <a:cubicBezTo>
                      <a:pt x="6537" y="68"/>
                      <a:pt x="6135" y="0"/>
                      <a:pt x="5729" y="0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78" name="Google Shape;8643;p66">
                <a:extLst>
                  <a:ext uri="{FF2B5EF4-FFF2-40B4-BE49-F238E27FC236}">
                    <a16:creationId xmlns:a16="http://schemas.microsoft.com/office/drawing/2014/main" id="{31E7C9DC-83AA-709A-379D-F7BB7280BA7B}"/>
                  </a:ext>
                </a:extLst>
              </p:cNvPr>
              <p:cNvSpPr/>
              <p:nvPr/>
            </p:nvSpPr>
            <p:spPr>
              <a:xfrm>
                <a:off x="-1060925" y="2808173"/>
                <a:ext cx="120110" cy="23670"/>
              </a:xfrm>
              <a:custGeom>
                <a:avLst/>
                <a:gdLst/>
                <a:ahLst/>
                <a:cxnLst/>
                <a:rect l="l" t="t" r="r" b="b"/>
                <a:pathLst>
                  <a:path w="6891" h="1358" extrusionOk="0">
                    <a:moveTo>
                      <a:pt x="6641" y="0"/>
                    </a:moveTo>
                    <a:cubicBezTo>
                      <a:pt x="6262" y="0"/>
                      <a:pt x="5869" y="65"/>
                      <a:pt x="5519" y="92"/>
                    </a:cubicBezTo>
                    <a:cubicBezTo>
                      <a:pt x="4694" y="154"/>
                      <a:pt x="3886" y="335"/>
                      <a:pt x="3069" y="455"/>
                    </a:cubicBezTo>
                    <a:cubicBezTo>
                      <a:pt x="2275" y="571"/>
                      <a:pt x="1487" y="739"/>
                      <a:pt x="713" y="953"/>
                    </a:cubicBezTo>
                    <a:cubicBezTo>
                      <a:pt x="475" y="1020"/>
                      <a:pt x="239" y="1091"/>
                      <a:pt x="3" y="1165"/>
                    </a:cubicBezTo>
                    <a:cubicBezTo>
                      <a:pt x="1" y="1236"/>
                      <a:pt x="45" y="1302"/>
                      <a:pt x="157" y="1358"/>
                    </a:cubicBezTo>
                    <a:cubicBezTo>
                      <a:pt x="364" y="1293"/>
                      <a:pt x="573" y="1227"/>
                      <a:pt x="784" y="1167"/>
                    </a:cubicBezTo>
                    <a:cubicBezTo>
                      <a:pt x="1556" y="946"/>
                      <a:pt x="2339" y="802"/>
                      <a:pt x="3131" y="673"/>
                    </a:cubicBezTo>
                    <a:cubicBezTo>
                      <a:pt x="3899" y="546"/>
                      <a:pt x="4658" y="366"/>
                      <a:pt x="5432" y="290"/>
                    </a:cubicBezTo>
                    <a:cubicBezTo>
                      <a:pt x="5919" y="243"/>
                      <a:pt x="6404" y="161"/>
                      <a:pt x="6890" y="146"/>
                    </a:cubicBezTo>
                    <a:cubicBezTo>
                      <a:pt x="6885" y="101"/>
                      <a:pt x="6876" y="54"/>
                      <a:pt x="6861" y="8"/>
                    </a:cubicBezTo>
                    <a:cubicBezTo>
                      <a:pt x="6789" y="3"/>
                      <a:pt x="6715" y="0"/>
                      <a:pt x="6641" y="0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79" name="Google Shape;8644;p66">
                <a:extLst>
                  <a:ext uri="{FF2B5EF4-FFF2-40B4-BE49-F238E27FC236}">
                    <a16:creationId xmlns:a16="http://schemas.microsoft.com/office/drawing/2014/main" id="{CC1B957B-BF42-66A7-B9BA-3F8878A2E0FA}"/>
                  </a:ext>
                </a:extLst>
              </p:cNvPr>
              <p:cNvSpPr/>
              <p:nvPr/>
            </p:nvSpPr>
            <p:spPr>
              <a:xfrm>
                <a:off x="-1285667" y="2603460"/>
                <a:ext cx="78540" cy="149497"/>
              </a:xfrm>
              <a:custGeom>
                <a:avLst/>
                <a:gdLst/>
                <a:ahLst/>
                <a:cxnLst/>
                <a:rect l="l" t="t" r="r" b="b"/>
                <a:pathLst>
                  <a:path w="4506" h="8577" extrusionOk="0">
                    <a:moveTo>
                      <a:pt x="3113" y="0"/>
                    </a:moveTo>
                    <a:cubicBezTo>
                      <a:pt x="2755" y="0"/>
                      <a:pt x="2382" y="154"/>
                      <a:pt x="2086" y="368"/>
                    </a:cubicBezTo>
                    <a:cubicBezTo>
                      <a:pt x="1426" y="844"/>
                      <a:pt x="996" y="1578"/>
                      <a:pt x="718" y="2341"/>
                    </a:cubicBezTo>
                    <a:cubicBezTo>
                      <a:pt x="219" y="3718"/>
                      <a:pt x="175" y="5211"/>
                      <a:pt x="135" y="6673"/>
                    </a:cubicBezTo>
                    <a:cubicBezTo>
                      <a:pt x="120" y="7241"/>
                      <a:pt x="1" y="8577"/>
                      <a:pt x="441" y="8577"/>
                    </a:cubicBezTo>
                    <a:cubicBezTo>
                      <a:pt x="570" y="8577"/>
                      <a:pt x="746" y="8463"/>
                      <a:pt x="987" y="8182"/>
                    </a:cubicBezTo>
                    <a:cubicBezTo>
                      <a:pt x="1819" y="7213"/>
                      <a:pt x="2654" y="6132"/>
                      <a:pt x="3326" y="5044"/>
                    </a:cubicBezTo>
                    <a:cubicBezTo>
                      <a:pt x="4024" y="3914"/>
                      <a:pt x="4505" y="2575"/>
                      <a:pt x="4284" y="1264"/>
                    </a:cubicBezTo>
                    <a:cubicBezTo>
                      <a:pt x="4209" y="824"/>
                      <a:pt x="4028" y="361"/>
                      <a:pt x="3641" y="136"/>
                    </a:cubicBezTo>
                    <a:cubicBezTo>
                      <a:pt x="3477" y="41"/>
                      <a:pt x="3297" y="0"/>
                      <a:pt x="3113" y="0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80" name="Google Shape;8645;p66">
                <a:extLst>
                  <a:ext uri="{FF2B5EF4-FFF2-40B4-BE49-F238E27FC236}">
                    <a16:creationId xmlns:a16="http://schemas.microsoft.com/office/drawing/2014/main" id="{EF22B1F2-01AF-B793-1336-99FFEABC1466}"/>
                  </a:ext>
                </a:extLst>
              </p:cNvPr>
              <p:cNvSpPr/>
              <p:nvPr/>
            </p:nvSpPr>
            <p:spPr>
              <a:xfrm>
                <a:off x="-1279741" y="2603948"/>
                <a:ext cx="55515" cy="148992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8548" extrusionOk="0">
                    <a:moveTo>
                      <a:pt x="3008" y="1"/>
                    </a:moveTo>
                    <a:cubicBezTo>
                      <a:pt x="2689" y="484"/>
                      <a:pt x="2483" y="1083"/>
                      <a:pt x="2256" y="1577"/>
                    </a:cubicBezTo>
                    <a:cubicBezTo>
                      <a:pt x="1808" y="2553"/>
                      <a:pt x="1506" y="3586"/>
                      <a:pt x="1126" y="4591"/>
                    </a:cubicBezTo>
                    <a:cubicBezTo>
                      <a:pt x="758" y="5566"/>
                      <a:pt x="451" y="6563"/>
                      <a:pt x="206" y="7579"/>
                    </a:cubicBezTo>
                    <a:cubicBezTo>
                      <a:pt x="131" y="7891"/>
                      <a:pt x="66" y="8205"/>
                      <a:pt x="0" y="8520"/>
                    </a:cubicBezTo>
                    <a:cubicBezTo>
                      <a:pt x="30" y="8538"/>
                      <a:pt x="64" y="8548"/>
                      <a:pt x="102" y="8548"/>
                    </a:cubicBezTo>
                    <a:cubicBezTo>
                      <a:pt x="163" y="8548"/>
                      <a:pt x="234" y="8523"/>
                      <a:pt x="316" y="8467"/>
                    </a:cubicBezTo>
                    <a:cubicBezTo>
                      <a:pt x="371" y="8189"/>
                      <a:pt x="431" y="7911"/>
                      <a:pt x="494" y="7635"/>
                    </a:cubicBezTo>
                    <a:cubicBezTo>
                      <a:pt x="730" y="6618"/>
                      <a:pt x="1059" y="5639"/>
                      <a:pt x="1412" y="4656"/>
                    </a:cubicBezTo>
                    <a:cubicBezTo>
                      <a:pt x="1751" y="3706"/>
                      <a:pt x="2026" y="2731"/>
                      <a:pt x="2429" y="1803"/>
                    </a:cubicBezTo>
                    <a:cubicBezTo>
                      <a:pt x="2679" y="1220"/>
                      <a:pt x="2894" y="618"/>
                      <a:pt x="3184" y="55"/>
                    </a:cubicBezTo>
                    <a:cubicBezTo>
                      <a:pt x="3128" y="33"/>
                      <a:pt x="3068" y="15"/>
                      <a:pt x="3008" y="1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81" name="Google Shape;8646;p66">
                <a:extLst>
                  <a:ext uri="{FF2B5EF4-FFF2-40B4-BE49-F238E27FC236}">
                    <a16:creationId xmlns:a16="http://schemas.microsoft.com/office/drawing/2014/main" id="{6F80F221-DE7E-2CC4-D80F-72624BF02A87}"/>
                  </a:ext>
                </a:extLst>
              </p:cNvPr>
              <p:cNvSpPr/>
              <p:nvPr/>
            </p:nvSpPr>
            <p:spPr>
              <a:xfrm>
                <a:off x="-1480429" y="2600235"/>
                <a:ext cx="62765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6856" extrusionOk="0">
                    <a:moveTo>
                      <a:pt x="2489" y="1"/>
                    </a:moveTo>
                    <a:cubicBezTo>
                      <a:pt x="2203" y="1"/>
                      <a:pt x="1904" y="124"/>
                      <a:pt x="1666" y="296"/>
                    </a:cubicBezTo>
                    <a:cubicBezTo>
                      <a:pt x="1141" y="675"/>
                      <a:pt x="796" y="1262"/>
                      <a:pt x="574" y="1872"/>
                    </a:cubicBezTo>
                    <a:cubicBezTo>
                      <a:pt x="175" y="2973"/>
                      <a:pt x="138" y="4166"/>
                      <a:pt x="108" y="5336"/>
                    </a:cubicBezTo>
                    <a:cubicBezTo>
                      <a:pt x="95" y="5789"/>
                      <a:pt x="1" y="6856"/>
                      <a:pt x="353" y="6856"/>
                    </a:cubicBezTo>
                    <a:cubicBezTo>
                      <a:pt x="456" y="6856"/>
                      <a:pt x="596" y="6764"/>
                      <a:pt x="789" y="6540"/>
                    </a:cubicBezTo>
                    <a:cubicBezTo>
                      <a:pt x="1454" y="5766"/>
                      <a:pt x="2120" y="4902"/>
                      <a:pt x="2658" y="4034"/>
                    </a:cubicBezTo>
                    <a:cubicBezTo>
                      <a:pt x="3217" y="3129"/>
                      <a:pt x="3600" y="2059"/>
                      <a:pt x="3424" y="1011"/>
                    </a:cubicBezTo>
                    <a:cubicBezTo>
                      <a:pt x="3364" y="659"/>
                      <a:pt x="3219" y="290"/>
                      <a:pt x="2910" y="108"/>
                    </a:cubicBezTo>
                    <a:cubicBezTo>
                      <a:pt x="2780" y="33"/>
                      <a:pt x="2636" y="1"/>
                      <a:pt x="2489" y="1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82" name="Google Shape;8647;p66">
                <a:extLst>
                  <a:ext uri="{FF2B5EF4-FFF2-40B4-BE49-F238E27FC236}">
                    <a16:creationId xmlns:a16="http://schemas.microsoft.com/office/drawing/2014/main" id="{3E6CDB98-D4EB-5BEE-3101-A0840A1ACF46}"/>
                  </a:ext>
                </a:extLst>
              </p:cNvPr>
              <p:cNvSpPr/>
              <p:nvPr/>
            </p:nvSpPr>
            <p:spPr>
              <a:xfrm>
                <a:off x="-1475706" y="2600636"/>
                <a:ext cx="44394" cy="119064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6831" extrusionOk="0">
                    <a:moveTo>
                      <a:pt x="2405" y="0"/>
                    </a:moveTo>
                    <a:cubicBezTo>
                      <a:pt x="2149" y="385"/>
                      <a:pt x="1985" y="865"/>
                      <a:pt x="1804" y="1259"/>
                    </a:cubicBezTo>
                    <a:cubicBezTo>
                      <a:pt x="1446" y="2040"/>
                      <a:pt x="1202" y="2864"/>
                      <a:pt x="901" y="3667"/>
                    </a:cubicBezTo>
                    <a:cubicBezTo>
                      <a:pt x="605" y="4448"/>
                      <a:pt x="360" y="5246"/>
                      <a:pt x="165" y="6058"/>
                    </a:cubicBezTo>
                    <a:cubicBezTo>
                      <a:pt x="105" y="6306"/>
                      <a:pt x="51" y="6557"/>
                      <a:pt x="0" y="6808"/>
                    </a:cubicBezTo>
                    <a:cubicBezTo>
                      <a:pt x="25" y="6823"/>
                      <a:pt x="52" y="6831"/>
                      <a:pt x="82" y="6831"/>
                    </a:cubicBezTo>
                    <a:cubicBezTo>
                      <a:pt x="131" y="6831"/>
                      <a:pt x="187" y="6811"/>
                      <a:pt x="253" y="6766"/>
                    </a:cubicBezTo>
                    <a:cubicBezTo>
                      <a:pt x="296" y="6544"/>
                      <a:pt x="343" y="6323"/>
                      <a:pt x="394" y="6101"/>
                    </a:cubicBezTo>
                    <a:cubicBezTo>
                      <a:pt x="583" y="5288"/>
                      <a:pt x="846" y="4505"/>
                      <a:pt x="1128" y="3722"/>
                    </a:cubicBezTo>
                    <a:cubicBezTo>
                      <a:pt x="1400" y="2961"/>
                      <a:pt x="1620" y="2182"/>
                      <a:pt x="1942" y="1439"/>
                    </a:cubicBezTo>
                    <a:cubicBezTo>
                      <a:pt x="2143" y="972"/>
                      <a:pt x="2312" y="492"/>
                      <a:pt x="2547" y="44"/>
                    </a:cubicBezTo>
                    <a:cubicBezTo>
                      <a:pt x="2501" y="24"/>
                      <a:pt x="2454" y="9"/>
                      <a:pt x="2405" y="0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83" name="Google Shape;8648;p66">
                <a:extLst>
                  <a:ext uri="{FF2B5EF4-FFF2-40B4-BE49-F238E27FC236}">
                    <a16:creationId xmlns:a16="http://schemas.microsoft.com/office/drawing/2014/main" id="{24F9BC9A-6E15-32D6-CA72-70FC0D3C9ABF}"/>
                  </a:ext>
                </a:extLst>
              </p:cNvPr>
              <p:cNvSpPr/>
              <p:nvPr/>
            </p:nvSpPr>
            <p:spPr>
              <a:xfrm>
                <a:off x="-1404888" y="2613813"/>
                <a:ext cx="87777" cy="14388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8255" extrusionOk="0">
                    <a:moveTo>
                      <a:pt x="1303" y="0"/>
                    </a:moveTo>
                    <a:cubicBezTo>
                      <a:pt x="1210" y="0"/>
                      <a:pt x="1116" y="12"/>
                      <a:pt x="1025" y="38"/>
                    </a:cubicBezTo>
                    <a:cubicBezTo>
                      <a:pt x="491" y="190"/>
                      <a:pt x="191" y="772"/>
                      <a:pt x="113" y="1320"/>
                    </a:cubicBezTo>
                    <a:cubicBezTo>
                      <a:pt x="0" y="2125"/>
                      <a:pt x="229" y="2944"/>
                      <a:pt x="589" y="3672"/>
                    </a:cubicBezTo>
                    <a:cubicBezTo>
                      <a:pt x="1234" y="4986"/>
                      <a:pt x="2278" y="6054"/>
                      <a:pt x="3306" y="7096"/>
                    </a:cubicBezTo>
                    <a:cubicBezTo>
                      <a:pt x="3651" y="7447"/>
                      <a:pt x="4360" y="8255"/>
                      <a:pt x="4741" y="8255"/>
                    </a:cubicBezTo>
                    <a:cubicBezTo>
                      <a:pt x="4928" y="8255"/>
                      <a:pt x="5036" y="8061"/>
                      <a:pt x="4984" y="7527"/>
                    </a:cubicBezTo>
                    <a:cubicBezTo>
                      <a:pt x="4861" y="6255"/>
                      <a:pt x="4661" y="4904"/>
                      <a:pt x="4343" y="3667"/>
                    </a:cubicBezTo>
                    <a:cubicBezTo>
                      <a:pt x="4013" y="2379"/>
                      <a:pt x="3382" y="1104"/>
                      <a:pt x="2283" y="356"/>
                    </a:cubicBezTo>
                    <a:cubicBezTo>
                      <a:pt x="1992" y="160"/>
                      <a:pt x="1646" y="0"/>
                      <a:pt x="1303" y="0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84" name="Google Shape;8649;p66">
                <a:extLst>
                  <a:ext uri="{FF2B5EF4-FFF2-40B4-BE49-F238E27FC236}">
                    <a16:creationId xmlns:a16="http://schemas.microsoft.com/office/drawing/2014/main" id="{37F51ECD-8044-BC3A-ACE5-D8B1714A9AEA}"/>
                  </a:ext>
                </a:extLst>
              </p:cNvPr>
              <p:cNvSpPr/>
              <p:nvPr/>
            </p:nvSpPr>
            <p:spPr>
              <a:xfrm>
                <a:off x="-1391920" y="2615312"/>
                <a:ext cx="73851" cy="142229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8160" extrusionOk="0">
                    <a:moveTo>
                      <a:pt x="164" y="1"/>
                    </a:moveTo>
                    <a:cubicBezTo>
                      <a:pt x="108" y="24"/>
                      <a:pt x="52" y="54"/>
                      <a:pt x="1" y="88"/>
                    </a:cubicBezTo>
                    <a:cubicBezTo>
                      <a:pt x="126" y="655"/>
                      <a:pt x="417" y="1218"/>
                      <a:pt x="615" y="1723"/>
                    </a:cubicBezTo>
                    <a:cubicBezTo>
                      <a:pt x="1009" y="2724"/>
                      <a:pt x="1543" y="3657"/>
                      <a:pt x="2003" y="4625"/>
                    </a:cubicBezTo>
                    <a:cubicBezTo>
                      <a:pt x="2451" y="5568"/>
                      <a:pt x="2958" y="6482"/>
                      <a:pt x="3521" y="7361"/>
                    </a:cubicBezTo>
                    <a:cubicBezTo>
                      <a:pt x="3694" y="7631"/>
                      <a:pt x="3873" y="7897"/>
                      <a:pt x="4055" y="8160"/>
                    </a:cubicBezTo>
                    <a:cubicBezTo>
                      <a:pt x="4144" y="8138"/>
                      <a:pt x="4208" y="8056"/>
                      <a:pt x="4237" y="7897"/>
                    </a:cubicBezTo>
                    <a:cubicBezTo>
                      <a:pt x="4075" y="7664"/>
                      <a:pt x="3915" y="7430"/>
                      <a:pt x="3761" y="7192"/>
                    </a:cubicBezTo>
                    <a:cubicBezTo>
                      <a:pt x="3192" y="6318"/>
                      <a:pt x="2715" y="5401"/>
                      <a:pt x="2251" y="4467"/>
                    </a:cubicBezTo>
                    <a:cubicBezTo>
                      <a:pt x="1803" y="3563"/>
                      <a:pt x="1289" y="2689"/>
                      <a:pt x="898" y="1755"/>
                    </a:cubicBezTo>
                    <a:cubicBezTo>
                      <a:pt x="653" y="1171"/>
                      <a:pt x="368" y="600"/>
                      <a:pt x="164" y="1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85" name="Google Shape;8650;p66">
                <a:extLst>
                  <a:ext uri="{FF2B5EF4-FFF2-40B4-BE49-F238E27FC236}">
                    <a16:creationId xmlns:a16="http://schemas.microsoft.com/office/drawing/2014/main" id="{348BA2CC-3E9E-13C8-77EE-0FF0113850B1}"/>
                  </a:ext>
                </a:extLst>
              </p:cNvPr>
              <p:cNvSpPr/>
              <p:nvPr/>
            </p:nvSpPr>
            <p:spPr>
              <a:xfrm>
                <a:off x="-1816078" y="2656621"/>
                <a:ext cx="115596" cy="1238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7107" extrusionOk="0">
                    <a:moveTo>
                      <a:pt x="1213" y="0"/>
                    </a:moveTo>
                    <a:cubicBezTo>
                      <a:pt x="1000" y="0"/>
                      <a:pt x="793" y="44"/>
                      <a:pt x="611" y="154"/>
                    </a:cubicBezTo>
                    <a:cubicBezTo>
                      <a:pt x="137" y="443"/>
                      <a:pt x="0" y="1082"/>
                      <a:pt x="71" y="1632"/>
                    </a:cubicBezTo>
                    <a:cubicBezTo>
                      <a:pt x="175" y="2439"/>
                      <a:pt x="614" y="3167"/>
                      <a:pt x="1152" y="3776"/>
                    </a:cubicBezTo>
                    <a:cubicBezTo>
                      <a:pt x="2122" y="4871"/>
                      <a:pt x="3412" y="5625"/>
                      <a:pt x="4678" y="6358"/>
                    </a:cubicBezTo>
                    <a:cubicBezTo>
                      <a:pt x="5070" y="6586"/>
                      <a:pt x="5865" y="7107"/>
                      <a:pt x="6274" y="7107"/>
                    </a:cubicBezTo>
                    <a:cubicBezTo>
                      <a:pt x="6525" y="7107"/>
                      <a:pt x="6631" y="6910"/>
                      <a:pt x="6410" y="6329"/>
                    </a:cubicBezTo>
                    <a:cubicBezTo>
                      <a:pt x="5956" y="5136"/>
                      <a:pt x="5406" y="3886"/>
                      <a:pt x="4772" y="2777"/>
                    </a:cubicBezTo>
                    <a:cubicBezTo>
                      <a:pt x="4113" y="1623"/>
                      <a:pt x="3166" y="561"/>
                      <a:pt x="1909" y="128"/>
                    </a:cubicBezTo>
                    <a:cubicBezTo>
                      <a:pt x="1688" y="53"/>
                      <a:pt x="1447" y="0"/>
                      <a:pt x="1213" y="0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86" name="Google Shape;8651;p66">
                <a:extLst>
                  <a:ext uri="{FF2B5EF4-FFF2-40B4-BE49-F238E27FC236}">
                    <a16:creationId xmlns:a16="http://schemas.microsoft.com/office/drawing/2014/main" id="{431F0822-A6EA-2B26-DA91-685453DCE67C}"/>
                  </a:ext>
                </a:extLst>
              </p:cNvPr>
              <p:cNvSpPr/>
              <p:nvPr/>
            </p:nvSpPr>
            <p:spPr>
              <a:xfrm>
                <a:off x="-1809524" y="2660647"/>
                <a:ext cx="107491" cy="119256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6842" extrusionOk="0">
                    <a:moveTo>
                      <a:pt x="133" y="1"/>
                    </a:moveTo>
                    <a:cubicBezTo>
                      <a:pt x="86" y="39"/>
                      <a:pt x="40" y="83"/>
                      <a:pt x="0" y="130"/>
                    </a:cubicBezTo>
                    <a:cubicBezTo>
                      <a:pt x="273" y="642"/>
                      <a:pt x="702" y="1107"/>
                      <a:pt x="1027" y="1543"/>
                    </a:cubicBezTo>
                    <a:cubicBezTo>
                      <a:pt x="1670" y="2404"/>
                      <a:pt x="2433" y="3163"/>
                      <a:pt x="3134" y="3975"/>
                    </a:cubicBezTo>
                    <a:cubicBezTo>
                      <a:pt x="3813" y="4765"/>
                      <a:pt x="4543" y="5512"/>
                      <a:pt x="5319" y="6211"/>
                    </a:cubicBezTo>
                    <a:cubicBezTo>
                      <a:pt x="5557" y="6425"/>
                      <a:pt x="5800" y="6634"/>
                      <a:pt x="6047" y="6841"/>
                    </a:cubicBezTo>
                    <a:cubicBezTo>
                      <a:pt x="6125" y="6796"/>
                      <a:pt x="6167" y="6700"/>
                      <a:pt x="6151" y="6538"/>
                    </a:cubicBezTo>
                    <a:cubicBezTo>
                      <a:pt x="5933" y="6356"/>
                      <a:pt x="5716" y="6173"/>
                      <a:pt x="5504" y="5986"/>
                    </a:cubicBezTo>
                    <a:cubicBezTo>
                      <a:pt x="4725" y="5292"/>
                      <a:pt x="4022" y="4535"/>
                      <a:pt x="3328" y="3757"/>
                    </a:cubicBezTo>
                    <a:cubicBezTo>
                      <a:pt x="2656" y="3003"/>
                      <a:pt x="1929" y="2297"/>
                      <a:pt x="1306" y="1499"/>
                    </a:cubicBezTo>
                    <a:cubicBezTo>
                      <a:pt x="914" y="1000"/>
                      <a:pt x="489" y="526"/>
                      <a:pt x="133" y="1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87" name="Google Shape;8652;p66">
                <a:extLst>
                  <a:ext uri="{FF2B5EF4-FFF2-40B4-BE49-F238E27FC236}">
                    <a16:creationId xmlns:a16="http://schemas.microsoft.com/office/drawing/2014/main" id="{3CF5ECBA-24B4-3628-44C2-62F4950FF084}"/>
                  </a:ext>
                </a:extLst>
              </p:cNvPr>
              <p:cNvSpPr/>
              <p:nvPr/>
            </p:nvSpPr>
            <p:spPr>
              <a:xfrm>
                <a:off x="-1985828" y="2720972"/>
                <a:ext cx="78766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8520" extrusionOk="0">
                    <a:moveTo>
                      <a:pt x="1387" y="0"/>
                    </a:moveTo>
                    <a:cubicBezTo>
                      <a:pt x="1323" y="0"/>
                      <a:pt x="1259" y="6"/>
                      <a:pt x="1195" y="18"/>
                    </a:cubicBezTo>
                    <a:cubicBezTo>
                      <a:pt x="650" y="125"/>
                      <a:pt x="303" y="679"/>
                      <a:pt x="180" y="1221"/>
                    </a:cubicBezTo>
                    <a:cubicBezTo>
                      <a:pt x="0" y="2013"/>
                      <a:pt x="160" y="2848"/>
                      <a:pt x="456" y="3604"/>
                    </a:cubicBezTo>
                    <a:cubicBezTo>
                      <a:pt x="988" y="4968"/>
                      <a:pt x="1940" y="6119"/>
                      <a:pt x="2875" y="7244"/>
                    </a:cubicBezTo>
                    <a:cubicBezTo>
                      <a:pt x="3196" y="7630"/>
                      <a:pt x="3853" y="8520"/>
                      <a:pt x="4230" y="8520"/>
                    </a:cubicBezTo>
                    <a:cubicBezTo>
                      <a:pt x="4404" y="8520"/>
                      <a:pt x="4518" y="8330"/>
                      <a:pt x="4512" y="7814"/>
                    </a:cubicBezTo>
                    <a:cubicBezTo>
                      <a:pt x="4497" y="6537"/>
                      <a:pt x="4410" y="5175"/>
                      <a:pt x="4198" y="3914"/>
                    </a:cubicBezTo>
                    <a:cubicBezTo>
                      <a:pt x="3978" y="2605"/>
                      <a:pt x="3455" y="1281"/>
                      <a:pt x="2423" y="443"/>
                    </a:cubicBezTo>
                    <a:cubicBezTo>
                      <a:pt x="2127" y="201"/>
                      <a:pt x="1761" y="0"/>
                      <a:pt x="1387" y="0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88" name="Google Shape;8653;p66">
                <a:extLst>
                  <a:ext uri="{FF2B5EF4-FFF2-40B4-BE49-F238E27FC236}">
                    <a16:creationId xmlns:a16="http://schemas.microsoft.com/office/drawing/2014/main" id="{CFCA5040-0B32-7F24-A982-AF09FA202D92}"/>
                  </a:ext>
                </a:extLst>
              </p:cNvPr>
              <p:cNvSpPr/>
              <p:nvPr/>
            </p:nvSpPr>
            <p:spPr>
              <a:xfrm>
                <a:off x="-1970037" y="2721983"/>
                <a:ext cx="62138" cy="147423"/>
              </a:xfrm>
              <a:custGeom>
                <a:avLst/>
                <a:gdLst/>
                <a:ahLst/>
                <a:cxnLst/>
                <a:rect l="l" t="t" r="r" b="b"/>
                <a:pathLst>
                  <a:path w="3565" h="8458" extrusionOk="0">
                    <a:moveTo>
                      <a:pt x="168" y="0"/>
                    </a:moveTo>
                    <a:cubicBezTo>
                      <a:pt x="109" y="18"/>
                      <a:pt x="53" y="44"/>
                      <a:pt x="1" y="73"/>
                    </a:cubicBezTo>
                    <a:cubicBezTo>
                      <a:pt x="77" y="649"/>
                      <a:pt x="320" y="1233"/>
                      <a:pt x="475" y="1753"/>
                    </a:cubicBezTo>
                    <a:cubicBezTo>
                      <a:pt x="783" y="2783"/>
                      <a:pt x="1236" y="3758"/>
                      <a:pt x="1613" y="4763"/>
                    </a:cubicBezTo>
                    <a:cubicBezTo>
                      <a:pt x="1980" y="5740"/>
                      <a:pt x="2409" y="6693"/>
                      <a:pt x="2896" y="7616"/>
                    </a:cubicBezTo>
                    <a:cubicBezTo>
                      <a:pt x="3045" y="7900"/>
                      <a:pt x="3203" y="8179"/>
                      <a:pt x="3361" y="8457"/>
                    </a:cubicBezTo>
                    <a:cubicBezTo>
                      <a:pt x="3452" y="8443"/>
                      <a:pt x="3522" y="8366"/>
                      <a:pt x="3564" y="8210"/>
                    </a:cubicBezTo>
                    <a:cubicBezTo>
                      <a:pt x="3421" y="7965"/>
                      <a:pt x="3281" y="7718"/>
                      <a:pt x="3148" y="7467"/>
                    </a:cubicBezTo>
                    <a:cubicBezTo>
                      <a:pt x="2654" y="6548"/>
                      <a:pt x="2255" y="5595"/>
                      <a:pt x="1871" y="4625"/>
                    </a:cubicBezTo>
                    <a:cubicBezTo>
                      <a:pt x="1501" y="3686"/>
                      <a:pt x="1063" y="2772"/>
                      <a:pt x="752" y="1809"/>
                    </a:cubicBezTo>
                    <a:cubicBezTo>
                      <a:pt x="556" y="1206"/>
                      <a:pt x="320" y="614"/>
                      <a:pt x="168" y="0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89" name="Google Shape;8654;p66">
                <a:extLst>
                  <a:ext uri="{FF2B5EF4-FFF2-40B4-BE49-F238E27FC236}">
                    <a16:creationId xmlns:a16="http://schemas.microsoft.com/office/drawing/2014/main" id="{C177939D-BC5D-A512-8C9E-71C1F17C2BCB}"/>
                  </a:ext>
                </a:extLst>
              </p:cNvPr>
              <p:cNvSpPr/>
              <p:nvPr/>
            </p:nvSpPr>
            <p:spPr>
              <a:xfrm>
                <a:off x="-2076534" y="2952562"/>
                <a:ext cx="128320" cy="79899"/>
              </a:xfrm>
              <a:custGeom>
                <a:avLst/>
                <a:gdLst/>
                <a:ahLst/>
                <a:cxnLst/>
                <a:rect l="l" t="t" r="r" b="b"/>
                <a:pathLst>
                  <a:path w="7362" h="4584" extrusionOk="0">
                    <a:moveTo>
                      <a:pt x="6510" y="1"/>
                    </a:moveTo>
                    <a:cubicBezTo>
                      <a:pt x="6426" y="1"/>
                      <a:pt x="6325" y="11"/>
                      <a:pt x="6203" y="32"/>
                    </a:cubicBezTo>
                    <a:cubicBezTo>
                      <a:pt x="5137" y="223"/>
                      <a:pt x="4005" y="485"/>
                      <a:pt x="2979" y="837"/>
                    </a:cubicBezTo>
                    <a:cubicBezTo>
                      <a:pt x="1913" y="1206"/>
                      <a:pt x="876" y="1827"/>
                      <a:pt x="318" y="2808"/>
                    </a:cubicBezTo>
                    <a:cubicBezTo>
                      <a:pt x="129" y="3138"/>
                      <a:pt x="0" y="3540"/>
                      <a:pt x="133" y="3896"/>
                    </a:cubicBezTo>
                    <a:cubicBezTo>
                      <a:pt x="298" y="4337"/>
                      <a:pt x="810" y="4552"/>
                      <a:pt x="1281" y="4579"/>
                    </a:cubicBezTo>
                    <a:cubicBezTo>
                      <a:pt x="1331" y="4582"/>
                      <a:pt x="1382" y="4583"/>
                      <a:pt x="1432" y="4583"/>
                    </a:cubicBezTo>
                    <a:cubicBezTo>
                      <a:pt x="2068" y="4583"/>
                      <a:pt x="2692" y="4344"/>
                      <a:pt x="3241" y="4018"/>
                    </a:cubicBezTo>
                    <a:cubicBezTo>
                      <a:pt x="4309" y="3380"/>
                      <a:pt x="5141" y="2423"/>
                      <a:pt x="5954" y="1482"/>
                    </a:cubicBezTo>
                    <a:cubicBezTo>
                      <a:pt x="6325" y="1053"/>
                      <a:pt x="7362" y="1"/>
                      <a:pt x="6510" y="1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90" name="Google Shape;8655;p66">
                <a:extLst>
                  <a:ext uri="{FF2B5EF4-FFF2-40B4-BE49-F238E27FC236}">
                    <a16:creationId xmlns:a16="http://schemas.microsoft.com/office/drawing/2014/main" id="{5A009C8B-0A14-3737-55A6-9A7397BD05E3}"/>
                  </a:ext>
                </a:extLst>
              </p:cNvPr>
              <p:cNvSpPr/>
              <p:nvPr/>
            </p:nvSpPr>
            <p:spPr>
              <a:xfrm>
                <a:off x="-2073379" y="2952649"/>
                <a:ext cx="115840" cy="71777"/>
              </a:xfrm>
              <a:custGeom>
                <a:avLst/>
                <a:gdLst/>
                <a:ahLst/>
                <a:cxnLst/>
                <a:rect l="l" t="t" r="r" b="b"/>
                <a:pathLst>
                  <a:path w="6646" h="4118" extrusionOk="0">
                    <a:moveTo>
                      <a:pt x="6409" y="0"/>
                    </a:moveTo>
                    <a:cubicBezTo>
                      <a:pt x="6222" y="153"/>
                      <a:pt x="6035" y="304"/>
                      <a:pt x="5844" y="451"/>
                    </a:cubicBezTo>
                    <a:cubicBezTo>
                      <a:pt x="5143" y="992"/>
                      <a:pt x="4400" y="1461"/>
                      <a:pt x="3641" y="1915"/>
                    </a:cubicBezTo>
                    <a:cubicBezTo>
                      <a:pt x="2905" y="2358"/>
                      <a:pt x="2201" y="2852"/>
                      <a:pt x="1438" y="3246"/>
                    </a:cubicBezTo>
                    <a:cubicBezTo>
                      <a:pt x="958" y="3493"/>
                      <a:pt x="495" y="3775"/>
                      <a:pt x="1" y="3987"/>
                    </a:cubicBezTo>
                    <a:cubicBezTo>
                      <a:pt x="26" y="4033"/>
                      <a:pt x="54" y="4076"/>
                      <a:pt x="86" y="4118"/>
                    </a:cubicBezTo>
                    <a:cubicBezTo>
                      <a:pt x="559" y="3973"/>
                      <a:pt x="1014" y="3689"/>
                      <a:pt x="1429" y="3486"/>
                    </a:cubicBezTo>
                    <a:cubicBezTo>
                      <a:pt x="2250" y="3084"/>
                      <a:pt x="3003" y="2569"/>
                      <a:pt x="3792" y="2113"/>
                    </a:cubicBezTo>
                    <a:cubicBezTo>
                      <a:pt x="4560" y="1669"/>
                      <a:pt x="5297" y="1179"/>
                      <a:pt x="6004" y="643"/>
                    </a:cubicBezTo>
                    <a:cubicBezTo>
                      <a:pt x="6220" y="478"/>
                      <a:pt x="6433" y="307"/>
                      <a:pt x="6645" y="135"/>
                    </a:cubicBezTo>
                    <a:cubicBezTo>
                      <a:pt x="6620" y="62"/>
                      <a:pt x="6545" y="13"/>
                      <a:pt x="6409" y="0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91" name="Google Shape;8656;p66">
                <a:extLst>
                  <a:ext uri="{FF2B5EF4-FFF2-40B4-BE49-F238E27FC236}">
                    <a16:creationId xmlns:a16="http://schemas.microsoft.com/office/drawing/2014/main" id="{4EB540D5-FD60-234E-7343-B3B46A9D638B}"/>
                  </a:ext>
                </a:extLst>
              </p:cNvPr>
              <p:cNvSpPr/>
              <p:nvPr/>
            </p:nvSpPr>
            <p:spPr>
              <a:xfrm>
                <a:off x="-1863784" y="2750672"/>
                <a:ext cx="134751" cy="56682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3252" extrusionOk="0">
                    <a:moveTo>
                      <a:pt x="1756" y="0"/>
                    </a:moveTo>
                    <a:cubicBezTo>
                      <a:pt x="1530" y="0"/>
                      <a:pt x="1305" y="22"/>
                      <a:pt x="1081" y="71"/>
                    </a:cubicBezTo>
                    <a:cubicBezTo>
                      <a:pt x="732" y="145"/>
                      <a:pt x="371" y="307"/>
                      <a:pt x="205" y="623"/>
                    </a:cubicBezTo>
                    <a:cubicBezTo>
                      <a:pt x="0" y="1013"/>
                      <a:pt x="171" y="1506"/>
                      <a:pt x="447" y="1853"/>
                    </a:cubicBezTo>
                    <a:cubicBezTo>
                      <a:pt x="848" y="2359"/>
                      <a:pt x="1448" y="2677"/>
                      <a:pt x="2065" y="2870"/>
                    </a:cubicBezTo>
                    <a:cubicBezTo>
                      <a:pt x="2921" y="3138"/>
                      <a:pt x="3822" y="3190"/>
                      <a:pt x="4722" y="3190"/>
                    </a:cubicBezTo>
                    <a:cubicBezTo>
                      <a:pt x="4993" y="3190"/>
                      <a:pt x="5265" y="3185"/>
                      <a:pt x="5535" y="3180"/>
                    </a:cubicBezTo>
                    <a:cubicBezTo>
                      <a:pt x="6119" y="3171"/>
                      <a:pt x="7731" y="3251"/>
                      <a:pt x="6704" y="2448"/>
                    </a:cubicBezTo>
                    <a:cubicBezTo>
                      <a:pt x="5903" y="1822"/>
                      <a:pt x="5013" y="1195"/>
                      <a:pt x="4123" y="699"/>
                    </a:cubicBezTo>
                    <a:cubicBezTo>
                      <a:pt x="3400" y="293"/>
                      <a:pt x="2577" y="0"/>
                      <a:pt x="1756" y="0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92" name="Google Shape;8657;p66">
                <a:extLst>
                  <a:ext uri="{FF2B5EF4-FFF2-40B4-BE49-F238E27FC236}">
                    <a16:creationId xmlns:a16="http://schemas.microsoft.com/office/drawing/2014/main" id="{E32A3E2B-ECAF-A17D-49E0-E8D0ADD60C2C}"/>
                  </a:ext>
                </a:extLst>
              </p:cNvPr>
              <p:cNvSpPr/>
              <p:nvPr/>
            </p:nvSpPr>
            <p:spPr>
              <a:xfrm>
                <a:off x="-1861518" y="2763169"/>
                <a:ext cx="120703" cy="38921"/>
              </a:xfrm>
              <a:custGeom>
                <a:avLst/>
                <a:gdLst/>
                <a:ahLst/>
                <a:cxnLst/>
                <a:rect l="l" t="t" r="r" b="b"/>
                <a:pathLst>
                  <a:path w="6925" h="2233" extrusionOk="0">
                    <a:moveTo>
                      <a:pt x="39" y="0"/>
                    </a:moveTo>
                    <a:cubicBezTo>
                      <a:pt x="23" y="46"/>
                      <a:pt x="10" y="93"/>
                      <a:pt x="1" y="142"/>
                    </a:cubicBezTo>
                    <a:cubicBezTo>
                      <a:pt x="397" y="380"/>
                      <a:pt x="882" y="522"/>
                      <a:pt x="1283" y="685"/>
                    </a:cubicBezTo>
                    <a:cubicBezTo>
                      <a:pt x="2075" y="1007"/>
                      <a:pt x="2909" y="1212"/>
                      <a:pt x="3721" y="1477"/>
                    </a:cubicBezTo>
                    <a:cubicBezTo>
                      <a:pt x="4511" y="1737"/>
                      <a:pt x="5317" y="1946"/>
                      <a:pt x="6133" y="2104"/>
                    </a:cubicBezTo>
                    <a:cubicBezTo>
                      <a:pt x="6385" y="2151"/>
                      <a:pt x="6636" y="2194"/>
                      <a:pt x="6889" y="2233"/>
                    </a:cubicBezTo>
                    <a:cubicBezTo>
                      <a:pt x="6925" y="2169"/>
                      <a:pt x="6912" y="2087"/>
                      <a:pt x="6836" y="1984"/>
                    </a:cubicBezTo>
                    <a:cubicBezTo>
                      <a:pt x="6612" y="1949"/>
                      <a:pt x="6389" y="1913"/>
                      <a:pt x="6167" y="1871"/>
                    </a:cubicBezTo>
                    <a:cubicBezTo>
                      <a:pt x="5350" y="1720"/>
                      <a:pt x="4558" y="1493"/>
                      <a:pt x="3764" y="1248"/>
                    </a:cubicBezTo>
                    <a:cubicBezTo>
                      <a:pt x="2996" y="1010"/>
                      <a:pt x="2210" y="827"/>
                      <a:pt x="1456" y="540"/>
                    </a:cubicBezTo>
                    <a:cubicBezTo>
                      <a:pt x="982" y="360"/>
                      <a:pt x="497" y="211"/>
                      <a:pt x="39" y="0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93" name="Google Shape;8658;p66">
                <a:extLst>
                  <a:ext uri="{FF2B5EF4-FFF2-40B4-BE49-F238E27FC236}">
                    <a16:creationId xmlns:a16="http://schemas.microsoft.com/office/drawing/2014/main" id="{2913FBA5-DFD9-343D-E43E-3A602AD1D36E}"/>
                  </a:ext>
                </a:extLst>
              </p:cNvPr>
              <p:cNvSpPr/>
              <p:nvPr/>
            </p:nvSpPr>
            <p:spPr>
              <a:xfrm>
                <a:off x="-2109180" y="2862764"/>
                <a:ext cx="197674" cy="75838"/>
              </a:xfrm>
              <a:custGeom>
                <a:avLst/>
                <a:gdLst/>
                <a:ahLst/>
                <a:cxnLst/>
                <a:rect l="l" t="t" r="r" b="b"/>
                <a:pathLst>
                  <a:path w="11341" h="4351" extrusionOk="0">
                    <a:moveTo>
                      <a:pt x="2783" y="1"/>
                    </a:moveTo>
                    <a:cubicBezTo>
                      <a:pt x="2335" y="1"/>
                      <a:pt x="1890" y="57"/>
                      <a:pt x="1456" y="184"/>
                    </a:cubicBezTo>
                    <a:cubicBezTo>
                      <a:pt x="961" y="329"/>
                      <a:pt x="458" y="598"/>
                      <a:pt x="255" y="1069"/>
                    </a:cubicBezTo>
                    <a:cubicBezTo>
                      <a:pt x="1" y="1652"/>
                      <a:pt x="295" y="2342"/>
                      <a:pt x="727" y="2812"/>
                    </a:cubicBezTo>
                    <a:cubicBezTo>
                      <a:pt x="1357" y="3497"/>
                      <a:pt x="2251" y="3891"/>
                      <a:pt x="3159" y="4106"/>
                    </a:cubicBezTo>
                    <a:cubicBezTo>
                      <a:pt x="3933" y="4288"/>
                      <a:pt x="4724" y="4351"/>
                      <a:pt x="5519" y="4351"/>
                    </a:cubicBezTo>
                    <a:cubicBezTo>
                      <a:pt x="6403" y="4351"/>
                      <a:pt x="7294" y="4273"/>
                      <a:pt x="8176" y="4195"/>
                    </a:cubicBezTo>
                    <a:cubicBezTo>
                      <a:pt x="9015" y="4120"/>
                      <a:pt x="11340" y="4067"/>
                      <a:pt x="9784" y="3021"/>
                    </a:cubicBezTo>
                    <a:cubicBezTo>
                      <a:pt x="8567" y="2204"/>
                      <a:pt x="7222" y="1394"/>
                      <a:pt x="5895" y="773"/>
                    </a:cubicBezTo>
                    <a:cubicBezTo>
                      <a:pt x="4922" y="319"/>
                      <a:pt x="3846" y="1"/>
                      <a:pt x="2783" y="1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94" name="Google Shape;8659;p66">
                <a:extLst>
                  <a:ext uri="{FF2B5EF4-FFF2-40B4-BE49-F238E27FC236}">
                    <a16:creationId xmlns:a16="http://schemas.microsoft.com/office/drawing/2014/main" id="{3370E019-9364-EA2F-761A-2DB22C5D9697}"/>
                  </a:ext>
                </a:extLst>
              </p:cNvPr>
              <p:cNvSpPr/>
              <p:nvPr/>
            </p:nvSpPr>
            <p:spPr>
              <a:xfrm>
                <a:off x="-2106200" y="2883819"/>
                <a:ext cx="177089" cy="4361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2502" extrusionOk="0">
                    <a:moveTo>
                      <a:pt x="39" y="0"/>
                    </a:moveTo>
                    <a:cubicBezTo>
                      <a:pt x="19" y="68"/>
                      <a:pt x="6" y="137"/>
                      <a:pt x="0" y="206"/>
                    </a:cubicBezTo>
                    <a:cubicBezTo>
                      <a:pt x="592" y="509"/>
                      <a:pt x="1305" y="660"/>
                      <a:pt x="1897" y="854"/>
                    </a:cubicBezTo>
                    <a:cubicBezTo>
                      <a:pt x="3070" y="1236"/>
                      <a:pt x="4289" y="1444"/>
                      <a:pt x="5484" y="1741"/>
                    </a:cubicBezTo>
                    <a:cubicBezTo>
                      <a:pt x="6646" y="2033"/>
                      <a:pt x="7825" y="2249"/>
                      <a:pt x="9015" y="2393"/>
                    </a:cubicBezTo>
                    <a:cubicBezTo>
                      <a:pt x="9380" y="2436"/>
                      <a:pt x="9747" y="2471"/>
                      <a:pt x="10114" y="2502"/>
                    </a:cubicBezTo>
                    <a:cubicBezTo>
                      <a:pt x="10159" y="2405"/>
                      <a:pt x="10134" y="2291"/>
                      <a:pt x="10012" y="2149"/>
                    </a:cubicBezTo>
                    <a:cubicBezTo>
                      <a:pt x="9689" y="2122"/>
                      <a:pt x="9364" y="2095"/>
                      <a:pt x="9040" y="2058"/>
                    </a:cubicBezTo>
                    <a:cubicBezTo>
                      <a:pt x="7849" y="1924"/>
                      <a:pt x="6688" y="1679"/>
                      <a:pt x="5522" y="1408"/>
                    </a:cubicBezTo>
                    <a:cubicBezTo>
                      <a:pt x="4392" y="1147"/>
                      <a:pt x="3243" y="963"/>
                      <a:pt x="2131" y="629"/>
                    </a:cubicBezTo>
                    <a:cubicBezTo>
                      <a:pt x="1432" y="420"/>
                      <a:pt x="718" y="257"/>
                      <a:pt x="39" y="0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95" name="Google Shape;8660;p66">
                <a:extLst>
                  <a:ext uri="{FF2B5EF4-FFF2-40B4-BE49-F238E27FC236}">
                    <a16:creationId xmlns:a16="http://schemas.microsoft.com/office/drawing/2014/main" id="{B782222D-EE25-3AD3-ECD4-72240FD1CB21}"/>
                  </a:ext>
                </a:extLst>
              </p:cNvPr>
              <p:cNvSpPr/>
              <p:nvPr/>
            </p:nvSpPr>
            <p:spPr>
              <a:xfrm>
                <a:off x="-1706409" y="2599800"/>
                <a:ext cx="81503" cy="191068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10962" extrusionOk="0">
                    <a:moveTo>
                      <a:pt x="2582" y="1"/>
                    </a:moveTo>
                    <a:cubicBezTo>
                      <a:pt x="2034" y="1"/>
                      <a:pt x="1499" y="364"/>
                      <a:pt x="1141" y="804"/>
                    </a:cubicBezTo>
                    <a:cubicBezTo>
                      <a:pt x="518" y="1568"/>
                      <a:pt x="242" y="2564"/>
                      <a:pt x="155" y="3546"/>
                    </a:cubicBezTo>
                    <a:cubicBezTo>
                      <a:pt x="0" y="5317"/>
                      <a:pt x="414" y="7085"/>
                      <a:pt x="827" y="8814"/>
                    </a:cubicBezTo>
                    <a:cubicBezTo>
                      <a:pt x="979" y="9458"/>
                      <a:pt x="1244" y="10962"/>
                      <a:pt x="1721" y="10962"/>
                    </a:cubicBezTo>
                    <a:cubicBezTo>
                      <a:pt x="1887" y="10962"/>
                      <a:pt x="2078" y="10781"/>
                      <a:pt x="2300" y="10320"/>
                    </a:cubicBezTo>
                    <a:cubicBezTo>
                      <a:pt x="2974" y="8921"/>
                      <a:pt x="3615" y="7390"/>
                      <a:pt x="4063" y="5904"/>
                    </a:cubicBezTo>
                    <a:cubicBezTo>
                      <a:pt x="4530" y="4358"/>
                      <a:pt x="4676" y="2635"/>
                      <a:pt x="4004" y="1165"/>
                    </a:cubicBezTo>
                    <a:cubicBezTo>
                      <a:pt x="3778" y="671"/>
                      <a:pt x="3420" y="186"/>
                      <a:pt x="2896" y="43"/>
                    </a:cubicBezTo>
                    <a:cubicBezTo>
                      <a:pt x="2791" y="14"/>
                      <a:pt x="2686" y="1"/>
                      <a:pt x="2582" y="1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96" name="Google Shape;8661;p66">
                <a:extLst>
                  <a:ext uri="{FF2B5EF4-FFF2-40B4-BE49-F238E27FC236}">
                    <a16:creationId xmlns:a16="http://schemas.microsoft.com/office/drawing/2014/main" id="{890EA940-C031-6A40-FA94-67F2C9C60AA4}"/>
                  </a:ext>
                </a:extLst>
              </p:cNvPr>
              <p:cNvSpPr/>
              <p:nvPr/>
            </p:nvSpPr>
            <p:spPr>
              <a:xfrm>
                <a:off x="-1679026" y="2599904"/>
                <a:ext cx="20428" cy="190928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0954" extrusionOk="0">
                    <a:moveTo>
                      <a:pt x="1016" y="0"/>
                    </a:moveTo>
                    <a:cubicBezTo>
                      <a:pt x="994" y="0"/>
                      <a:pt x="971" y="1"/>
                      <a:pt x="949" y="2"/>
                    </a:cubicBezTo>
                    <a:cubicBezTo>
                      <a:pt x="723" y="669"/>
                      <a:pt x="671" y="1437"/>
                      <a:pt x="560" y="2087"/>
                    </a:cubicBezTo>
                    <a:cubicBezTo>
                      <a:pt x="338" y="3375"/>
                      <a:pt x="306" y="4681"/>
                      <a:pt x="175" y="5978"/>
                    </a:cubicBezTo>
                    <a:cubicBezTo>
                      <a:pt x="48" y="7240"/>
                      <a:pt x="0" y="8508"/>
                      <a:pt x="31" y="9776"/>
                    </a:cubicBezTo>
                    <a:cubicBezTo>
                      <a:pt x="42" y="10165"/>
                      <a:pt x="62" y="10555"/>
                      <a:pt x="86" y="10944"/>
                    </a:cubicBezTo>
                    <a:cubicBezTo>
                      <a:pt x="107" y="10950"/>
                      <a:pt x="128" y="10953"/>
                      <a:pt x="150" y="10953"/>
                    </a:cubicBezTo>
                    <a:cubicBezTo>
                      <a:pt x="239" y="10953"/>
                      <a:pt x="335" y="10902"/>
                      <a:pt x="438" y="10784"/>
                    </a:cubicBezTo>
                    <a:cubicBezTo>
                      <a:pt x="416" y="10439"/>
                      <a:pt x="396" y="10096"/>
                      <a:pt x="386" y="9751"/>
                    </a:cubicBezTo>
                    <a:cubicBezTo>
                      <a:pt x="346" y="8483"/>
                      <a:pt x="425" y="7229"/>
                      <a:pt x="531" y="5967"/>
                    </a:cubicBezTo>
                    <a:cubicBezTo>
                      <a:pt x="634" y="4745"/>
                      <a:pt x="649" y="3513"/>
                      <a:pt x="831" y="2298"/>
                    </a:cubicBezTo>
                    <a:cubicBezTo>
                      <a:pt x="945" y="1533"/>
                      <a:pt x="1005" y="761"/>
                      <a:pt x="1172" y="11"/>
                    </a:cubicBezTo>
                    <a:cubicBezTo>
                      <a:pt x="1120" y="4"/>
                      <a:pt x="1068" y="0"/>
                      <a:pt x="1016" y="0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97" name="Google Shape;8662;p66">
                <a:extLst>
                  <a:ext uri="{FF2B5EF4-FFF2-40B4-BE49-F238E27FC236}">
                    <a16:creationId xmlns:a16="http://schemas.microsoft.com/office/drawing/2014/main" id="{ED916B0F-2C37-359E-5B04-02C11416F5CA}"/>
                  </a:ext>
                </a:extLst>
              </p:cNvPr>
              <p:cNvSpPr/>
              <p:nvPr/>
            </p:nvSpPr>
            <p:spPr>
              <a:xfrm>
                <a:off x="-1605106" y="2578831"/>
                <a:ext cx="87777" cy="143902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8256" extrusionOk="0">
                    <a:moveTo>
                      <a:pt x="1303" y="0"/>
                    </a:moveTo>
                    <a:cubicBezTo>
                      <a:pt x="1210" y="0"/>
                      <a:pt x="1117" y="12"/>
                      <a:pt x="1025" y="38"/>
                    </a:cubicBezTo>
                    <a:cubicBezTo>
                      <a:pt x="491" y="190"/>
                      <a:pt x="191" y="772"/>
                      <a:pt x="113" y="1322"/>
                    </a:cubicBezTo>
                    <a:cubicBezTo>
                      <a:pt x="1" y="2125"/>
                      <a:pt x="229" y="2944"/>
                      <a:pt x="589" y="3672"/>
                    </a:cubicBezTo>
                    <a:cubicBezTo>
                      <a:pt x="1234" y="4987"/>
                      <a:pt x="2278" y="6054"/>
                      <a:pt x="3306" y="7096"/>
                    </a:cubicBezTo>
                    <a:cubicBezTo>
                      <a:pt x="3652" y="7447"/>
                      <a:pt x="4361" y="8255"/>
                      <a:pt x="4742" y="8255"/>
                    </a:cubicBezTo>
                    <a:cubicBezTo>
                      <a:pt x="4928" y="8255"/>
                      <a:pt x="5036" y="8062"/>
                      <a:pt x="4985" y="7528"/>
                    </a:cubicBezTo>
                    <a:cubicBezTo>
                      <a:pt x="4861" y="6257"/>
                      <a:pt x="4661" y="4906"/>
                      <a:pt x="4344" y="3669"/>
                    </a:cubicBezTo>
                    <a:cubicBezTo>
                      <a:pt x="4013" y="2381"/>
                      <a:pt x="3383" y="1106"/>
                      <a:pt x="2284" y="357"/>
                    </a:cubicBezTo>
                    <a:cubicBezTo>
                      <a:pt x="1992" y="160"/>
                      <a:pt x="1647" y="0"/>
                      <a:pt x="1303" y="0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98" name="Google Shape;8663;p66">
                <a:extLst>
                  <a:ext uri="{FF2B5EF4-FFF2-40B4-BE49-F238E27FC236}">
                    <a16:creationId xmlns:a16="http://schemas.microsoft.com/office/drawing/2014/main" id="{6EC4E326-50D0-E72A-6934-86C2DA08521E}"/>
                  </a:ext>
                </a:extLst>
              </p:cNvPr>
              <p:cNvSpPr/>
              <p:nvPr/>
            </p:nvSpPr>
            <p:spPr>
              <a:xfrm>
                <a:off x="-1592120" y="2580330"/>
                <a:ext cx="73851" cy="142264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8162" extrusionOk="0">
                    <a:moveTo>
                      <a:pt x="162" y="1"/>
                    </a:moveTo>
                    <a:cubicBezTo>
                      <a:pt x="106" y="26"/>
                      <a:pt x="51" y="55"/>
                      <a:pt x="0" y="88"/>
                    </a:cubicBezTo>
                    <a:cubicBezTo>
                      <a:pt x="126" y="655"/>
                      <a:pt x="416" y="1218"/>
                      <a:pt x="614" y="1723"/>
                    </a:cubicBezTo>
                    <a:cubicBezTo>
                      <a:pt x="1008" y="2724"/>
                      <a:pt x="1542" y="3657"/>
                      <a:pt x="2002" y="4627"/>
                    </a:cubicBezTo>
                    <a:cubicBezTo>
                      <a:pt x="2451" y="5570"/>
                      <a:pt x="2956" y="6483"/>
                      <a:pt x="3519" y="7361"/>
                    </a:cubicBezTo>
                    <a:cubicBezTo>
                      <a:pt x="3691" y="7631"/>
                      <a:pt x="3873" y="7897"/>
                      <a:pt x="4054" y="8162"/>
                    </a:cubicBezTo>
                    <a:cubicBezTo>
                      <a:pt x="4142" y="8138"/>
                      <a:pt x="4207" y="8056"/>
                      <a:pt x="4236" y="7897"/>
                    </a:cubicBezTo>
                    <a:cubicBezTo>
                      <a:pt x="4073" y="7664"/>
                      <a:pt x="3913" y="7430"/>
                      <a:pt x="3758" y="7194"/>
                    </a:cubicBezTo>
                    <a:cubicBezTo>
                      <a:pt x="3190" y="6318"/>
                      <a:pt x="2712" y="5403"/>
                      <a:pt x="2249" y="4469"/>
                    </a:cubicBezTo>
                    <a:cubicBezTo>
                      <a:pt x="1800" y="3564"/>
                      <a:pt x="1286" y="2691"/>
                      <a:pt x="896" y="1757"/>
                    </a:cubicBezTo>
                    <a:cubicBezTo>
                      <a:pt x="651" y="1171"/>
                      <a:pt x="365" y="602"/>
                      <a:pt x="162" y="1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99" name="Google Shape;8664;p66">
                <a:extLst>
                  <a:ext uri="{FF2B5EF4-FFF2-40B4-BE49-F238E27FC236}">
                    <a16:creationId xmlns:a16="http://schemas.microsoft.com/office/drawing/2014/main" id="{07DAA7C2-F436-2507-DE2E-7A95E124BB32}"/>
                  </a:ext>
                </a:extLst>
              </p:cNvPr>
              <p:cNvSpPr/>
              <p:nvPr/>
            </p:nvSpPr>
            <p:spPr>
              <a:xfrm>
                <a:off x="-1244044" y="2693659"/>
                <a:ext cx="116537" cy="72160"/>
              </a:xfrm>
              <a:custGeom>
                <a:avLst/>
                <a:gdLst/>
                <a:ahLst/>
                <a:cxnLst/>
                <a:rect l="l" t="t" r="r" b="b"/>
                <a:pathLst>
                  <a:path w="6686" h="4140" extrusionOk="0">
                    <a:moveTo>
                      <a:pt x="5382" y="0"/>
                    </a:moveTo>
                    <a:cubicBezTo>
                      <a:pt x="4809" y="0"/>
                      <a:pt x="4246" y="215"/>
                      <a:pt x="3750" y="508"/>
                    </a:cubicBezTo>
                    <a:cubicBezTo>
                      <a:pt x="2780" y="1082"/>
                      <a:pt x="2023" y="1949"/>
                      <a:pt x="1284" y="2799"/>
                    </a:cubicBezTo>
                    <a:cubicBezTo>
                      <a:pt x="946" y="3186"/>
                      <a:pt x="1" y="4140"/>
                      <a:pt x="777" y="4140"/>
                    </a:cubicBezTo>
                    <a:cubicBezTo>
                      <a:pt x="852" y="4140"/>
                      <a:pt x="943" y="4131"/>
                      <a:pt x="1053" y="4112"/>
                    </a:cubicBezTo>
                    <a:cubicBezTo>
                      <a:pt x="2021" y="3943"/>
                      <a:pt x="3047" y="3709"/>
                      <a:pt x="3977" y="3391"/>
                    </a:cubicBezTo>
                    <a:cubicBezTo>
                      <a:pt x="4945" y="3062"/>
                      <a:pt x="5888" y="2501"/>
                      <a:pt x="6397" y="1612"/>
                    </a:cubicBezTo>
                    <a:cubicBezTo>
                      <a:pt x="6567" y="1313"/>
                      <a:pt x="6685" y="950"/>
                      <a:pt x="6565" y="628"/>
                    </a:cubicBezTo>
                    <a:cubicBezTo>
                      <a:pt x="6418" y="227"/>
                      <a:pt x="5953" y="30"/>
                      <a:pt x="5527" y="5"/>
                    </a:cubicBezTo>
                    <a:cubicBezTo>
                      <a:pt x="5478" y="2"/>
                      <a:pt x="5430" y="0"/>
                      <a:pt x="5382" y="0"/>
                    </a:cubicBezTo>
                    <a:close/>
                  </a:path>
                </a:pathLst>
              </a:custGeom>
              <a:solidFill>
                <a:srgbClr val="0277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00" name="Google Shape;8665;p66">
                <a:extLst>
                  <a:ext uri="{FF2B5EF4-FFF2-40B4-BE49-F238E27FC236}">
                    <a16:creationId xmlns:a16="http://schemas.microsoft.com/office/drawing/2014/main" id="{BEAAE4D7-9434-9A12-A10C-BC42E37E5D5F}"/>
                  </a:ext>
                </a:extLst>
              </p:cNvPr>
              <p:cNvSpPr/>
              <p:nvPr/>
            </p:nvSpPr>
            <p:spPr>
              <a:xfrm>
                <a:off x="-1235521" y="2700980"/>
                <a:ext cx="105155" cy="6480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3718" extrusionOk="0">
                    <a:moveTo>
                      <a:pt x="5957" y="1"/>
                    </a:moveTo>
                    <a:cubicBezTo>
                      <a:pt x="5528" y="130"/>
                      <a:pt x="5114" y="386"/>
                      <a:pt x="4738" y="569"/>
                    </a:cubicBezTo>
                    <a:cubicBezTo>
                      <a:pt x="3993" y="931"/>
                      <a:pt x="3307" y="1396"/>
                      <a:pt x="2593" y="1808"/>
                    </a:cubicBezTo>
                    <a:cubicBezTo>
                      <a:pt x="1895" y="2208"/>
                      <a:pt x="1223" y="2651"/>
                      <a:pt x="582" y="3134"/>
                    </a:cubicBezTo>
                    <a:cubicBezTo>
                      <a:pt x="386" y="3283"/>
                      <a:pt x="191" y="3437"/>
                      <a:pt x="1" y="3594"/>
                    </a:cubicBezTo>
                    <a:cubicBezTo>
                      <a:pt x="23" y="3659"/>
                      <a:pt x="90" y="3705"/>
                      <a:pt x="213" y="3717"/>
                    </a:cubicBezTo>
                    <a:cubicBezTo>
                      <a:pt x="382" y="3577"/>
                      <a:pt x="553" y="3441"/>
                      <a:pt x="725" y="3309"/>
                    </a:cubicBezTo>
                    <a:cubicBezTo>
                      <a:pt x="1363" y="2818"/>
                      <a:pt x="2039" y="2399"/>
                      <a:pt x="2729" y="1986"/>
                    </a:cubicBezTo>
                    <a:cubicBezTo>
                      <a:pt x="3396" y="1588"/>
                      <a:pt x="4037" y="1142"/>
                      <a:pt x="4729" y="787"/>
                    </a:cubicBezTo>
                    <a:cubicBezTo>
                      <a:pt x="5165" y="564"/>
                      <a:pt x="5584" y="310"/>
                      <a:pt x="6033" y="119"/>
                    </a:cubicBezTo>
                    <a:cubicBezTo>
                      <a:pt x="6011" y="77"/>
                      <a:pt x="5986" y="37"/>
                      <a:pt x="5957" y="1"/>
                    </a:cubicBezTo>
                    <a:close/>
                  </a:path>
                </a:pathLst>
              </a:custGeom>
              <a:solidFill>
                <a:srgbClr val="32A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01" name="Google Shape;8666;p66">
                <a:extLst>
                  <a:ext uri="{FF2B5EF4-FFF2-40B4-BE49-F238E27FC236}">
                    <a16:creationId xmlns:a16="http://schemas.microsoft.com/office/drawing/2014/main" id="{2C0CC94D-0A63-B9B2-2699-C04B7CF757F8}"/>
                  </a:ext>
                </a:extLst>
              </p:cNvPr>
              <p:cNvSpPr/>
              <p:nvPr/>
            </p:nvSpPr>
            <p:spPr>
              <a:xfrm>
                <a:off x="-2038205" y="2787536"/>
                <a:ext cx="276475" cy="281564"/>
              </a:xfrm>
              <a:custGeom>
                <a:avLst/>
                <a:gdLst/>
                <a:ahLst/>
                <a:cxnLst/>
                <a:rect l="l" t="t" r="r" b="b"/>
                <a:pathLst>
                  <a:path w="15862" h="16154" extrusionOk="0">
                    <a:moveTo>
                      <a:pt x="8963" y="1"/>
                    </a:moveTo>
                    <a:cubicBezTo>
                      <a:pt x="8315" y="1"/>
                      <a:pt x="7709" y="317"/>
                      <a:pt x="7363" y="924"/>
                    </a:cubicBezTo>
                    <a:cubicBezTo>
                      <a:pt x="6916" y="1706"/>
                      <a:pt x="6905" y="2693"/>
                      <a:pt x="6923" y="3568"/>
                    </a:cubicBezTo>
                    <a:cubicBezTo>
                      <a:pt x="6927" y="3737"/>
                      <a:pt x="6936" y="3906"/>
                      <a:pt x="6947" y="4077"/>
                    </a:cubicBezTo>
                    <a:cubicBezTo>
                      <a:pt x="6836" y="3921"/>
                      <a:pt x="6723" y="3764"/>
                      <a:pt x="6600" y="3614"/>
                    </a:cubicBezTo>
                    <a:cubicBezTo>
                      <a:pt x="6006" y="2883"/>
                      <a:pt x="5257" y="2115"/>
                      <a:pt x="4295" y="1921"/>
                    </a:cubicBezTo>
                    <a:cubicBezTo>
                      <a:pt x="4150" y="1891"/>
                      <a:pt x="4003" y="1877"/>
                      <a:pt x="3856" y="1877"/>
                    </a:cubicBezTo>
                    <a:cubicBezTo>
                      <a:pt x="2978" y="1877"/>
                      <a:pt x="2123" y="2393"/>
                      <a:pt x="1868" y="3274"/>
                    </a:cubicBezTo>
                    <a:cubicBezTo>
                      <a:pt x="1567" y="4313"/>
                      <a:pt x="2021" y="5508"/>
                      <a:pt x="2822" y="6195"/>
                    </a:cubicBezTo>
                    <a:cubicBezTo>
                      <a:pt x="3011" y="6353"/>
                      <a:pt x="3210" y="6496"/>
                      <a:pt x="3421" y="6623"/>
                    </a:cubicBezTo>
                    <a:cubicBezTo>
                      <a:pt x="2598" y="6827"/>
                      <a:pt x="1830" y="7228"/>
                      <a:pt x="1243" y="7811"/>
                    </a:cubicBezTo>
                    <a:cubicBezTo>
                      <a:pt x="693" y="8363"/>
                      <a:pt x="1" y="9379"/>
                      <a:pt x="691" y="10091"/>
                    </a:cubicBezTo>
                    <a:cubicBezTo>
                      <a:pt x="1093" y="10505"/>
                      <a:pt x="1748" y="10615"/>
                      <a:pt x="2344" y="10615"/>
                    </a:cubicBezTo>
                    <a:cubicBezTo>
                      <a:pt x="2515" y="10615"/>
                      <a:pt x="2682" y="10605"/>
                      <a:pt x="2836" y="10592"/>
                    </a:cubicBezTo>
                    <a:cubicBezTo>
                      <a:pt x="3074" y="10572"/>
                      <a:pt x="3308" y="10536"/>
                      <a:pt x="3541" y="10494"/>
                    </a:cubicBezTo>
                    <a:lnTo>
                      <a:pt x="3541" y="10494"/>
                    </a:lnTo>
                    <a:cubicBezTo>
                      <a:pt x="3450" y="10618"/>
                      <a:pt x="3365" y="10743"/>
                      <a:pt x="3287" y="10870"/>
                    </a:cubicBezTo>
                    <a:cubicBezTo>
                      <a:pt x="2631" y="11931"/>
                      <a:pt x="2186" y="13418"/>
                      <a:pt x="2807" y="14595"/>
                    </a:cubicBezTo>
                    <a:cubicBezTo>
                      <a:pt x="3047" y="15049"/>
                      <a:pt x="3360" y="15229"/>
                      <a:pt x="3706" y="15229"/>
                    </a:cubicBezTo>
                    <a:cubicBezTo>
                      <a:pt x="4817" y="15229"/>
                      <a:pt x="6270" y="13362"/>
                      <a:pt x="6745" y="12737"/>
                    </a:cubicBezTo>
                    <a:cubicBezTo>
                      <a:pt x="6805" y="12657"/>
                      <a:pt x="6863" y="12577"/>
                      <a:pt x="6921" y="12499"/>
                    </a:cubicBezTo>
                    <a:cubicBezTo>
                      <a:pt x="6950" y="12859"/>
                      <a:pt x="7019" y="13213"/>
                      <a:pt x="7128" y="13558"/>
                    </a:cubicBezTo>
                    <a:cubicBezTo>
                      <a:pt x="7426" y="14486"/>
                      <a:pt x="8140" y="15507"/>
                      <a:pt x="9015" y="15965"/>
                    </a:cubicBezTo>
                    <a:cubicBezTo>
                      <a:pt x="9262" y="16094"/>
                      <a:pt x="9519" y="16153"/>
                      <a:pt x="9771" y="16153"/>
                    </a:cubicBezTo>
                    <a:cubicBezTo>
                      <a:pt x="10489" y="16153"/>
                      <a:pt x="11167" y="15673"/>
                      <a:pt x="11466" y="14968"/>
                    </a:cubicBezTo>
                    <a:cubicBezTo>
                      <a:pt x="11851" y="14056"/>
                      <a:pt x="11546" y="13011"/>
                      <a:pt x="11179" y="12145"/>
                    </a:cubicBezTo>
                    <a:cubicBezTo>
                      <a:pt x="11048" y="11834"/>
                      <a:pt x="10901" y="11529"/>
                      <a:pt x="10748" y="11228"/>
                    </a:cubicBezTo>
                    <a:lnTo>
                      <a:pt x="10748" y="11228"/>
                    </a:lnTo>
                    <a:cubicBezTo>
                      <a:pt x="11305" y="11476"/>
                      <a:pt x="11921" y="11604"/>
                      <a:pt x="12533" y="11604"/>
                    </a:cubicBezTo>
                    <a:cubicBezTo>
                      <a:pt x="13472" y="11604"/>
                      <a:pt x="14405" y="11303"/>
                      <a:pt x="15113" y="10672"/>
                    </a:cubicBezTo>
                    <a:cubicBezTo>
                      <a:pt x="15818" y="10044"/>
                      <a:pt x="15861" y="9043"/>
                      <a:pt x="15216" y="8354"/>
                    </a:cubicBezTo>
                    <a:cubicBezTo>
                      <a:pt x="14633" y="7733"/>
                      <a:pt x="13718" y="7457"/>
                      <a:pt x="12902" y="7308"/>
                    </a:cubicBezTo>
                    <a:cubicBezTo>
                      <a:pt x="13177" y="7174"/>
                      <a:pt x="13440" y="7016"/>
                      <a:pt x="13687" y="6836"/>
                    </a:cubicBezTo>
                    <a:cubicBezTo>
                      <a:pt x="14370" y="6333"/>
                      <a:pt x="15293" y="5568"/>
                      <a:pt x="15340" y="4649"/>
                    </a:cubicBezTo>
                    <a:cubicBezTo>
                      <a:pt x="15387" y="3727"/>
                      <a:pt x="14693" y="3442"/>
                      <a:pt x="13872" y="3442"/>
                    </a:cubicBezTo>
                    <a:cubicBezTo>
                      <a:pt x="13071" y="3442"/>
                      <a:pt x="12151" y="3713"/>
                      <a:pt x="11680" y="3926"/>
                    </a:cubicBezTo>
                    <a:cubicBezTo>
                      <a:pt x="11379" y="4066"/>
                      <a:pt x="11097" y="4244"/>
                      <a:pt x="10839" y="4453"/>
                    </a:cubicBezTo>
                    <a:cubicBezTo>
                      <a:pt x="11026" y="4024"/>
                      <a:pt x="11159" y="3572"/>
                      <a:pt x="11197" y="3103"/>
                    </a:cubicBezTo>
                    <a:cubicBezTo>
                      <a:pt x="11293" y="1943"/>
                      <a:pt x="10848" y="533"/>
                      <a:pt x="9653" y="119"/>
                    </a:cubicBezTo>
                    <a:cubicBezTo>
                      <a:pt x="9424" y="40"/>
                      <a:pt x="9191" y="1"/>
                      <a:pt x="8963" y="1"/>
                    </a:cubicBezTo>
                    <a:close/>
                  </a:path>
                </a:pathLst>
              </a:custGeom>
              <a:solidFill>
                <a:srgbClr val="FDD7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02" name="Google Shape;8667;p66">
                <a:extLst>
                  <a:ext uri="{FF2B5EF4-FFF2-40B4-BE49-F238E27FC236}">
                    <a16:creationId xmlns:a16="http://schemas.microsoft.com/office/drawing/2014/main" id="{BEAE5280-EBCE-76F4-0E73-6B9EC2BBFCCD}"/>
                  </a:ext>
                </a:extLst>
              </p:cNvPr>
              <p:cNvSpPr/>
              <p:nvPr/>
            </p:nvSpPr>
            <p:spPr>
              <a:xfrm>
                <a:off x="-1989262" y="2837333"/>
                <a:ext cx="179302" cy="182614"/>
              </a:xfrm>
              <a:custGeom>
                <a:avLst/>
                <a:gdLst/>
                <a:ahLst/>
                <a:cxnLst/>
                <a:rect l="l" t="t" r="r" b="b"/>
                <a:pathLst>
                  <a:path w="10287" h="10477" extrusionOk="0">
                    <a:moveTo>
                      <a:pt x="5814" y="1"/>
                    </a:moveTo>
                    <a:cubicBezTo>
                      <a:pt x="5393" y="1"/>
                      <a:pt x="5001" y="206"/>
                      <a:pt x="4776" y="599"/>
                    </a:cubicBezTo>
                    <a:cubicBezTo>
                      <a:pt x="4486" y="1107"/>
                      <a:pt x="4478" y="1747"/>
                      <a:pt x="4491" y="2313"/>
                    </a:cubicBezTo>
                    <a:cubicBezTo>
                      <a:pt x="4493" y="2422"/>
                      <a:pt x="4498" y="2533"/>
                      <a:pt x="4506" y="2644"/>
                    </a:cubicBezTo>
                    <a:cubicBezTo>
                      <a:pt x="4433" y="2542"/>
                      <a:pt x="4360" y="2440"/>
                      <a:pt x="4282" y="2344"/>
                    </a:cubicBezTo>
                    <a:cubicBezTo>
                      <a:pt x="3895" y="1870"/>
                      <a:pt x="3410" y="1372"/>
                      <a:pt x="2787" y="1245"/>
                    </a:cubicBezTo>
                    <a:cubicBezTo>
                      <a:pt x="2693" y="1226"/>
                      <a:pt x="2598" y="1217"/>
                      <a:pt x="2503" y="1217"/>
                    </a:cubicBezTo>
                    <a:cubicBezTo>
                      <a:pt x="1933" y="1217"/>
                      <a:pt x="1378" y="1551"/>
                      <a:pt x="1212" y="2123"/>
                    </a:cubicBezTo>
                    <a:cubicBezTo>
                      <a:pt x="1016" y="2796"/>
                      <a:pt x="1311" y="3572"/>
                      <a:pt x="1830" y="4017"/>
                    </a:cubicBezTo>
                    <a:cubicBezTo>
                      <a:pt x="1952" y="4121"/>
                      <a:pt x="2083" y="4213"/>
                      <a:pt x="2219" y="4295"/>
                    </a:cubicBezTo>
                    <a:cubicBezTo>
                      <a:pt x="1687" y="4426"/>
                      <a:pt x="1187" y="4687"/>
                      <a:pt x="807" y="5065"/>
                    </a:cubicBezTo>
                    <a:cubicBezTo>
                      <a:pt x="450" y="5423"/>
                      <a:pt x="1" y="6082"/>
                      <a:pt x="448" y="6544"/>
                    </a:cubicBezTo>
                    <a:cubicBezTo>
                      <a:pt x="709" y="6813"/>
                      <a:pt x="1134" y="6883"/>
                      <a:pt x="1520" y="6883"/>
                    </a:cubicBezTo>
                    <a:cubicBezTo>
                      <a:pt x="1631" y="6883"/>
                      <a:pt x="1739" y="6877"/>
                      <a:pt x="1839" y="6869"/>
                    </a:cubicBezTo>
                    <a:cubicBezTo>
                      <a:pt x="1994" y="6856"/>
                      <a:pt x="2146" y="6832"/>
                      <a:pt x="2297" y="6805"/>
                    </a:cubicBezTo>
                    <a:lnTo>
                      <a:pt x="2297" y="6805"/>
                    </a:lnTo>
                    <a:cubicBezTo>
                      <a:pt x="2239" y="6885"/>
                      <a:pt x="2182" y="6967"/>
                      <a:pt x="2132" y="7048"/>
                    </a:cubicBezTo>
                    <a:cubicBezTo>
                      <a:pt x="1707" y="7737"/>
                      <a:pt x="1418" y="8701"/>
                      <a:pt x="1821" y="9464"/>
                    </a:cubicBezTo>
                    <a:cubicBezTo>
                      <a:pt x="1977" y="9759"/>
                      <a:pt x="2180" y="9876"/>
                      <a:pt x="2404" y="9876"/>
                    </a:cubicBezTo>
                    <a:cubicBezTo>
                      <a:pt x="3125" y="9876"/>
                      <a:pt x="4067" y="8665"/>
                      <a:pt x="4375" y="8260"/>
                    </a:cubicBezTo>
                    <a:cubicBezTo>
                      <a:pt x="4413" y="8209"/>
                      <a:pt x="4451" y="8156"/>
                      <a:pt x="4487" y="8106"/>
                    </a:cubicBezTo>
                    <a:cubicBezTo>
                      <a:pt x="4506" y="8338"/>
                      <a:pt x="4551" y="8569"/>
                      <a:pt x="4622" y="8792"/>
                    </a:cubicBezTo>
                    <a:cubicBezTo>
                      <a:pt x="4814" y="9393"/>
                      <a:pt x="5277" y="10056"/>
                      <a:pt x="5846" y="10354"/>
                    </a:cubicBezTo>
                    <a:cubicBezTo>
                      <a:pt x="6006" y="10438"/>
                      <a:pt x="6172" y="10477"/>
                      <a:pt x="6336" y="10477"/>
                    </a:cubicBezTo>
                    <a:cubicBezTo>
                      <a:pt x="6801" y="10477"/>
                      <a:pt x="7242" y="10165"/>
                      <a:pt x="7435" y="9708"/>
                    </a:cubicBezTo>
                    <a:cubicBezTo>
                      <a:pt x="7684" y="9116"/>
                      <a:pt x="7486" y="8438"/>
                      <a:pt x="7248" y="7877"/>
                    </a:cubicBezTo>
                    <a:cubicBezTo>
                      <a:pt x="7163" y="7675"/>
                      <a:pt x="7068" y="7477"/>
                      <a:pt x="6970" y="7281"/>
                    </a:cubicBezTo>
                    <a:lnTo>
                      <a:pt x="6970" y="7281"/>
                    </a:lnTo>
                    <a:cubicBezTo>
                      <a:pt x="7332" y="7442"/>
                      <a:pt x="7731" y="7526"/>
                      <a:pt x="8128" y="7526"/>
                    </a:cubicBezTo>
                    <a:cubicBezTo>
                      <a:pt x="8736" y="7526"/>
                      <a:pt x="9341" y="7330"/>
                      <a:pt x="9800" y="6921"/>
                    </a:cubicBezTo>
                    <a:cubicBezTo>
                      <a:pt x="10258" y="6513"/>
                      <a:pt x="10287" y="5862"/>
                      <a:pt x="9869" y="5417"/>
                    </a:cubicBezTo>
                    <a:cubicBezTo>
                      <a:pt x="9491" y="5014"/>
                      <a:pt x="8897" y="4834"/>
                      <a:pt x="8369" y="4740"/>
                    </a:cubicBezTo>
                    <a:cubicBezTo>
                      <a:pt x="8547" y="4651"/>
                      <a:pt x="8716" y="4549"/>
                      <a:pt x="8877" y="4433"/>
                    </a:cubicBezTo>
                    <a:cubicBezTo>
                      <a:pt x="9321" y="4106"/>
                      <a:pt x="9918" y="3610"/>
                      <a:pt x="9947" y="3014"/>
                    </a:cubicBezTo>
                    <a:cubicBezTo>
                      <a:pt x="9979" y="2416"/>
                      <a:pt x="9528" y="2232"/>
                      <a:pt x="8995" y="2232"/>
                    </a:cubicBezTo>
                    <a:cubicBezTo>
                      <a:pt x="8476" y="2232"/>
                      <a:pt x="7880" y="2407"/>
                      <a:pt x="7575" y="2546"/>
                    </a:cubicBezTo>
                    <a:cubicBezTo>
                      <a:pt x="7381" y="2637"/>
                      <a:pt x="7197" y="2751"/>
                      <a:pt x="7030" y="2887"/>
                    </a:cubicBezTo>
                    <a:cubicBezTo>
                      <a:pt x="7156" y="2609"/>
                      <a:pt x="7236" y="2315"/>
                      <a:pt x="7263" y="2012"/>
                    </a:cubicBezTo>
                    <a:cubicBezTo>
                      <a:pt x="7325" y="1258"/>
                      <a:pt x="7036" y="344"/>
                      <a:pt x="6262" y="77"/>
                    </a:cubicBezTo>
                    <a:cubicBezTo>
                      <a:pt x="6113" y="26"/>
                      <a:pt x="5962" y="1"/>
                      <a:pt x="5814" y="1"/>
                    </a:cubicBezTo>
                    <a:close/>
                  </a:path>
                </a:pathLst>
              </a:custGeom>
              <a:solidFill>
                <a:srgbClr val="FFB5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03" name="Google Shape;8668;p66">
                <a:extLst>
                  <a:ext uri="{FF2B5EF4-FFF2-40B4-BE49-F238E27FC236}">
                    <a16:creationId xmlns:a16="http://schemas.microsoft.com/office/drawing/2014/main" id="{BFF77415-D2D2-4031-7DAC-A48D5B17B63C}"/>
                  </a:ext>
                </a:extLst>
              </p:cNvPr>
              <p:cNvSpPr/>
              <p:nvPr/>
            </p:nvSpPr>
            <p:spPr>
              <a:xfrm>
                <a:off x="-1937112" y="2880699"/>
                <a:ext cx="81694" cy="81799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4693" extrusionOk="0">
                    <a:moveTo>
                      <a:pt x="2143" y="0"/>
                    </a:moveTo>
                    <a:cubicBezTo>
                      <a:pt x="1593" y="0"/>
                      <a:pt x="1068" y="282"/>
                      <a:pt x="691" y="668"/>
                    </a:cubicBezTo>
                    <a:cubicBezTo>
                      <a:pt x="373" y="999"/>
                      <a:pt x="109" y="1451"/>
                      <a:pt x="40" y="1909"/>
                    </a:cubicBezTo>
                    <a:cubicBezTo>
                      <a:pt x="20" y="2036"/>
                      <a:pt x="11" y="2165"/>
                      <a:pt x="10" y="2295"/>
                    </a:cubicBezTo>
                    <a:cubicBezTo>
                      <a:pt x="1" y="3536"/>
                      <a:pt x="1007" y="4653"/>
                      <a:pt x="2267" y="4691"/>
                    </a:cubicBezTo>
                    <a:cubicBezTo>
                      <a:pt x="2289" y="4692"/>
                      <a:pt x="2312" y="4692"/>
                      <a:pt x="2333" y="4692"/>
                    </a:cubicBezTo>
                    <a:cubicBezTo>
                      <a:pt x="3440" y="4692"/>
                      <a:pt x="4287" y="3890"/>
                      <a:pt x="4576" y="2859"/>
                    </a:cubicBezTo>
                    <a:cubicBezTo>
                      <a:pt x="4687" y="2461"/>
                      <a:pt x="4676" y="2012"/>
                      <a:pt x="4558" y="1618"/>
                    </a:cubicBezTo>
                    <a:cubicBezTo>
                      <a:pt x="4327" y="861"/>
                      <a:pt x="3664" y="290"/>
                      <a:pt x="2908" y="96"/>
                    </a:cubicBezTo>
                    <a:cubicBezTo>
                      <a:pt x="2780" y="63"/>
                      <a:pt x="2649" y="43"/>
                      <a:pt x="2518" y="36"/>
                    </a:cubicBezTo>
                    <a:cubicBezTo>
                      <a:pt x="2416" y="18"/>
                      <a:pt x="2313" y="7"/>
                      <a:pt x="2209" y="1"/>
                    </a:cubicBezTo>
                    <a:cubicBezTo>
                      <a:pt x="2187" y="1"/>
                      <a:pt x="2165" y="0"/>
                      <a:pt x="2143" y="0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04" name="Google Shape;8669;p66">
                <a:extLst>
                  <a:ext uri="{FF2B5EF4-FFF2-40B4-BE49-F238E27FC236}">
                    <a16:creationId xmlns:a16="http://schemas.microsoft.com/office/drawing/2014/main" id="{D5D2123E-A278-70ED-6C85-A24E4A73A062}"/>
                  </a:ext>
                </a:extLst>
              </p:cNvPr>
              <p:cNvSpPr/>
              <p:nvPr/>
            </p:nvSpPr>
            <p:spPr>
              <a:xfrm>
                <a:off x="-1821882" y="2686879"/>
                <a:ext cx="245693" cy="21862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2543" extrusionOk="0">
                    <a:moveTo>
                      <a:pt x="6478" y="1"/>
                    </a:moveTo>
                    <a:cubicBezTo>
                      <a:pt x="6203" y="1"/>
                      <a:pt x="5929" y="73"/>
                      <a:pt x="5681" y="231"/>
                    </a:cubicBezTo>
                    <a:cubicBezTo>
                      <a:pt x="4947" y="696"/>
                      <a:pt x="4586" y="1658"/>
                      <a:pt x="4704" y="2497"/>
                    </a:cubicBezTo>
                    <a:cubicBezTo>
                      <a:pt x="4733" y="2694"/>
                      <a:pt x="4778" y="2886"/>
                      <a:pt x="4836" y="3075"/>
                    </a:cubicBezTo>
                    <a:cubicBezTo>
                      <a:pt x="4294" y="2792"/>
                      <a:pt x="3691" y="2627"/>
                      <a:pt x="3093" y="2627"/>
                    </a:cubicBezTo>
                    <a:cubicBezTo>
                      <a:pt x="3026" y="2627"/>
                      <a:pt x="2959" y="2629"/>
                      <a:pt x="2893" y="2634"/>
                    </a:cubicBezTo>
                    <a:cubicBezTo>
                      <a:pt x="2268" y="2672"/>
                      <a:pt x="1311" y="2917"/>
                      <a:pt x="1349" y="3714"/>
                    </a:cubicBezTo>
                    <a:cubicBezTo>
                      <a:pt x="1376" y="4310"/>
                      <a:pt x="1926" y="4826"/>
                      <a:pt x="2375" y="5156"/>
                    </a:cubicBezTo>
                    <a:cubicBezTo>
                      <a:pt x="2529" y="5269"/>
                      <a:pt x="2689" y="5373"/>
                      <a:pt x="2851" y="5471"/>
                    </a:cubicBezTo>
                    <a:cubicBezTo>
                      <a:pt x="2731" y="5498"/>
                      <a:pt x="2613" y="5529"/>
                      <a:pt x="2497" y="5562"/>
                    </a:cubicBezTo>
                    <a:cubicBezTo>
                      <a:pt x="1539" y="5852"/>
                      <a:pt x="479" y="6513"/>
                      <a:pt x="228" y="7554"/>
                    </a:cubicBezTo>
                    <a:cubicBezTo>
                      <a:pt x="1" y="8504"/>
                      <a:pt x="833" y="8745"/>
                      <a:pt x="1750" y="8745"/>
                    </a:cubicBezTo>
                    <a:cubicBezTo>
                      <a:pt x="2466" y="8745"/>
                      <a:pt x="3234" y="8598"/>
                      <a:pt x="3588" y="8526"/>
                    </a:cubicBezTo>
                    <a:cubicBezTo>
                      <a:pt x="3666" y="8509"/>
                      <a:pt x="3745" y="8493"/>
                      <a:pt x="3823" y="8477"/>
                    </a:cubicBezTo>
                    <a:lnTo>
                      <a:pt x="3823" y="8477"/>
                    </a:lnTo>
                    <a:cubicBezTo>
                      <a:pt x="3648" y="8709"/>
                      <a:pt x="3501" y="8960"/>
                      <a:pt x="3383" y="9225"/>
                    </a:cubicBezTo>
                    <a:cubicBezTo>
                      <a:pt x="3069" y="9943"/>
                      <a:pt x="2958" y="10938"/>
                      <a:pt x="3241" y="11681"/>
                    </a:cubicBezTo>
                    <a:cubicBezTo>
                      <a:pt x="3457" y="12247"/>
                      <a:pt x="3991" y="12542"/>
                      <a:pt x="4549" y="12542"/>
                    </a:cubicBezTo>
                    <a:cubicBezTo>
                      <a:pt x="4785" y="12542"/>
                      <a:pt x="5026" y="12489"/>
                      <a:pt x="5248" y="12382"/>
                    </a:cubicBezTo>
                    <a:cubicBezTo>
                      <a:pt x="5966" y="12037"/>
                      <a:pt x="6336" y="11247"/>
                      <a:pt x="6576" y="10527"/>
                    </a:cubicBezTo>
                    <a:cubicBezTo>
                      <a:pt x="6662" y="10271"/>
                      <a:pt x="6736" y="10010"/>
                      <a:pt x="6805" y="9746"/>
                    </a:cubicBezTo>
                    <a:cubicBezTo>
                      <a:pt x="7319" y="10871"/>
                      <a:pt x="8461" y="11732"/>
                      <a:pt x="9714" y="11732"/>
                    </a:cubicBezTo>
                    <a:cubicBezTo>
                      <a:pt x="9719" y="11732"/>
                      <a:pt x="9724" y="11732"/>
                      <a:pt x="9729" y="11732"/>
                    </a:cubicBezTo>
                    <a:cubicBezTo>
                      <a:pt x="10492" y="11730"/>
                      <a:pt x="11050" y="11149"/>
                      <a:pt x="11026" y="10393"/>
                    </a:cubicBezTo>
                    <a:cubicBezTo>
                      <a:pt x="11006" y="9708"/>
                      <a:pt x="10601" y="9054"/>
                      <a:pt x="10189" y="8531"/>
                    </a:cubicBezTo>
                    <a:lnTo>
                      <a:pt x="10189" y="8531"/>
                    </a:lnTo>
                    <a:cubicBezTo>
                      <a:pt x="10425" y="8595"/>
                      <a:pt x="10668" y="8640"/>
                      <a:pt x="10912" y="8662"/>
                    </a:cubicBezTo>
                    <a:cubicBezTo>
                      <a:pt x="11106" y="8680"/>
                      <a:pt x="11324" y="8695"/>
                      <a:pt x="11547" y="8695"/>
                    </a:cubicBezTo>
                    <a:cubicBezTo>
                      <a:pt x="12105" y="8695"/>
                      <a:pt x="12702" y="8601"/>
                      <a:pt x="13072" y="8223"/>
                    </a:cubicBezTo>
                    <a:cubicBezTo>
                      <a:pt x="14096" y="7174"/>
                      <a:pt x="12054" y="6088"/>
                      <a:pt x="11250" y="5843"/>
                    </a:cubicBezTo>
                    <a:cubicBezTo>
                      <a:pt x="10994" y="5767"/>
                      <a:pt x="10730" y="5723"/>
                      <a:pt x="10463" y="5712"/>
                    </a:cubicBezTo>
                    <a:cubicBezTo>
                      <a:pt x="10803" y="5552"/>
                      <a:pt x="11124" y="5351"/>
                      <a:pt x="11397" y="5089"/>
                    </a:cubicBezTo>
                    <a:cubicBezTo>
                      <a:pt x="12073" y="4441"/>
                      <a:pt x="12552" y="3355"/>
                      <a:pt x="12053" y="2470"/>
                    </a:cubicBezTo>
                    <a:cubicBezTo>
                      <a:pt x="11766" y="1964"/>
                      <a:pt x="11269" y="1655"/>
                      <a:pt x="10726" y="1655"/>
                    </a:cubicBezTo>
                    <a:cubicBezTo>
                      <a:pt x="10568" y="1655"/>
                      <a:pt x="10406" y="1681"/>
                      <a:pt x="10243" y="1736"/>
                    </a:cubicBezTo>
                    <a:cubicBezTo>
                      <a:pt x="9557" y="1971"/>
                      <a:pt x="9027" y="2559"/>
                      <a:pt x="8572" y="3097"/>
                    </a:cubicBezTo>
                    <a:cubicBezTo>
                      <a:pt x="8485" y="3200"/>
                      <a:pt x="8400" y="3307"/>
                      <a:pt x="8316" y="3415"/>
                    </a:cubicBezTo>
                    <a:cubicBezTo>
                      <a:pt x="8333" y="3262"/>
                      <a:pt x="8347" y="3108"/>
                      <a:pt x="8353" y="2951"/>
                    </a:cubicBezTo>
                    <a:cubicBezTo>
                      <a:pt x="8384" y="2196"/>
                      <a:pt x="8340" y="1335"/>
                      <a:pt x="7864" y="706"/>
                    </a:cubicBezTo>
                    <a:cubicBezTo>
                      <a:pt x="7533" y="269"/>
                      <a:pt x="7006" y="1"/>
                      <a:pt x="6478" y="1"/>
                    </a:cubicBezTo>
                    <a:close/>
                  </a:path>
                </a:pathLst>
              </a:custGeom>
              <a:solidFill>
                <a:srgbClr val="FF7D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05" name="Google Shape;8670;p66">
                <a:extLst>
                  <a:ext uri="{FF2B5EF4-FFF2-40B4-BE49-F238E27FC236}">
                    <a16:creationId xmlns:a16="http://schemas.microsoft.com/office/drawing/2014/main" id="{3D6CD5B2-2311-BD46-419F-E9657B8E04B8}"/>
                  </a:ext>
                </a:extLst>
              </p:cNvPr>
              <p:cNvSpPr/>
              <p:nvPr/>
            </p:nvSpPr>
            <p:spPr>
              <a:xfrm>
                <a:off x="-1780259" y="2726183"/>
                <a:ext cx="159345" cy="141758"/>
              </a:xfrm>
              <a:custGeom>
                <a:avLst/>
                <a:gdLst/>
                <a:ahLst/>
                <a:cxnLst/>
                <a:rect l="l" t="t" r="r" b="b"/>
                <a:pathLst>
                  <a:path w="9142" h="8133" extrusionOk="0">
                    <a:moveTo>
                      <a:pt x="4202" y="0"/>
                    </a:moveTo>
                    <a:cubicBezTo>
                      <a:pt x="4024" y="0"/>
                      <a:pt x="3846" y="47"/>
                      <a:pt x="3685" y="150"/>
                    </a:cubicBezTo>
                    <a:cubicBezTo>
                      <a:pt x="3207" y="451"/>
                      <a:pt x="2975" y="1076"/>
                      <a:pt x="3049" y="1619"/>
                    </a:cubicBezTo>
                    <a:cubicBezTo>
                      <a:pt x="3069" y="1746"/>
                      <a:pt x="3098" y="1872"/>
                      <a:pt x="3137" y="1995"/>
                    </a:cubicBezTo>
                    <a:cubicBezTo>
                      <a:pt x="2786" y="1811"/>
                      <a:pt x="2395" y="1704"/>
                      <a:pt x="2007" y="1704"/>
                    </a:cubicBezTo>
                    <a:cubicBezTo>
                      <a:pt x="1964" y="1704"/>
                      <a:pt x="1920" y="1705"/>
                      <a:pt x="1876" y="1708"/>
                    </a:cubicBezTo>
                    <a:cubicBezTo>
                      <a:pt x="1471" y="1734"/>
                      <a:pt x="850" y="1892"/>
                      <a:pt x="873" y="2407"/>
                    </a:cubicBezTo>
                    <a:cubicBezTo>
                      <a:pt x="892" y="2794"/>
                      <a:pt x="1249" y="3129"/>
                      <a:pt x="1540" y="3343"/>
                    </a:cubicBezTo>
                    <a:cubicBezTo>
                      <a:pt x="1640" y="3417"/>
                      <a:pt x="1743" y="3485"/>
                      <a:pt x="1849" y="3548"/>
                    </a:cubicBezTo>
                    <a:cubicBezTo>
                      <a:pt x="1771" y="3566"/>
                      <a:pt x="1694" y="3584"/>
                      <a:pt x="1620" y="3608"/>
                    </a:cubicBezTo>
                    <a:cubicBezTo>
                      <a:pt x="999" y="3795"/>
                      <a:pt x="310" y="4224"/>
                      <a:pt x="149" y="4899"/>
                    </a:cubicBezTo>
                    <a:cubicBezTo>
                      <a:pt x="1" y="5515"/>
                      <a:pt x="540" y="5672"/>
                      <a:pt x="1135" y="5672"/>
                    </a:cubicBezTo>
                    <a:cubicBezTo>
                      <a:pt x="1599" y="5672"/>
                      <a:pt x="2098" y="5576"/>
                      <a:pt x="2328" y="5530"/>
                    </a:cubicBezTo>
                    <a:cubicBezTo>
                      <a:pt x="2379" y="5519"/>
                      <a:pt x="2428" y="5506"/>
                      <a:pt x="2479" y="5497"/>
                    </a:cubicBezTo>
                    <a:lnTo>
                      <a:pt x="2479" y="5497"/>
                    </a:lnTo>
                    <a:cubicBezTo>
                      <a:pt x="2366" y="5648"/>
                      <a:pt x="2270" y="5811"/>
                      <a:pt x="2194" y="5982"/>
                    </a:cubicBezTo>
                    <a:cubicBezTo>
                      <a:pt x="1990" y="6449"/>
                      <a:pt x="1918" y="7094"/>
                      <a:pt x="2103" y="7575"/>
                    </a:cubicBezTo>
                    <a:cubicBezTo>
                      <a:pt x="2242" y="7941"/>
                      <a:pt x="2588" y="8133"/>
                      <a:pt x="2950" y="8133"/>
                    </a:cubicBezTo>
                    <a:cubicBezTo>
                      <a:pt x="3103" y="8133"/>
                      <a:pt x="3259" y="8099"/>
                      <a:pt x="3404" y="8029"/>
                    </a:cubicBezTo>
                    <a:cubicBezTo>
                      <a:pt x="3869" y="7806"/>
                      <a:pt x="4110" y="7292"/>
                      <a:pt x="4265" y="6825"/>
                    </a:cubicBezTo>
                    <a:cubicBezTo>
                      <a:pt x="4321" y="6660"/>
                      <a:pt x="4368" y="6489"/>
                      <a:pt x="4413" y="6318"/>
                    </a:cubicBezTo>
                    <a:cubicBezTo>
                      <a:pt x="4746" y="7047"/>
                      <a:pt x="5487" y="7606"/>
                      <a:pt x="6298" y="7606"/>
                    </a:cubicBezTo>
                    <a:cubicBezTo>
                      <a:pt x="6302" y="7606"/>
                      <a:pt x="6306" y="7606"/>
                      <a:pt x="6310" y="7606"/>
                    </a:cubicBezTo>
                    <a:cubicBezTo>
                      <a:pt x="6804" y="7606"/>
                      <a:pt x="7165" y="7230"/>
                      <a:pt x="7151" y="6739"/>
                    </a:cubicBezTo>
                    <a:cubicBezTo>
                      <a:pt x="7138" y="6294"/>
                      <a:pt x="6875" y="5871"/>
                      <a:pt x="6608" y="5532"/>
                    </a:cubicBezTo>
                    <a:lnTo>
                      <a:pt x="6608" y="5532"/>
                    </a:lnTo>
                    <a:cubicBezTo>
                      <a:pt x="6760" y="5573"/>
                      <a:pt x="6918" y="5602"/>
                      <a:pt x="7076" y="5617"/>
                    </a:cubicBezTo>
                    <a:cubicBezTo>
                      <a:pt x="7202" y="5628"/>
                      <a:pt x="7342" y="5638"/>
                      <a:pt x="7487" y="5638"/>
                    </a:cubicBezTo>
                    <a:cubicBezTo>
                      <a:pt x="7849" y="5638"/>
                      <a:pt x="8236" y="5577"/>
                      <a:pt x="8477" y="5332"/>
                    </a:cubicBezTo>
                    <a:cubicBezTo>
                      <a:pt x="9141" y="4652"/>
                      <a:pt x="7817" y="3948"/>
                      <a:pt x="7296" y="3788"/>
                    </a:cubicBezTo>
                    <a:cubicBezTo>
                      <a:pt x="7131" y="3739"/>
                      <a:pt x="6958" y="3710"/>
                      <a:pt x="6786" y="3704"/>
                    </a:cubicBezTo>
                    <a:cubicBezTo>
                      <a:pt x="7009" y="3603"/>
                      <a:pt x="7212" y="3466"/>
                      <a:pt x="7390" y="3299"/>
                    </a:cubicBezTo>
                    <a:cubicBezTo>
                      <a:pt x="7828" y="2880"/>
                      <a:pt x="8141" y="2175"/>
                      <a:pt x="7816" y="1601"/>
                    </a:cubicBezTo>
                    <a:cubicBezTo>
                      <a:pt x="7630" y="1273"/>
                      <a:pt x="7308" y="1073"/>
                      <a:pt x="6956" y="1073"/>
                    </a:cubicBezTo>
                    <a:cubicBezTo>
                      <a:pt x="6853" y="1073"/>
                      <a:pt x="6749" y="1090"/>
                      <a:pt x="6644" y="1125"/>
                    </a:cubicBezTo>
                    <a:cubicBezTo>
                      <a:pt x="6199" y="1278"/>
                      <a:pt x="5854" y="1659"/>
                      <a:pt x="5560" y="2008"/>
                    </a:cubicBezTo>
                    <a:cubicBezTo>
                      <a:pt x="5503" y="2075"/>
                      <a:pt x="5449" y="2144"/>
                      <a:pt x="5394" y="2215"/>
                    </a:cubicBezTo>
                    <a:cubicBezTo>
                      <a:pt x="5403" y="2115"/>
                      <a:pt x="5414" y="2015"/>
                      <a:pt x="5418" y="1915"/>
                    </a:cubicBezTo>
                    <a:cubicBezTo>
                      <a:pt x="5438" y="1423"/>
                      <a:pt x="5409" y="865"/>
                      <a:pt x="5100" y="458"/>
                    </a:cubicBezTo>
                    <a:cubicBezTo>
                      <a:pt x="4885" y="174"/>
                      <a:pt x="4544" y="0"/>
                      <a:pt x="4202" y="0"/>
                    </a:cubicBezTo>
                    <a:close/>
                  </a:path>
                </a:pathLst>
              </a:custGeom>
              <a:solidFill>
                <a:srgbClr val="FF41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06" name="Google Shape;8671;p66">
                <a:extLst>
                  <a:ext uri="{FF2B5EF4-FFF2-40B4-BE49-F238E27FC236}">
                    <a16:creationId xmlns:a16="http://schemas.microsoft.com/office/drawing/2014/main" id="{B70501FD-B5E8-1640-E7F4-46549DCE4E0F}"/>
                  </a:ext>
                </a:extLst>
              </p:cNvPr>
              <p:cNvSpPr/>
              <p:nvPr/>
            </p:nvSpPr>
            <p:spPr>
              <a:xfrm>
                <a:off x="-1733512" y="2762472"/>
                <a:ext cx="7029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3745" extrusionOk="0">
                    <a:moveTo>
                      <a:pt x="2092" y="0"/>
                    </a:moveTo>
                    <a:cubicBezTo>
                      <a:pt x="2042" y="0"/>
                      <a:pt x="1992" y="2"/>
                      <a:pt x="1942" y="6"/>
                    </a:cubicBezTo>
                    <a:cubicBezTo>
                      <a:pt x="1575" y="35"/>
                      <a:pt x="1176" y="167"/>
                      <a:pt x="891" y="407"/>
                    </a:cubicBezTo>
                    <a:cubicBezTo>
                      <a:pt x="811" y="474"/>
                      <a:pt x="736" y="545"/>
                      <a:pt x="667" y="623"/>
                    </a:cubicBezTo>
                    <a:cubicBezTo>
                      <a:pt x="0" y="1368"/>
                      <a:pt x="13" y="2576"/>
                      <a:pt x="754" y="3268"/>
                    </a:cubicBezTo>
                    <a:cubicBezTo>
                      <a:pt x="1103" y="3595"/>
                      <a:pt x="1532" y="3745"/>
                      <a:pt x="1966" y="3745"/>
                    </a:cubicBezTo>
                    <a:cubicBezTo>
                      <a:pt x="2364" y="3745"/>
                      <a:pt x="2767" y="3620"/>
                      <a:pt x="3119" y="3391"/>
                    </a:cubicBezTo>
                    <a:cubicBezTo>
                      <a:pt x="3403" y="3203"/>
                      <a:pt x="3626" y="2941"/>
                      <a:pt x="3768" y="2632"/>
                    </a:cubicBezTo>
                    <a:cubicBezTo>
                      <a:pt x="4033" y="2053"/>
                      <a:pt x="3937" y="1357"/>
                      <a:pt x="3584" y="839"/>
                    </a:cubicBezTo>
                    <a:cubicBezTo>
                      <a:pt x="3524" y="752"/>
                      <a:pt x="3455" y="671"/>
                      <a:pt x="3381" y="594"/>
                    </a:cubicBezTo>
                    <a:cubicBezTo>
                      <a:pt x="3328" y="529"/>
                      <a:pt x="3272" y="469"/>
                      <a:pt x="3212" y="411"/>
                    </a:cubicBezTo>
                    <a:cubicBezTo>
                      <a:pt x="2916" y="126"/>
                      <a:pt x="2498" y="0"/>
                      <a:pt x="2092" y="0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07" name="Google Shape;8672;p66">
                <a:extLst>
                  <a:ext uri="{FF2B5EF4-FFF2-40B4-BE49-F238E27FC236}">
                    <a16:creationId xmlns:a16="http://schemas.microsoft.com/office/drawing/2014/main" id="{D1537FCD-B48C-C2EE-1C71-5B0A4FED37AC}"/>
                  </a:ext>
                </a:extLst>
              </p:cNvPr>
              <p:cNvSpPr/>
              <p:nvPr/>
            </p:nvSpPr>
            <p:spPr>
              <a:xfrm>
                <a:off x="-1408252" y="2678234"/>
                <a:ext cx="239418" cy="212507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2192" extrusionOk="0">
                    <a:moveTo>
                      <a:pt x="5479" y="0"/>
                    </a:moveTo>
                    <a:cubicBezTo>
                      <a:pt x="5244" y="0"/>
                      <a:pt x="5022" y="83"/>
                      <a:pt x="4845" y="298"/>
                    </a:cubicBezTo>
                    <a:cubicBezTo>
                      <a:pt x="4464" y="756"/>
                      <a:pt x="4523" y="1506"/>
                      <a:pt x="4631" y="2051"/>
                    </a:cubicBezTo>
                    <a:cubicBezTo>
                      <a:pt x="4667" y="2238"/>
                      <a:pt x="4716" y="2421"/>
                      <a:pt x="4770" y="2603"/>
                    </a:cubicBezTo>
                    <a:cubicBezTo>
                      <a:pt x="4665" y="2543"/>
                      <a:pt x="4558" y="2485"/>
                      <a:pt x="4449" y="2434"/>
                    </a:cubicBezTo>
                    <a:cubicBezTo>
                      <a:pt x="3938" y="2190"/>
                      <a:pt x="3324" y="2012"/>
                      <a:pt x="2726" y="2012"/>
                    </a:cubicBezTo>
                    <a:cubicBezTo>
                      <a:pt x="2269" y="2012"/>
                      <a:pt x="1821" y="2117"/>
                      <a:pt x="1437" y="2376"/>
                    </a:cubicBezTo>
                    <a:cubicBezTo>
                      <a:pt x="1" y="3349"/>
                      <a:pt x="2555" y="4928"/>
                      <a:pt x="3261" y="5353"/>
                    </a:cubicBezTo>
                    <a:cubicBezTo>
                      <a:pt x="3330" y="5393"/>
                      <a:pt x="3397" y="5433"/>
                      <a:pt x="3466" y="5473"/>
                    </a:cubicBezTo>
                    <a:cubicBezTo>
                      <a:pt x="3181" y="5527"/>
                      <a:pt x="2903" y="5613"/>
                      <a:pt x="2638" y="5729"/>
                    </a:cubicBezTo>
                    <a:cubicBezTo>
                      <a:pt x="1924" y="6047"/>
                      <a:pt x="1174" y="6706"/>
                      <a:pt x="883" y="7442"/>
                    </a:cubicBezTo>
                    <a:cubicBezTo>
                      <a:pt x="569" y="8243"/>
                      <a:pt x="1096" y="9071"/>
                      <a:pt x="1892" y="9309"/>
                    </a:cubicBezTo>
                    <a:cubicBezTo>
                      <a:pt x="2064" y="9360"/>
                      <a:pt x="2239" y="9383"/>
                      <a:pt x="2414" y="9383"/>
                    </a:cubicBezTo>
                    <a:cubicBezTo>
                      <a:pt x="3010" y="9383"/>
                      <a:pt x="3607" y="9120"/>
                      <a:pt x="4117" y="8835"/>
                    </a:cubicBezTo>
                    <a:cubicBezTo>
                      <a:pt x="4353" y="8704"/>
                      <a:pt x="4583" y="8560"/>
                      <a:pt x="4810" y="8413"/>
                    </a:cubicBezTo>
                    <a:lnTo>
                      <a:pt x="4810" y="8413"/>
                    </a:lnTo>
                    <a:cubicBezTo>
                      <a:pt x="4433" y="9592"/>
                      <a:pt x="4700" y="11002"/>
                      <a:pt x="5631" y="11841"/>
                    </a:cubicBezTo>
                    <a:cubicBezTo>
                      <a:pt x="5891" y="12076"/>
                      <a:pt x="6202" y="12192"/>
                      <a:pt x="6510" y="12192"/>
                    </a:cubicBezTo>
                    <a:cubicBezTo>
                      <a:pt x="6869" y="12192"/>
                      <a:pt x="7224" y="12035"/>
                      <a:pt x="7488" y="11726"/>
                    </a:cubicBezTo>
                    <a:cubicBezTo>
                      <a:pt x="7933" y="11207"/>
                      <a:pt x="8074" y="10455"/>
                      <a:pt x="8122" y="9790"/>
                    </a:cubicBezTo>
                    <a:cubicBezTo>
                      <a:pt x="8252" y="9997"/>
                      <a:pt x="8401" y="10193"/>
                      <a:pt x="8567" y="10375"/>
                    </a:cubicBezTo>
                    <a:cubicBezTo>
                      <a:pt x="9012" y="10861"/>
                      <a:pt x="9674" y="11503"/>
                      <a:pt x="10385" y="11503"/>
                    </a:cubicBezTo>
                    <a:cubicBezTo>
                      <a:pt x="10408" y="11503"/>
                      <a:pt x="10431" y="11503"/>
                      <a:pt x="10454" y="11501"/>
                    </a:cubicBezTo>
                    <a:cubicBezTo>
                      <a:pt x="11912" y="11418"/>
                      <a:pt x="11139" y="9245"/>
                      <a:pt x="10712" y="8522"/>
                    </a:cubicBezTo>
                    <a:cubicBezTo>
                      <a:pt x="10574" y="8295"/>
                      <a:pt x="10408" y="8085"/>
                      <a:pt x="10220" y="7898"/>
                    </a:cubicBezTo>
                    <a:lnTo>
                      <a:pt x="10220" y="7898"/>
                    </a:lnTo>
                    <a:cubicBezTo>
                      <a:pt x="10555" y="8003"/>
                      <a:pt x="10902" y="8067"/>
                      <a:pt x="11256" y="8067"/>
                    </a:cubicBezTo>
                    <a:cubicBezTo>
                      <a:pt x="11279" y="8067"/>
                      <a:pt x="11302" y="8067"/>
                      <a:pt x="11326" y="8066"/>
                    </a:cubicBezTo>
                    <a:cubicBezTo>
                      <a:pt x="12259" y="8043"/>
                      <a:pt x="13344" y="7563"/>
                      <a:pt x="13569" y="6575"/>
                    </a:cubicBezTo>
                    <a:cubicBezTo>
                      <a:pt x="13736" y="5847"/>
                      <a:pt x="13424" y="5122"/>
                      <a:pt x="12730" y="4821"/>
                    </a:cubicBezTo>
                    <a:cubicBezTo>
                      <a:pt x="12378" y="4667"/>
                      <a:pt x="11991" y="4617"/>
                      <a:pt x="11602" y="4617"/>
                    </a:cubicBezTo>
                    <a:cubicBezTo>
                      <a:pt x="11257" y="4617"/>
                      <a:pt x="10911" y="4656"/>
                      <a:pt x="10585" y="4699"/>
                    </a:cubicBezTo>
                    <a:cubicBezTo>
                      <a:pt x="10450" y="4717"/>
                      <a:pt x="10316" y="4739"/>
                      <a:pt x="10180" y="4762"/>
                    </a:cubicBezTo>
                    <a:cubicBezTo>
                      <a:pt x="10296" y="4659"/>
                      <a:pt x="10410" y="4555"/>
                      <a:pt x="10519" y="4446"/>
                    </a:cubicBezTo>
                    <a:cubicBezTo>
                      <a:pt x="11050" y="3909"/>
                      <a:pt x="11596" y="3244"/>
                      <a:pt x="11669" y="2461"/>
                    </a:cubicBezTo>
                    <a:cubicBezTo>
                      <a:pt x="11743" y="1633"/>
                      <a:pt x="11224" y="792"/>
                      <a:pt x="10379" y="643"/>
                    </a:cubicBezTo>
                    <a:cubicBezTo>
                      <a:pt x="10272" y="624"/>
                      <a:pt x="10163" y="615"/>
                      <a:pt x="10054" y="615"/>
                    </a:cubicBezTo>
                    <a:cubicBezTo>
                      <a:pt x="9302" y="615"/>
                      <a:pt x="8552" y="1047"/>
                      <a:pt x="8134" y="1656"/>
                    </a:cubicBezTo>
                    <a:cubicBezTo>
                      <a:pt x="8024" y="1822"/>
                      <a:pt x="7927" y="1993"/>
                      <a:pt x="7844" y="2172"/>
                    </a:cubicBezTo>
                    <a:cubicBezTo>
                      <a:pt x="7611" y="1535"/>
                      <a:pt x="7224" y="955"/>
                      <a:pt x="6709" y="539"/>
                    </a:cubicBezTo>
                    <a:cubicBezTo>
                      <a:pt x="6392" y="286"/>
                      <a:pt x="5914" y="0"/>
                      <a:pt x="5479" y="0"/>
                    </a:cubicBezTo>
                    <a:close/>
                  </a:path>
                </a:pathLst>
              </a:custGeom>
              <a:solidFill>
                <a:srgbClr val="FF7D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08" name="Google Shape;8673;p66">
                <a:extLst>
                  <a:ext uri="{FF2B5EF4-FFF2-40B4-BE49-F238E27FC236}">
                    <a16:creationId xmlns:a16="http://schemas.microsoft.com/office/drawing/2014/main" id="{9705C98B-B2CB-4776-EA85-9C0DCC5E0726}"/>
                  </a:ext>
                </a:extLst>
              </p:cNvPr>
              <p:cNvSpPr/>
              <p:nvPr/>
            </p:nvSpPr>
            <p:spPr>
              <a:xfrm>
                <a:off x="-1365095" y="2714662"/>
                <a:ext cx="155301" cy="137836"/>
              </a:xfrm>
              <a:custGeom>
                <a:avLst/>
                <a:gdLst/>
                <a:ahLst/>
                <a:cxnLst/>
                <a:rect l="l" t="t" r="r" b="b"/>
                <a:pathLst>
                  <a:path w="8910" h="7908" extrusionOk="0">
                    <a:moveTo>
                      <a:pt x="3552" y="0"/>
                    </a:moveTo>
                    <a:cubicBezTo>
                      <a:pt x="3401" y="0"/>
                      <a:pt x="3256" y="54"/>
                      <a:pt x="3141" y="193"/>
                    </a:cubicBezTo>
                    <a:cubicBezTo>
                      <a:pt x="2896" y="491"/>
                      <a:pt x="2934" y="978"/>
                      <a:pt x="3003" y="1330"/>
                    </a:cubicBezTo>
                    <a:cubicBezTo>
                      <a:pt x="3026" y="1452"/>
                      <a:pt x="3059" y="1572"/>
                      <a:pt x="3094" y="1690"/>
                    </a:cubicBezTo>
                    <a:cubicBezTo>
                      <a:pt x="3026" y="1650"/>
                      <a:pt x="2956" y="1612"/>
                      <a:pt x="2885" y="1579"/>
                    </a:cubicBezTo>
                    <a:cubicBezTo>
                      <a:pt x="2553" y="1421"/>
                      <a:pt x="2155" y="1305"/>
                      <a:pt x="1767" y="1305"/>
                    </a:cubicBezTo>
                    <a:cubicBezTo>
                      <a:pt x="1471" y="1305"/>
                      <a:pt x="1181" y="1372"/>
                      <a:pt x="932" y="1541"/>
                    </a:cubicBezTo>
                    <a:cubicBezTo>
                      <a:pt x="0" y="2173"/>
                      <a:pt x="1657" y="3196"/>
                      <a:pt x="2115" y="3472"/>
                    </a:cubicBezTo>
                    <a:cubicBezTo>
                      <a:pt x="2158" y="3497"/>
                      <a:pt x="2204" y="3523"/>
                      <a:pt x="2247" y="3550"/>
                    </a:cubicBezTo>
                    <a:cubicBezTo>
                      <a:pt x="2064" y="3584"/>
                      <a:pt x="1884" y="3641"/>
                      <a:pt x="1711" y="3715"/>
                    </a:cubicBezTo>
                    <a:cubicBezTo>
                      <a:pt x="1248" y="3922"/>
                      <a:pt x="761" y="4349"/>
                      <a:pt x="573" y="4827"/>
                    </a:cubicBezTo>
                    <a:cubicBezTo>
                      <a:pt x="369" y="5346"/>
                      <a:pt x="711" y="5882"/>
                      <a:pt x="1226" y="6036"/>
                    </a:cubicBezTo>
                    <a:cubicBezTo>
                      <a:pt x="1339" y="6070"/>
                      <a:pt x="1454" y="6085"/>
                      <a:pt x="1568" y="6085"/>
                    </a:cubicBezTo>
                    <a:cubicBezTo>
                      <a:pt x="1954" y="6085"/>
                      <a:pt x="2340" y="5914"/>
                      <a:pt x="2670" y="5729"/>
                    </a:cubicBezTo>
                    <a:cubicBezTo>
                      <a:pt x="2823" y="5644"/>
                      <a:pt x="2972" y="5551"/>
                      <a:pt x="3119" y="5457"/>
                    </a:cubicBezTo>
                    <a:lnTo>
                      <a:pt x="3119" y="5457"/>
                    </a:lnTo>
                    <a:cubicBezTo>
                      <a:pt x="2874" y="6222"/>
                      <a:pt x="3048" y="7133"/>
                      <a:pt x="3653" y="7682"/>
                    </a:cubicBezTo>
                    <a:cubicBezTo>
                      <a:pt x="3821" y="7833"/>
                      <a:pt x="4022" y="7908"/>
                      <a:pt x="4220" y="7908"/>
                    </a:cubicBezTo>
                    <a:cubicBezTo>
                      <a:pt x="4453" y="7908"/>
                      <a:pt x="4684" y="7805"/>
                      <a:pt x="4856" y="7604"/>
                    </a:cubicBezTo>
                    <a:cubicBezTo>
                      <a:pt x="5144" y="7268"/>
                      <a:pt x="5237" y="6779"/>
                      <a:pt x="5266" y="6349"/>
                    </a:cubicBezTo>
                    <a:cubicBezTo>
                      <a:pt x="5351" y="6483"/>
                      <a:pt x="5448" y="6610"/>
                      <a:pt x="5555" y="6728"/>
                    </a:cubicBezTo>
                    <a:cubicBezTo>
                      <a:pt x="5844" y="7044"/>
                      <a:pt x="6274" y="7460"/>
                      <a:pt x="6736" y="7460"/>
                    </a:cubicBezTo>
                    <a:cubicBezTo>
                      <a:pt x="6750" y="7460"/>
                      <a:pt x="6765" y="7459"/>
                      <a:pt x="6779" y="7459"/>
                    </a:cubicBezTo>
                    <a:cubicBezTo>
                      <a:pt x="7725" y="7404"/>
                      <a:pt x="7224" y="5995"/>
                      <a:pt x="6946" y="5528"/>
                    </a:cubicBezTo>
                    <a:cubicBezTo>
                      <a:pt x="6857" y="5379"/>
                      <a:pt x="6750" y="5243"/>
                      <a:pt x="6628" y="5121"/>
                    </a:cubicBezTo>
                    <a:lnTo>
                      <a:pt x="6628" y="5121"/>
                    </a:lnTo>
                    <a:cubicBezTo>
                      <a:pt x="6853" y="5195"/>
                      <a:pt x="7091" y="5232"/>
                      <a:pt x="7328" y="5232"/>
                    </a:cubicBezTo>
                    <a:cubicBezTo>
                      <a:pt x="7334" y="5232"/>
                      <a:pt x="7340" y="5232"/>
                      <a:pt x="7346" y="5232"/>
                    </a:cubicBezTo>
                    <a:cubicBezTo>
                      <a:pt x="7951" y="5215"/>
                      <a:pt x="8654" y="4905"/>
                      <a:pt x="8801" y="4264"/>
                    </a:cubicBezTo>
                    <a:cubicBezTo>
                      <a:pt x="8910" y="3791"/>
                      <a:pt x="8706" y="3321"/>
                      <a:pt x="8256" y="3127"/>
                    </a:cubicBezTo>
                    <a:cubicBezTo>
                      <a:pt x="8027" y="3027"/>
                      <a:pt x="7777" y="2995"/>
                      <a:pt x="7524" y="2995"/>
                    </a:cubicBezTo>
                    <a:cubicBezTo>
                      <a:pt x="7301" y="2995"/>
                      <a:pt x="7076" y="3020"/>
                      <a:pt x="6864" y="3048"/>
                    </a:cubicBezTo>
                    <a:cubicBezTo>
                      <a:pt x="6777" y="3059"/>
                      <a:pt x="6690" y="3072"/>
                      <a:pt x="6603" y="3088"/>
                    </a:cubicBezTo>
                    <a:cubicBezTo>
                      <a:pt x="6677" y="3021"/>
                      <a:pt x="6752" y="2954"/>
                      <a:pt x="6823" y="2883"/>
                    </a:cubicBezTo>
                    <a:cubicBezTo>
                      <a:pt x="7166" y="2536"/>
                      <a:pt x="7522" y="2106"/>
                      <a:pt x="7567" y="1597"/>
                    </a:cubicBezTo>
                    <a:cubicBezTo>
                      <a:pt x="7616" y="1060"/>
                      <a:pt x="7280" y="515"/>
                      <a:pt x="6732" y="418"/>
                    </a:cubicBezTo>
                    <a:cubicBezTo>
                      <a:pt x="6661" y="406"/>
                      <a:pt x="6590" y="400"/>
                      <a:pt x="6518" y="400"/>
                    </a:cubicBezTo>
                    <a:cubicBezTo>
                      <a:pt x="6031" y="400"/>
                      <a:pt x="5546" y="680"/>
                      <a:pt x="5275" y="1076"/>
                    </a:cubicBezTo>
                    <a:cubicBezTo>
                      <a:pt x="5204" y="1181"/>
                      <a:pt x="5141" y="1294"/>
                      <a:pt x="5088" y="1410"/>
                    </a:cubicBezTo>
                    <a:cubicBezTo>
                      <a:pt x="4937" y="996"/>
                      <a:pt x="4687" y="620"/>
                      <a:pt x="4351" y="351"/>
                    </a:cubicBezTo>
                    <a:cubicBezTo>
                      <a:pt x="4145" y="186"/>
                      <a:pt x="3835" y="0"/>
                      <a:pt x="3552" y="0"/>
                    </a:cubicBezTo>
                    <a:close/>
                  </a:path>
                </a:pathLst>
              </a:custGeom>
              <a:solidFill>
                <a:srgbClr val="FF41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09" name="Google Shape;8674;p66">
                <a:extLst>
                  <a:ext uri="{FF2B5EF4-FFF2-40B4-BE49-F238E27FC236}">
                    <a16:creationId xmlns:a16="http://schemas.microsoft.com/office/drawing/2014/main" id="{2C02FA04-3B85-9345-643C-A7C4C97D2F89}"/>
                  </a:ext>
                </a:extLst>
              </p:cNvPr>
              <p:cNvSpPr/>
              <p:nvPr/>
            </p:nvSpPr>
            <p:spPr>
              <a:xfrm>
                <a:off x="-1313311" y="2750637"/>
                <a:ext cx="66565" cy="64857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3721" extrusionOk="0">
                    <a:moveTo>
                      <a:pt x="2012" y="0"/>
                    </a:moveTo>
                    <a:cubicBezTo>
                      <a:pt x="1940" y="0"/>
                      <a:pt x="1868" y="3"/>
                      <a:pt x="1796" y="11"/>
                    </a:cubicBezTo>
                    <a:cubicBezTo>
                      <a:pt x="804" y="111"/>
                      <a:pt x="1" y="1010"/>
                      <a:pt x="81" y="2018"/>
                    </a:cubicBezTo>
                    <a:cubicBezTo>
                      <a:pt x="154" y="2930"/>
                      <a:pt x="878" y="3556"/>
                      <a:pt x="1743" y="3700"/>
                    </a:cubicBezTo>
                    <a:cubicBezTo>
                      <a:pt x="1835" y="3714"/>
                      <a:pt x="1928" y="3721"/>
                      <a:pt x="2020" y="3721"/>
                    </a:cubicBezTo>
                    <a:cubicBezTo>
                      <a:pt x="2263" y="3721"/>
                      <a:pt x="2504" y="3673"/>
                      <a:pt x="2729" y="3578"/>
                    </a:cubicBezTo>
                    <a:cubicBezTo>
                      <a:pt x="3314" y="3329"/>
                      <a:pt x="3710" y="2750"/>
                      <a:pt x="3799" y="2131"/>
                    </a:cubicBezTo>
                    <a:cubicBezTo>
                      <a:pt x="3814" y="2025"/>
                      <a:pt x="3819" y="1920"/>
                      <a:pt x="3814" y="1813"/>
                    </a:cubicBezTo>
                    <a:cubicBezTo>
                      <a:pt x="3819" y="1731"/>
                      <a:pt x="3819" y="1647"/>
                      <a:pt x="3814" y="1566"/>
                    </a:cubicBezTo>
                    <a:cubicBezTo>
                      <a:pt x="3783" y="1104"/>
                      <a:pt x="3505" y="690"/>
                      <a:pt x="3151" y="412"/>
                    </a:cubicBezTo>
                    <a:cubicBezTo>
                      <a:pt x="2860" y="185"/>
                      <a:pt x="2477" y="16"/>
                      <a:pt x="2106" y="2"/>
                    </a:cubicBezTo>
                    <a:cubicBezTo>
                      <a:pt x="2075" y="1"/>
                      <a:pt x="2043" y="0"/>
                      <a:pt x="2012" y="0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10" name="Google Shape;8675;p66">
                <a:extLst>
                  <a:ext uri="{FF2B5EF4-FFF2-40B4-BE49-F238E27FC236}">
                    <a16:creationId xmlns:a16="http://schemas.microsoft.com/office/drawing/2014/main" id="{A03FDA89-D61A-7E2C-E331-61F3BE63DD18}"/>
                  </a:ext>
                </a:extLst>
              </p:cNvPr>
              <p:cNvSpPr/>
              <p:nvPr/>
            </p:nvSpPr>
            <p:spPr>
              <a:xfrm>
                <a:off x="-1616993" y="2643392"/>
                <a:ext cx="245711" cy="21860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2542" extrusionOk="0">
                    <a:moveTo>
                      <a:pt x="6478" y="0"/>
                    </a:moveTo>
                    <a:cubicBezTo>
                      <a:pt x="6204" y="0"/>
                      <a:pt x="5929" y="72"/>
                      <a:pt x="5681" y="230"/>
                    </a:cubicBezTo>
                    <a:cubicBezTo>
                      <a:pt x="4947" y="695"/>
                      <a:pt x="4586" y="1658"/>
                      <a:pt x="4702" y="2497"/>
                    </a:cubicBezTo>
                    <a:cubicBezTo>
                      <a:pt x="4733" y="2693"/>
                      <a:pt x="4777" y="2885"/>
                      <a:pt x="4837" y="3074"/>
                    </a:cubicBezTo>
                    <a:cubicBezTo>
                      <a:pt x="4294" y="2792"/>
                      <a:pt x="3692" y="2627"/>
                      <a:pt x="3094" y="2627"/>
                    </a:cubicBezTo>
                    <a:cubicBezTo>
                      <a:pt x="3027" y="2627"/>
                      <a:pt x="2960" y="2629"/>
                      <a:pt x="2893" y="2633"/>
                    </a:cubicBezTo>
                    <a:cubicBezTo>
                      <a:pt x="2266" y="2671"/>
                      <a:pt x="1309" y="2916"/>
                      <a:pt x="1349" y="3714"/>
                    </a:cubicBezTo>
                    <a:cubicBezTo>
                      <a:pt x="1376" y="4309"/>
                      <a:pt x="1927" y="4825"/>
                      <a:pt x="2374" y="5156"/>
                    </a:cubicBezTo>
                    <a:cubicBezTo>
                      <a:pt x="2528" y="5268"/>
                      <a:pt x="2690" y="5372"/>
                      <a:pt x="2851" y="5470"/>
                    </a:cubicBezTo>
                    <a:cubicBezTo>
                      <a:pt x="2731" y="5497"/>
                      <a:pt x="2613" y="5526"/>
                      <a:pt x="2497" y="5561"/>
                    </a:cubicBezTo>
                    <a:cubicBezTo>
                      <a:pt x="1540" y="5851"/>
                      <a:pt x="479" y="6513"/>
                      <a:pt x="229" y="7553"/>
                    </a:cubicBezTo>
                    <a:cubicBezTo>
                      <a:pt x="0" y="8503"/>
                      <a:pt x="833" y="8744"/>
                      <a:pt x="1750" y="8744"/>
                    </a:cubicBezTo>
                    <a:cubicBezTo>
                      <a:pt x="2466" y="8744"/>
                      <a:pt x="3234" y="8597"/>
                      <a:pt x="3589" y="8525"/>
                    </a:cubicBezTo>
                    <a:cubicBezTo>
                      <a:pt x="3667" y="8509"/>
                      <a:pt x="3745" y="8492"/>
                      <a:pt x="3823" y="8476"/>
                    </a:cubicBezTo>
                    <a:lnTo>
                      <a:pt x="3823" y="8476"/>
                    </a:lnTo>
                    <a:cubicBezTo>
                      <a:pt x="3649" y="8709"/>
                      <a:pt x="3500" y="8959"/>
                      <a:pt x="3384" y="9224"/>
                    </a:cubicBezTo>
                    <a:cubicBezTo>
                      <a:pt x="3069" y="9942"/>
                      <a:pt x="2957" y="10937"/>
                      <a:pt x="3240" y="11680"/>
                    </a:cubicBezTo>
                    <a:cubicBezTo>
                      <a:pt x="3457" y="12246"/>
                      <a:pt x="3991" y="12541"/>
                      <a:pt x="4549" y="12541"/>
                    </a:cubicBezTo>
                    <a:cubicBezTo>
                      <a:pt x="4785" y="12541"/>
                      <a:pt x="5025" y="12489"/>
                      <a:pt x="5247" y="12381"/>
                    </a:cubicBezTo>
                    <a:cubicBezTo>
                      <a:pt x="5965" y="12036"/>
                      <a:pt x="6335" y="11246"/>
                      <a:pt x="6575" y="10527"/>
                    </a:cubicBezTo>
                    <a:cubicBezTo>
                      <a:pt x="6662" y="10271"/>
                      <a:pt x="6737" y="10009"/>
                      <a:pt x="6804" y="9746"/>
                    </a:cubicBezTo>
                    <a:cubicBezTo>
                      <a:pt x="7319" y="10871"/>
                      <a:pt x="8460" y="11731"/>
                      <a:pt x="9714" y="11731"/>
                    </a:cubicBezTo>
                    <a:cubicBezTo>
                      <a:pt x="9719" y="11731"/>
                      <a:pt x="9725" y="11731"/>
                      <a:pt x="9730" y="11731"/>
                    </a:cubicBezTo>
                    <a:cubicBezTo>
                      <a:pt x="10493" y="11729"/>
                      <a:pt x="11050" y="11148"/>
                      <a:pt x="11027" y="10392"/>
                    </a:cubicBezTo>
                    <a:cubicBezTo>
                      <a:pt x="11007" y="9708"/>
                      <a:pt x="10602" y="9052"/>
                      <a:pt x="10189" y="8531"/>
                    </a:cubicBezTo>
                    <a:lnTo>
                      <a:pt x="10189" y="8531"/>
                    </a:lnTo>
                    <a:cubicBezTo>
                      <a:pt x="10426" y="8594"/>
                      <a:pt x="10669" y="8640"/>
                      <a:pt x="10912" y="8661"/>
                    </a:cubicBezTo>
                    <a:cubicBezTo>
                      <a:pt x="11107" y="8679"/>
                      <a:pt x="11324" y="8694"/>
                      <a:pt x="11547" y="8694"/>
                    </a:cubicBezTo>
                    <a:cubicBezTo>
                      <a:pt x="12106" y="8694"/>
                      <a:pt x="12702" y="8601"/>
                      <a:pt x="13072" y="8222"/>
                    </a:cubicBezTo>
                    <a:cubicBezTo>
                      <a:pt x="14096" y="7174"/>
                      <a:pt x="12055" y="6088"/>
                      <a:pt x="11250" y="5842"/>
                    </a:cubicBezTo>
                    <a:cubicBezTo>
                      <a:pt x="10994" y="5766"/>
                      <a:pt x="10729" y="5723"/>
                      <a:pt x="10464" y="5712"/>
                    </a:cubicBezTo>
                    <a:cubicBezTo>
                      <a:pt x="10803" y="5552"/>
                      <a:pt x="11125" y="5350"/>
                      <a:pt x="11397" y="5089"/>
                    </a:cubicBezTo>
                    <a:cubicBezTo>
                      <a:pt x="12071" y="4440"/>
                      <a:pt x="12553" y="3354"/>
                      <a:pt x="12051" y="2469"/>
                    </a:cubicBezTo>
                    <a:cubicBezTo>
                      <a:pt x="11766" y="1963"/>
                      <a:pt x="11268" y="1655"/>
                      <a:pt x="10725" y="1655"/>
                    </a:cubicBezTo>
                    <a:cubicBezTo>
                      <a:pt x="10567" y="1655"/>
                      <a:pt x="10406" y="1681"/>
                      <a:pt x="10244" y="1736"/>
                    </a:cubicBezTo>
                    <a:cubicBezTo>
                      <a:pt x="9557" y="1970"/>
                      <a:pt x="9027" y="2558"/>
                      <a:pt x="8573" y="3096"/>
                    </a:cubicBezTo>
                    <a:cubicBezTo>
                      <a:pt x="8486" y="3200"/>
                      <a:pt x="8400" y="3307"/>
                      <a:pt x="8317" y="3414"/>
                    </a:cubicBezTo>
                    <a:cubicBezTo>
                      <a:pt x="8333" y="3260"/>
                      <a:pt x="8348" y="3107"/>
                      <a:pt x="8353" y="2951"/>
                    </a:cubicBezTo>
                    <a:cubicBezTo>
                      <a:pt x="8384" y="2195"/>
                      <a:pt x="8340" y="1334"/>
                      <a:pt x="7864" y="706"/>
                    </a:cubicBezTo>
                    <a:cubicBezTo>
                      <a:pt x="7533" y="268"/>
                      <a:pt x="7007" y="0"/>
                      <a:pt x="6478" y="0"/>
                    </a:cubicBezTo>
                    <a:close/>
                  </a:path>
                </a:pathLst>
              </a:custGeom>
              <a:solidFill>
                <a:srgbClr val="FDD7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11" name="Google Shape;8676;p66">
                <a:extLst>
                  <a:ext uri="{FF2B5EF4-FFF2-40B4-BE49-F238E27FC236}">
                    <a16:creationId xmlns:a16="http://schemas.microsoft.com/office/drawing/2014/main" id="{7DE0E6FC-0D5B-98B9-E815-DEB877FEA1F6}"/>
                  </a:ext>
                </a:extLst>
              </p:cNvPr>
              <p:cNvSpPr/>
              <p:nvPr/>
            </p:nvSpPr>
            <p:spPr>
              <a:xfrm>
                <a:off x="-1575370" y="2682678"/>
                <a:ext cx="159345" cy="141776"/>
              </a:xfrm>
              <a:custGeom>
                <a:avLst/>
                <a:gdLst/>
                <a:ahLst/>
                <a:cxnLst/>
                <a:rect l="l" t="t" r="r" b="b"/>
                <a:pathLst>
                  <a:path w="9142" h="8134" extrusionOk="0">
                    <a:moveTo>
                      <a:pt x="4202" y="1"/>
                    </a:moveTo>
                    <a:cubicBezTo>
                      <a:pt x="4024" y="1"/>
                      <a:pt x="3845" y="47"/>
                      <a:pt x="3684" y="150"/>
                    </a:cubicBezTo>
                    <a:cubicBezTo>
                      <a:pt x="3208" y="452"/>
                      <a:pt x="2974" y="1075"/>
                      <a:pt x="3050" y="1619"/>
                    </a:cubicBezTo>
                    <a:cubicBezTo>
                      <a:pt x="3070" y="1747"/>
                      <a:pt x="3099" y="1872"/>
                      <a:pt x="3137" y="1994"/>
                    </a:cubicBezTo>
                    <a:cubicBezTo>
                      <a:pt x="2785" y="1811"/>
                      <a:pt x="2394" y="1704"/>
                      <a:pt x="2007" y="1704"/>
                    </a:cubicBezTo>
                    <a:cubicBezTo>
                      <a:pt x="1964" y="1704"/>
                      <a:pt x="1920" y="1706"/>
                      <a:pt x="1876" y="1708"/>
                    </a:cubicBezTo>
                    <a:cubicBezTo>
                      <a:pt x="1470" y="1734"/>
                      <a:pt x="850" y="1892"/>
                      <a:pt x="874" y="2408"/>
                    </a:cubicBezTo>
                    <a:cubicBezTo>
                      <a:pt x="892" y="2795"/>
                      <a:pt x="1250" y="3129"/>
                      <a:pt x="1539" y="3343"/>
                    </a:cubicBezTo>
                    <a:cubicBezTo>
                      <a:pt x="1640" y="3418"/>
                      <a:pt x="1744" y="3485"/>
                      <a:pt x="1849" y="3548"/>
                    </a:cubicBezTo>
                    <a:cubicBezTo>
                      <a:pt x="1771" y="3565"/>
                      <a:pt x="1695" y="3585"/>
                      <a:pt x="1620" y="3608"/>
                    </a:cubicBezTo>
                    <a:cubicBezTo>
                      <a:pt x="999" y="3795"/>
                      <a:pt x="311" y="4224"/>
                      <a:pt x="149" y="4898"/>
                    </a:cubicBezTo>
                    <a:cubicBezTo>
                      <a:pt x="0" y="5515"/>
                      <a:pt x="540" y="5672"/>
                      <a:pt x="1135" y="5672"/>
                    </a:cubicBezTo>
                    <a:cubicBezTo>
                      <a:pt x="1599" y="5672"/>
                      <a:pt x="2098" y="5576"/>
                      <a:pt x="2329" y="5530"/>
                    </a:cubicBezTo>
                    <a:cubicBezTo>
                      <a:pt x="2378" y="5519"/>
                      <a:pt x="2429" y="5508"/>
                      <a:pt x="2480" y="5497"/>
                    </a:cubicBezTo>
                    <a:lnTo>
                      <a:pt x="2480" y="5497"/>
                    </a:lnTo>
                    <a:cubicBezTo>
                      <a:pt x="2367" y="5648"/>
                      <a:pt x="2271" y="5810"/>
                      <a:pt x="2194" y="5982"/>
                    </a:cubicBezTo>
                    <a:cubicBezTo>
                      <a:pt x="1989" y="6449"/>
                      <a:pt x="1918" y="7094"/>
                      <a:pt x="2102" y="7575"/>
                    </a:cubicBezTo>
                    <a:cubicBezTo>
                      <a:pt x="2242" y="7942"/>
                      <a:pt x="2588" y="8133"/>
                      <a:pt x="2950" y="8133"/>
                    </a:cubicBezTo>
                    <a:cubicBezTo>
                      <a:pt x="3103" y="8133"/>
                      <a:pt x="3259" y="8099"/>
                      <a:pt x="3404" y="8029"/>
                    </a:cubicBezTo>
                    <a:cubicBezTo>
                      <a:pt x="3869" y="7806"/>
                      <a:pt x="4109" y="7292"/>
                      <a:pt x="4265" y="6827"/>
                    </a:cubicBezTo>
                    <a:cubicBezTo>
                      <a:pt x="4321" y="6660"/>
                      <a:pt x="4369" y="6491"/>
                      <a:pt x="4412" y="6320"/>
                    </a:cubicBezTo>
                    <a:cubicBezTo>
                      <a:pt x="4747" y="7049"/>
                      <a:pt x="5486" y="7606"/>
                      <a:pt x="6298" y="7606"/>
                    </a:cubicBezTo>
                    <a:cubicBezTo>
                      <a:pt x="6302" y="7606"/>
                      <a:pt x="6306" y="7606"/>
                      <a:pt x="6310" y="7606"/>
                    </a:cubicBezTo>
                    <a:cubicBezTo>
                      <a:pt x="6804" y="7606"/>
                      <a:pt x="7166" y="7230"/>
                      <a:pt x="7151" y="6740"/>
                    </a:cubicBezTo>
                    <a:cubicBezTo>
                      <a:pt x="7137" y="6295"/>
                      <a:pt x="6875" y="5872"/>
                      <a:pt x="6608" y="5532"/>
                    </a:cubicBezTo>
                    <a:lnTo>
                      <a:pt x="6608" y="5532"/>
                    </a:lnTo>
                    <a:cubicBezTo>
                      <a:pt x="6761" y="5574"/>
                      <a:pt x="6919" y="5603"/>
                      <a:pt x="7077" y="5617"/>
                    </a:cubicBezTo>
                    <a:cubicBezTo>
                      <a:pt x="7202" y="5629"/>
                      <a:pt x="7342" y="5638"/>
                      <a:pt x="7486" y="5638"/>
                    </a:cubicBezTo>
                    <a:cubicBezTo>
                      <a:pt x="7849" y="5638"/>
                      <a:pt x="8237" y="5578"/>
                      <a:pt x="8477" y="5332"/>
                    </a:cubicBezTo>
                    <a:cubicBezTo>
                      <a:pt x="9142" y="4653"/>
                      <a:pt x="7818" y="3948"/>
                      <a:pt x="7296" y="3788"/>
                    </a:cubicBezTo>
                    <a:cubicBezTo>
                      <a:pt x="7129" y="3739"/>
                      <a:pt x="6959" y="3710"/>
                      <a:pt x="6786" y="3703"/>
                    </a:cubicBezTo>
                    <a:cubicBezTo>
                      <a:pt x="7008" y="3603"/>
                      <a:pt x="7213" y="3467"/>
                      <a:pt x="7391" y="3300"/>
                    </a:cubicBezTo>
                    <a:cubicBezTo>
                      <a:pt x="7829" y="2878"/>
                      <a:pt x="8141" y="2175"/>
                      <a:pt x="7816" y="1601"/>
                    </a:cubicBezTo>
                    <a:cubicBezTo>
                      <a:pt x="7630" y="1273"/>
                      <a:pt x="7308" y="1073"/>
                      <a:pt x="6955" y="1073"/>
                    </a:cubicBezTo>
                    <a:cubicBezTo>
                      <a:pt x="6853" y="1073"/>
                      <a:pt x="6748" y="1090"/>
                      <a:pt x="6643" y="1125"/>
                    </a:cubicBezTo>
                    <a:cubicBezTo>
                      <a:pt x="6199" y="1278"/>
                      <a:pt x="5854" y="1659"/>
                      <a:pt x="5560" y="2008"/>
                    </a:cubicBezTo>
                    <a:cubicBezTo>
                      <a:pt x="5504" y="2075"/>
                      <a:pt x="5447" y="2144"/>
                      <a:pt x="5393" y="2215"/>
                    </a:cubicBezTo>
                    <a:cubicBezTo>
                      <a:pt x="5404" y="2115"/>
                      <a:pt x="5413" y="2015"/>
                      <a:pt x="5418" y="1914"/>
                    </a:cubicBezTo>
                    <a:cubicBezTo>
                      <a:pt x="5437" y="1423"/>
                      <a:pt x="5409" y="866"/>
                      <a:pt x="5101" y="457"/>
                    </a:cubicBezTo>
                    <a:cubicBezTo>
                      <a:pt x="4885" y="174"/>
                      <a:pt x="4545" y="1"/>
                      <a:pt x="4202" y="1"/>
                    </a:cubicBezTo>
                    <a:close/>
                  </a:path>
                </a:pathLst>
              </a:custGeom>
              <a:solidFill>
                <a:srgbClr val="FFB5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12" name="Google Shape;8677;p66">
                <a:extLst>
                  <a:ext uri="{FF2B5EF4-FFF2-40B4-BE49-F238E27FC236}">
                    <a16:creationId xmlns:a16="http://schemas.microsoft.com/office/drawing/2014/main" id="{DEA9A96A-D840-FE89-D43B-4C19E7FC0141}"/>
                  </a:ext>
                </a:extLst>
              </p:cNvPr>
              <p:cNvSpPr/>
              <p:nvPr/>
            </p:nvSpPr>
            <p:spPr>
              <a:xfrm>
                <a:off x="-1528623" y="2718967"/>
                <a:ext cx="70313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3745" extrusionOk="0">
                    <a:moveTo>
                      <a:pt x="2092" y="0"/>
                    </a:moveTo>
                    <a:cubicBezTo>
                      <a:pt x="2042" y="0"/>
                      <a:pt x="1992" y="2"/>
                      <a:pt x="1943" y="6"/>
                    </a:cubicBezTo>
                    <a:cubicBezTo>
                      <a:pt x="1576" y="35"/>
                      <a:pt x="1176" y="168"/>
                      <a:pt x="891" y="407"/>
                    </a:cubicBezTo>
                    <a:cubicBezTo>
                      <a:pt x="811" y="475"/>
                      <a:pt x="737" y="546"/>
                      <a:pt x="668" y="624"/>
                    </a:cubicBezTo>
                    <a:cubicBezTo>
                      <a:pt x="1" y="1368"/>
                      <a:pt x="14" y="2576"/>
                      <a:pt x="753" y="3268"/>
                    </a:cubicBezTo>
                    <a:cubicBezTo>
                      <a:pt x="1103" y="3596"/>
                      <a:pt x="1532" y="3745"/>
                      <a:pt x="1967" y="3745"/>
                    </a:cubicBezTo>
                    <a:cubicBezTo>
                      <a:pt x="2364" y="3745"/>
                      <a:pt x="2767" y="3620"/>
                      <a:pt x="3120" y="3392"/>
                    </a:cubicBezTo>
                    <a:cubicBezTo>
                      <a:pt x="3403" y="3203"/>
                      <a:pt x="3626" y="2941"/>
                      <a:pt x="3768" y="2633"/>
                    </a:cubicBezTo>
                    <a:cubicBezTo>
                      <a:pt x="4033" y="2053"/>
                      <a:pt x="3937" y="1357"/>
                      <a:pt x="3585" y="840"/>
                    </a:cubicBezTo>
                    <a:cubicBezTo>
                      <a:pt x="3523" y="751"/>
                      <a:pt x="3456" y="671"/>
                      <a:pt x="3379" y="595"/>
                    </a:cubicBezTo>
                    <a:cubicBezTo>
                      <a:pt x="3329" y="529"/>
                      <a:pt x="3272" y="469"/>
                      <a:pt x="3212" y="411"/>
                    </a:cubicBezTo>
                    <a:cubicBezTo>
                      <a:pt x="2915" y="127"/>
                      <a:pt x="2498" y="0"/>
                      <a:pt x="2092" y="0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13" name="Google Shape;8678;p66">
                <a:extLst>
                  <a:ext uri="{FF2B5EF4-FFF2-40B4-BE49-F238E27FC236}">
                    <a16:creationId xmlns:a16="http://schemas.microsoft.com/office/drawing/2014/main" id="{3B8E378F-4B26-9F2A-D49A-AA6035BF76EF}"/>
                  </a:ext>
                </a:extLst>
              </p:cNvPr>
              <p:cNvSpPr/>
              <p:nvPr/>
            </p:nvSpPr>
            <p:spPr>
              <a:xfrm>
                <a:off x="-1186438" y="2733225"/>
                <a:ext cx="198353" cy="172696"/>
              </a:xfrm>
              <a:custGeom>
                <a:avLst/>
                <a:gdLst/>
                <a:ahLst/>
                <a:cxnLst/>
                <a:rect l="l" t="t" r="r" b="b"/>
                <a:pathLst>
                  <a:path w="11380" h="9908" extrusionOk="0">
                    <a:moveTo>
                      <a:pt x="4844" y="0"/>
                    </a:moveTo>
                    <a:cubicBezTo>
                      <a:pt x="4472" y="0"/>
                      <a:pt x="4122" y="204"/>
                      <a:pt x="3927" y="570"/>
                    </a:cubicBezTo>
                    <a:cubicBezTo>
                      <a:pt x="3666" y="1063"/>
                      <a:pt x="3687" y="1687"/>
                      <a:pt x="3767" y="2223"/>
                    </a:cubicBezTo>
                    <a:cubicBezTo>
                      <a:pt x="3627" y="2082"/>
                      <a:pt x="3473" y="1953"/>
                      <a:pt x="3310" y="1836"/>
                    </a:cubicBezTo>
                    <a:cubicBezTo>
                      <a:pt x="2927" y="1569"/>
                      <a:pt x="2394" y="1237"/>
                      <a:pt x="1889" y="1237"/>
                    </a:cubicBezTo>
                    <a:cubicBezTo>
                      <a:pt x="1794" y="1237"/>
                      <a:pt x="1699" y="1249"/>
                      <a:pt x="1608" y="1275"/>
                    </a:cubicBezTo>
                    <a:cubicBezTo>
                      <a:pt x="460" y="1602"/>
                      <a:pt x="1462" y="3193"/>
                      <a:pt x="1933" y="3693"/>
                    </a:cubicBezTo>
                    <a:cubicBezTo>
                      <a:pt x="2082" y="3849"/>
                      <a:pt x="2251" y="3987"/>
                      <a:pt x="2434" y="4103"/>
                    </a:cubicBezTo>
                    <a:cubicBezTo>
                      <a:pt x="2344" y="4094"/>
                      <a:pt x="2253" y="4089"/>
                      <a:pt x="2163" y="4089"/>
                    </a:cubicBezTo>
                    <a:cubicBezTo>
                      <a:pt x="1948" y="4089"/>
                      <a:pt x="1734" y="4115"/>
                      <a:pt x="1524" y="4165"/>
                    </a:cubicBezTo>
                    <a:cubicBezTo>
                      <a:pt x="785" y="4350"/>
                      <a:pt x="7" y="4924"/>
                      <a:pt x="2" y="5751"/>
                    </a:cubicBezTo>
                    <a:cubicBezTo>
                      <a:pt x="0" y="6361"/>
                      <a:pt x="378" y="6882"/>
                      <a:pt x="985" y="7000"/>
                    </a:cubicBezTo>
                    <a:cubicBezTo>
                      <a:pt x="1098" y="7022"/>
                      <a:pt x="1214" y="7032"/>
                      <a:pt x="1330" y="7032"/>
                    </a:cubicBezTo>
                    <a:cubicBezTo>
                      <a:pt x="1801" y="7032"/>
                      <a:pt x="2282" y="6871"/>
                      <a:pt x="2714" y="6715"/>
                    </a:cubicBezTo>
                    <a:cubicBezTo>
                      <a:pt x="2817" y="6677"/>
                      <a:pt x="2921" y="6635"/>
                      <a:pt x="3023" y="6593"/>
                    </a:cubicBezTo>
                    <a:lnTo>
                      <a:pt x="3023" y="6593"/>
                    </a:lnTo>
                    <a:cubicBezTo>
                      <a:pt x="2950" y="6695"/>
                      <a:pt x="2877" y="6797"/>
                      <a:pt x="2810" y="6904"/>
                    </a:cubicBezTo>
                    <a:cubicBezTo>
                      <a:pt x="2483" y="7427"/>
                      <a:pt x="2165" y="8052"/>
                      <a:pt x="2249" y="8688"/>
                    </a:cubicBezTo>
                    <a:cubicBezTo>
                      <a:pt x="2332" y="9344"/>
                      <a:pt x="2869" y="9908"/>
                      <a:pt x="3544" y="9908"/>
                    </a:cubicBezTo>
                    <a:cubicBezTo>
                      <a:pt x="3562" y="9908"/>
                      <a:pt x="3580" y="9907"/>
                      <a:pt x="3598" y="9906"/>
                    </a:cubicBezTo>
                    <a:cubicBezTo>
                      <a:pt x="4303" y="9874"/>
                      <a:pt x="4948" y="9340"/>
                      <a:pt x="5204" y="8700"/>
                    </a:cubicBezTo>
                    <a:cubicBezTo>
                      <a:pt x="5262" y="8550"/>
                      <a:pt x="5309" y="8395"/>
                      <a:pt x="5344" y="8239"/>
                    </a:cubicBezTo>
                    <a:cubicBezTo>
                      <a:pt x="5642" y="8706"/>
                      <a:pt x="6054" y="9096"/>
                      <a:pt x="6539" y="9336"/>
                    </a:cubicBezTo>
                    <a:cubicBezTo>
                      <a:pt x="6778" y="9454"/>
                      <a:pt x="7104" y="9569"/>
                      <a:pt x="7403" y="9569"/>
                    </a:cubicBezTo>
                    <a:cubicBezTo>
                      <a:pt x="7675" y="9569"/>
                      <a:pt x="7925" y="9473"/>
                      <a:pt x="8067" y="9198"/>
                    </a:cubicBezTo>
                    <a:cubicBezTo>
                      <a:pt x="8286" y="8764"/>
                      <a:pt x="8106" y="8179"/>
                      <a:pt x="7925" y="7765"/>
                    </a:cubicBezTo>
                    <a:cubicBezTo>
                      <a:pt x="7861" y="7621"/>
                      <a:pt x="7789" y="7483"/>
                      <a:pt x="7714" y="7349"/>
                    </a:cubicBezTo>
                    <a:lnTo>
                      <a:pt x="7714" y="7349"/>
                    </a:lnTo>
                    <a:cubicBezTo>
                      <a:pt x="7809" y="7378"/>
                      <a:pt x="7905" y="7405"/>
                      <a:pt x="8001" y="7427"/>
                    </a:cubicBezTo>
                    <a:cubicBezTo>
                      <a:pt x="8259" y="7486"/>
                      <a:pt x="8539" y="7522"/>
                      <a:pt x="8821" y="7522"/>
                    </a:cubicBezTo>
                    <a:cubicBezTo>
                      <a:pt x="9410" y="7522"/>
                      <a:pt x="10005" y="7365"/>
                      <a:pt x="10408" y="6937"/>
                    </a:cubicBezTo>
                    <a:cubicBezTo>
                      <a:pt x="11380" y="5907"/>
                      <a:pt x="9066" y="5104"/>
                      <a:pt x="8426" y="4891"/>
                    </a:cubicBezTo>
                    <a:cubicBezTo>
                      <a:pt x="8366" y="4871"/>
                      <a:pt x="8304" y="4853"/>
                      <a:pt x="8243" y="4833"/>
                    </a:cubicBezTo>
                    <a:cubicBezTo>
                      <a:pt x="8459" y="4739"/>
                      <a:pt x="8664" y="4621"/>
                      <a:pt x="8855" y="4481"/>
                    </a:cubicBezTo>
                    <a:cubicBezTo>
                      <a:pt x="9367" y="4101"/>
                      <a:pt x="9848" y="3444"/>
                      <a:pt x="9948" y="2806"/>
                    </a:cubicBezTo>
                    <a:cubicBezTo>
                      <a:pt x="10055" y="2112"/>
                      <a:pt x="9489" y="1548"/>
                      <a:pt x="8813" y="1498"/>
                    </a:cubicBezTo>
                    <a:cubicBezTo>
                      <a:pt x="8780" y="1496"/>
                      <a:pt x="8747" y="1495"/>
                      <a:pt x="8714" y="1495"/>
                    </a:cubicBezTo>
                    <a:cubicBezTo>
                      <a:pt x="8107" y="1495"/>
                      <a:pt x="7562" y="1883"/>
                      <a:pt x="7126" y="2270"/>
                    </a:cubicBezTo>
                    <a:cubicBezTo>
                      <a:pt x="6960" y="2418"/>
                      <a:pt x="6802" y="2572"/>
                      <a:pt x="6648" y="2730"/>
                    </a:cubicBezTo>
                    <a:cubicBezTo>
                      <a:pt x="6739" y="1724"/>
                      <a:pt x="6277" y="650"/>
                      <a:pt x="5384" y="147"/>
                    </a:cubicBezTo>
                    <a:cubicBezTo>
                      <a:pt x="5209" y="48"/>
                      <a:pt x="5024" y="0"/>
                      <a:pt x="4844" y="0"/>
                    </a:cubicBezTo>
                    <a:close/>
                  </a:path>
                </a:pathLst>
              </a:custGeom>
              <a:solidFill>
                <a:srgbClr val="FDD7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14" name="Google Shape;8679;p66">
                <a:extLst>
                  <a:ext uri="{FF2B5EF4-FFF2-40B4-BE49-F238E27FC236}">
                    <a16:creationId xmlns:a16="http://schemas.microsoft.com/office/drawing/2014/main" id="{8E488FCF-BB09-FAE8-3BA3-144A6378B27C}"/>
                  </a:ext>
                </a:extLst>
              </p:cNvPr>
              <p:cNvSpPr/>
              <p:nvPr/>
            </p:nvSpPr>
            <p:spPr>
              <a:xfrm>
                <a:off x="-1153931" y="2764424"/>
                <a:ext cx="128686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383" h="6427" extrusionOk="0">
                    <a:moveTo>
                      <a:pt x="3142" y="1"/>
                    </a:moveTo>
                    <a:cubicBezTo>
                      <a:pt x="2900" y="1"/>
                      <a:pt x="2675" y="133"/>
                      <a:pt x="2549" y="370"/>
                    </a:cubicBezTo>
                    <a:cubicBezTo>
                      <a:pt x="2378" y="689"/>
                      <a:pt x="2393" y="1094"/>
                      <a:pt x="2445" y="1441"/>
                    </a:cubicBezTo>
                    <a:cubicBezTo>
                      <a:pt x="2353" y="1350"/>
                      <a:pt x="2253" y="1267"/>
                      <a:pt x="2147" y="1192"/>
                    </a:cubicBezTo>
                    <a:cubicBezTo>
                      <a:pt x="1899" y="1019"/>
                      <a:pt x="1554" y="804"/>
                      <a:pt x="1228" y="804"/>
                    </a:cubicBezTo>
                    <a:cubicBezTo>
                      <a:pt x="1165" y="804"/>
                      <a:pt x="1103" y="812"/>
                      <a:pt x="1043" y="829"/>
                    </a:cubicBezTo>
                    <a:cubicBezTo>
                      <a:pt x="300" y="1040"/>
                      <a:pt x="949" y="2073"/>
                      <a:pt x="1254" y="2395"/>
                    </a:cubicBezTo>
                    <a:cubicBezTo>
                      <a:pt x="1352" y="2497"/>
                      <a:pt x="1461" y="2586"/>
                      <a:pt x="1581" y="2662"/>
                    </a:cubicBezTo>
                    <a:cubicBezTo>
                      <a:pt x="1521" y="2656"/>
                      <a:pt x="1461" y="2653"/>
                      <a:pt x="1401" y="2653"/>
                    </a:cubicBezTo>
                    <a:cubicBezTo>
                      <a:pt x="1262" y="2653"/>
                      <a:pt x="1125" y="2669"/>
                      <a:pt x="990" y="2702"/>
                    </a:cubicBezTo>
                    <a:cubicBezTo>
                      <a:pt x="511" y="2822"/>
                      <a:pt x="6" y="3194"/>
                      <a:pt x="2" y="3730"/>
                    </a:cubicBezTo>
                    <a:cubicBezTo>
                      <a:pt x="1" y="4126"/>
                      <a:pt x="246" y="4464"/>
                      <a:pt x="638" y="4540"/>
                    </a:cubicBezTo>
                    <a:cubicBezTo>
                      <a:pt x="713" y="4554"/>
                      <a:pt x="788" y="4561"/>
                      <a:pt x="864" y="4561"/>
                    </a:cubicBezTo>
                    <a:cubicBezTo>
                      <a:pt x="1170" y="4561"/>
                      <a:pt x="1480" y="4457"/>
                      <a:pt x="1761" y="4355"/>
                    </a:cubicBezTo>
                    <a:cubicBezTo>
                      <a:pt x="1828" y="4329"/>
                      <a:pt x="1895" y="4304"/>
                      <a:pt x="1960" y="4275"/>
                    </a:cubicBezTo>
                    <a:lnTo>
                      <a:pt x="1960" y="4275"/>
                    </a:lnTo>
                    <a:cubicBezTo>
                      <a:pt x="1913" y="4342"/>
                      <a:pt x="1866" y="4407"/>
                      <a:pt x="1822" y="4478"/>
                    </a:cubicBezTo>
                    <a:cubicBezTo>
                      <a:pt x="1610" y="4816"/>
                      <a:pt x="1405" y="5221"/>
                      <a:pt x="1459" y="5635"/>
                    </a:cubicBezTo>
                    <a:cubicBezTo>
                      <a:pt x="1514" y="6060"/>
                      <a:pt x="1862" y="6426"/>
                      <a:pt x="2298" y="6426"/>
                    </a:cubicBezTo>
                    <a:cubicBezTo>
                      <a:pt x="2310" y="6426"/>
                      <a:pt x="2321" y="6426"/>
                      <a:pt x="2333" y="6425"/>
                    </a:cubicBezTo>
                    <a:cubicBezTo>
                      <a:pt x="2792" y="6405"/>
                      <a:pt x="3210" y="6058"/>
                      <a:pt x="3375" y="5644"/>
                    </a:cubicBezTo>
                    <a:cubicBezTo>
                      <a:pt x="3413" y="5546"/>
                      <a:pt x="3444" y="5446"/>
                      <a:pt x="3466" y="5345"/>
                    </a:cubicBezTo>
                    <a:cubicBezTo>
                      <a:pt x="3660" y="5646"/>
                      <a:pt x="3927" y="5900"/>
                      <a:pt x="4242" y="6055"/>
                    </a:cubicBezTo>
                    <a:cubicBezTo>
                      <a:pt x="4397" y="6132"/>
                      <a:pt x="4608" y="6206"/>
                      <a:pt x="4802" y="6206"/>
                    </a:cubicBezTo>
                    <a:cubicBezTo>
                      <a:pt x="4979" y="6206"/>
                      <a:pt x="5141" y="6144"/>
                      <a:pt x="5232" y="5966"/>
                    </a:cubicBezTo>
                    <a:cubicBezTo>
                      <a:pt x="5375" y="5684"/>
                      <a:pt x="5259" y="5305"/>
                      <a:pt x="5141" y="5036"/>
                    </a:cubicBezTo>
                    <a:cubicBezTo>
                      <a:pt x="5101" y="4943"/>
                      <a:pt x="5054" y="4854"/>
                      <a:pt x="5005" y="4767"/>
                    </a:cubicBezTo>
                    <a:lnTo>
                      <a:pt x="5005" y="4767"/>
                    </a:lnTo>
                    <a:cubicBezTo>
                      <a:pt x="5066" y="4785"/>
                      <a:pt x="5128" y="4803"/>
                      <a:pt x="5192" y="4818"/>
                    </a:cubicBezTo>
                    <a:cubicBezTo>
                      <a:pt x="5358" y="4856"/>
                      <a:pt x="5539" y="4879"/>
                      <a:pt x="5722" y="4879"/>
                    </a:cubicBezTo>
                    <a:cubicBezTo>
                      <a:pt x="6104" y="4879"/>
                      <a:pt x="6490" y="4778"/>
                      <a:pt x="6752" y="4500"/>
                    </a:cubicBezTo>
                    <a:cubicBezTo>
                      <a:pt x="7382" y="3832"/>
                      <a:pt x="5882" y="3310"/>
                      <a:pt x="5468" y="3174"/>
                    </a:cubicBezTo>
                    <a:cubicBezTo>
                      <a:pt x="5428" y="3160"/>
                      <a:pt x="5388" y="3149"/>
                      <a:pt x="5348" y="3134"/>
                    </a:cubicBezTo>
                    <a:cubicBezTo>
                      <a:pt x="5488" y="3074"/>
                      <a:pt x="5622" y="2998"/>
                      <a:pt x="5744" y="2907"/>
                    </a:cubicBezTo>
                    <a:cubicBezTo>
                      <a:pt x="6076" y="2662"/>
                      <a:pt x="6389" y="2235"/>
                      <a:pt x="6454" y="1821"/>
                    </a:cubicBezTo>
                    <a:cubicBezTo>
                      <a:pt x="6523" y="1370"/>
                      <a:pt x="6156" y="1004"/>
                      <a:pt x="5718" y="973"/>
                    </a:cubicBezTo>
                    <a:cubicBezTo>
                      <a:pt x="5697" y="971"/>
                      <a:pt x="5676" y="970"/>
                      <a:pt x="5655" y="970"/>
                    </a:cubicBezTo>
                    <a:cubicBezTo>
                      <a:pt x="5261" y="970"/>
                      <a:pt x="4906" y="1222"/>
                      <a:pt x="4623" y="1474"/>
                    </a:cubicBezTo>
                    <a:cubicBezTo>
                      <a:pt x="4518" y="1570"/>
                      <a:pt x="4414" y="1670"/>
                      <a:pt x="4314" y="1772"/>
                    </a:cubicBezTo>
                    <a:cubicBezTo>
                      <a:pt x="4374" y="1120"/>
                      <a:pt x="4073" y="424"/>
                      <a:pt x="3495" y="97"/>
                    </a:cubicBezTo>
                    <a:cubicBezTo>
                      <a:pt x="3380" y="32"/>
                      <a:pt x="3259" y="1"/>
                      <a:pt x="3142" y="1"/>
                    </a:cubicBezTo>
                    <a:close/>
                  </a:path>
                </a:pathLst>
              </a:custGeom>
              <a:solidFill>
                <a:srgbClr val="FFB5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15" name="Google Shape;8680;p66">
                <a:extLst>
                  <a:ext uri="{FF2B5EF4-FFF2-40B4-BE49-F238E27FC236}">
                    <a16:creationId xmlns:a16="http://schemas.microsoft.com/office/drawing/2014/main" id="{55B7B3C8-956E-C65A-5302-CAE2347CFEE4}"/>
                  </a:ext>
                </a:extLst>
              </p:cNvPr>
              <p:cNvSpPr/>
              <p:nvPr/>
            </p:nvSpPr>
            <p:spPr>
              <a:xfrm>
                <a:off x="-1126200" y="2795885"/>
                <a:ext cx="56874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3031" extrusionOk="0">
                    <a:moveTo>
                      <a:pt x="1498" y="1"/>
                    </a:moveTo>
                    <a:cubicBezTo>
                      <a:pt x="1464" y="1"/>
                      <a:pt x="1431" y="1"/>
                      <a:pt x="1397" y="3"/>
                    </a:cubicBezTo>
                    <a:cubicBezTo>
                      <a:pt x="1123" y="21"/>
                      <a:pt x="858" y="118"/>
                      <a:pt x="635" y="277"/>
                    </a:cubicBezTo>
                    <a:cubicBezTo>
                      <a:pt x="213" y="579"/>
                      <a:pt x="1" y="1109"/>
                      <a:pt x="39" y="1620"/>
                    </a:cubicBezTo>
                    <a:cubicBezTo>
                      <a:pt x="46" y="1705"/>
                      <a:pt x="62" y="1791"/>
                      <a:pt x="84" y="1874"/>
                    </a:cubicBezTo>
                    <a:cubicBezTo>
                      <a:pt x="95" y="1941"/>
                      <a:pt x="110" y="2007"/>
                      <a:pt x="128" y="2072"/>
                    </a:cubicBezTo>
                    <a:cubicBezTo>
                      <a:pt x="235" y="2432"/>
                      <a:pt x="529" y="2713"/>
                      <a:pt x="862" y="2871"/>
                    </a:cubicBezTo>
                    <a:cubicBezTo>
                      <a:pt x="1069" y="2969"/>
                      <a:pt x="1315" y="3031"/>
                      <a:pt x="1553" y="3031"/>
                    </a:cubicBezTo>
                    <a:cubicBezTo>
                      <a:pt x="1625" y="3031"/>
                      <a:pt x="1697" y="3025"/>
                      <a:pt x="1766" y="3013"/>
                    </a:cubicBezTo>
                    <a:cubicBezTo>
                      <a:pt x="1850" y="2997"/>
                      <a:pt x="1931" y="2977"/>
                      <a:pt x="2011" y="2949"/>
                    </a:cubicBezTo>
                    <a:cubicBezTo>
                      <a:pt x="2783" y="2693"/>
                      <a:pt x="3263" y="1836"/>
                      <a:pt x="3019" y="1048"/>
                    </a:cubicBezTo>
                    <a:cubicBezTo>
                      <a:pt x="2810" y="369"/>
                      <a:pt x="2175" y="1"/>
                      <a:pt x="1498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16" name="Google Shape;8681;p66">
                <a:extLst>
                  <a:ext uri="{FF2B5EF4-FFF2-40B4-BE49-F238E27FC236}">
                    <a16:creationId xmlns:a16="http://schemas.microsoft.com/office/drawing/2014/main" id="{F5FD21D3-6E4D-5565-2447-8C32C94ECD5E}"/>
                  </a:ext>
                </a:extLst>
              </p:cNvPr>
              <p:cNvSpPr/>
              <p:nvPr/>
            </p:nvSpPr>
            <p:spPr>
              <a:xfrm>
                <a:off x="-1719272" y="3164753"/>
                <a:ext cx="108676" cy="133828"/>
              </a:xfrm>
              <a:custGeom>
                <a:avLst/>
                <a:gdLst/>
                <a:ahLst/>
                <a:cxnLst/>
                <a:rect l="l" t="t" r="r" b="b"/>
                <a:pathLst>
                  <a:path w="6235" h="7678" extrusionOk="0">
                    <a:moveTo>
                      <a:pt x="2672" y="0"/>
                    </a:moveTo>
                    <a:cubicBezTo>
                      <a:pt x="1910" y="0"/>
                      <a:pt x="1134" y="380"/>
                      <a:pt x="726" y="1014"/>
                    </a:cubicBezTo>
                    <a:cubicBezTo>
                      <a:pt x="3" y="2137"/>
                      <a:pt x="1" y="3821"/>
                      <a:pt x="255" y="5090"/>
                    </a:cubicBezTo>
                    <a:cubicBezTo>
                      <a:pt x="520" y="6408"/>
                      <a:pt x="1755" y="7677"/>
                      <a:pt x="3039" y="7677"/>
                    </a:cubicBezTo>
                    <a:cubicBezTo>
                      <a:pt x="3558" y="7677"/>
                      <a:pt x="4086" y="7470"/>
                      <a:pt x="4560" y="6974"/>
                    </a:cubicBezTo>
                    <a:cubicBezTo>
                      <a:pt x="6235" y="5225"/>
                      <a:pt x="5773" y="1786"/>
                      <a:pt x="3872" y="379"/>
                    </a:cubicBezTo>
                    <a:cubicBezTo>
                      <a:pt x="3521" y="119"/>
                      <a:pt x="3099" y="0"/>
                      <a:pt x="2672" y="0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17" name="Google Shape;8682;p66">
                <a:extLst>
                  <a:ext uri="{FF2B5EF4-FFF2-40B4-BE49-F238E27FC236}">
                    <a16:creationId xmlns:a16="http://schemas.microsoft.com/office/drawing/2014/main" id="{3A4D50B3-ECD5-235C-227E-01EC6ABC06F6}"/>
                  </a:ext>
                </a:extLst>
              </p:cNvPr>
              <p:cNvSpPr/>
              <p:nvPr/>
            </p:nvSpPr>
            <p:spPr>
              <a:xfrm>
                <a:off x="-1371963" y="3118634"/>
                <a:ext cx="108641" cy="13384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7679" extrusionOk="0">
                    <a:moveTo>
                      <a:pt x="2671" y="1"/>
                    </a:moveTo>
                    <a:cubicBezTo>
                      <a:pt x="1910" y="1"/>
                      <a:pt x="1134" y="379"/>
                      <a:pt x="725" y="1014"/>
                    </a:cubicBezTo>
                    <a:cubicBezTo>
                      <a:pt x="2" y="2138"/>
                      <a:pt x="0" y="3822"/>
                      <a:pt x="255" y="5092"/>
                    </a:cubicBezTo>
                    <a:cubicBezTo>
                      <a:pt x="518" y="6408"/>
                      <a:pt x="1753" y="7678"/>
                      <a:pt x="3038" y="7678"/>
                    </a:cubicBezTo>
                    <a:cubicBezTo>
                      <a:pt x="3557" y="7678"/>
                      <a:pt x="4085" y="7471"/>
                      <a:pt x="4559" y="6975"/>
                    </a:cubicBezTo>
                    <a:cubicBezTo>
                      <a:pt x="6232" y="5226"/>
                      <a:pt x="5771" y="1788"/>
                      <a:pt x="3869" y="378"/>
                    </a:cubicBezTo>
                    <a:cubicBezTo>
                      <a:pt x="3519" y="119"/>
                      <a:pt x="3097" y="1"/>
                      <a:pt x="2671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18" name="Google Shape;8683;p66">
                <a:extLst>
                  <a:ext uri="{FF2B5EF4-FFF2-40B4-BE49-F238E27FC236}">
                    <a16:creationId xmlns:a16="http://schemas.microsoft.com/office/drawing/2014/main" id="{7161A182-0EAC-72DB-1E51-B851CD763C79}"/>
                  </a:ext>
                </a:extLst>
              </p:cNvPr>
              <p:cNvSpPr/>
              <p:nvPr/>
            </p:nvSpPr>
            <p:spPr>
              <a:xfrm>
                <a:off x="-1701737" y="3332323"/>
                <a:ext cx="465329" cy="248029"/>
              </a:xfrm>
              <a:custGeom>
                <a:avLst/>
                <a:gdLst/>
                <a:ahLst/>
                <a:cxnLst/>
                <a:rect l="l" t="t" r="r" b="b"/>
                <a:pathLst>
                  <a:path w="26697" h="14230" extrusionOk="0">
                    <a:moveTo>
                      <a:pt x="23890" y="1"/>
                    </a:moveTo>
                    <a:cubicBezTo>
                      <a:pt x="18235" y="1"/>
                      <a:pt x="1137" y="2151"/>
                      <a:pt x="922" y="2680"/>
                    </a:cubicBezTo>
                    <a:cubicBezTo>
                      <a:pt x="0" y="4937"/>
                      <a:pt x="3784" y="14230"/>
                      <a:pt x="12621" y="14230"/>
                    </a:cubicBezTo>
                    <a:cubicBezTo>
                      <a:pt x="13064" y="14230"/>
                      <a:pt x="13519" y="14206"/>
                      <a:pt x="13987" y="14158"/>
                    </a:cubicBezTo>
                    <a:cubicBezTo>
                      <a:pt x="23799" y="13137"/>
                      <a:pt x="26696" y="1205"/>
                      <a:pt x="25648" y="210"/>
                    </a:cubicBezTo>
                    <a:cubicBezTo>
                      <a:pt x="25495" y="64"/>
                      <a:pt x="24861" y="1"/>
                      <a:pt x="23890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19" name="Google Shape;8684;p66">
                <a:extLst>
                  <a:ext uri="{FF2B5EF4-FFF2-40B4-BE49-F238E27FC236}">
                    <a16:creationId xmlns:a16="http://schemas.microsoft.com/office/drawing/2014/main" id="{36393B3B-ACEE-D828-896E-68AF5E3FB353}"/>
                  </a:ext>
                </a:extLst>
              </p:cNvPr>
              <p:cNvSpPr/>
              <p:nvPr/>
            </p:nvSpPr>
            <p:spPr>
              <a:xfrm>
                <a:off x="-1615006" y="3451422"/>
                <a:ext cx="310864" cy="128947"/>
              </a:xfrm>
              <a:custGeom>
                <a:avLst/>
                <a:gdLst/>
                <a:ahLst/>
                <a:cxnLst/>
                <a:rect l="l" t="t" r="r" b="b"/>
                <a:pathLst>
                  <a:path w="17835" h="7398" extrusionOk="0">
                    <a:moveTo>
                      <a:pt x="10604" y="0"/>
                    </a:moveTo>
                    <a:cubicBezTo>
                      <a:pt x="6662" y="0"/>
                      <a:pt x="2723" y="1594"/>
                      <a:pt x="0" y="4502"/>
                    </a:cubicBezTo>
                    <a:cubicBezTo>
                      <a:pt x="1894" y="6172"/>
                      <a:pt x="4438" y="7398"/>
                      <a:pt x="7650" y="7398"/>
                    </a:cubicBezTo>
                    <a:cubicBezTo>
                      <a:pt x="8091" y="7398"/>
                      <a:pt x="8545" y="7375"/>
                      <a:pt x="9011" y="7326"/>
                    </a:cubicBezTo>
                    <a:cubicBezTo>
                      <a:pt x="13062" y="6905"/>
                      <a:pt x="15931" y="4624"/>
                      <a:pt x="17835" y="2021"/>
                    </a:cubicBezTo>
                    <a:cubicBezTo>
                      <a:pt x="17782" y="1990"/>
                      <a:pt x="17733" y="1955"/>
                      <a:pt x="17682" y="1925"/>
                    </a:cubicBezTo>
                    <a:cubicBezTo>
                      <a:pt x="15518" y="619"/>
                      <a:pt x="13060" y="0"/>
                      <a:pt x="10604" y="0"/>
                    </a:cubicBezTo>
                    <a:close/>
                  </a:path>
                </a:pathLst>
              </a:custGeom>
              <a:solidFill>
                <a:srgbClr val="FF7D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20" name="Google Shape;8685;p66">
                <a:extLst>
                  <a:ext uri="{FF2B5EF4-FFF2-40B4-BE49-F238E27FC236}">
                    <a16:creationId xmlns:a16="http://schemas.microsoft.com/office/drawing/2014/main" id="{E19E3D98-371F-10B5-DC63-A443B98651B6}"/>
                  </a:ext>
                </a:extLst>
              </p:cNvPr>
              <p:cNvSpPr/>
              <p:nvPr/>
            </p:nvSpPr>
            <p:spPr>
              <a:xfrm>
                <a:off x="-1750297" y="3031258"/>
                <a:ext cx="117705" cy="59924"/>
              </a:xfrm>
              <a:custGeom>
                <a:avLst/>
                <a:gdLst/>
                <a:ahLst/>
                <a:cxnLst/>
                <a:rect l="l" t="t" r="r" b="b"/>
                <a:pathLst>
                  <a:path w="6753" h="3438" extrusionOk="0">
                    <a:moveTo>
                      <a:pt x="3971" y="1"/>
                    </a:moveTo>
                    <a:cubicBezTo>
                      <a:pt x="2250" y="1"/>
                      <a:pt x="373" y="980"/>
                      <a:pt x="63" y="2665"/>
                    </a:cubicBezTo>
                    <a:cubicBezTo>
                      <a:pt x="1" y="3007"/>
                      <a:pt x="357" y="3438"/>
                      <a:pt x="709" y="3438"/>
                    </a:cubicBezTo>
                    <a:cubicBezTo>
                      <a:pt x="718" y="3438"/>
                      <a:pt x="726" y="3437"/>
                      <a:pt x="735" y="3437"/>
                    </a:cubicBezTo>
                    <a:cubicBezTo>
                      <a:pt x="1488" y="3390"/>
                      <a:pt x="2175" y="3059"/>
                      <a:pt x="2925" y="2952"/>
                    </a:cubicBezTo>
                    <a:cubicBezTo>
                      <a:pt x="3142" y="2920"/>
                      <a:pt x="3359" y="2911"/>
                      <a:pt x="3575" y="2911"/>
                    </a:cubicBezTo>
                    <a:cubicBezTo>
                      <a:pt x="3916" y="2911"/>
                      <a:pt x="4256" y="2935"/>
                      <a:pt x="4596" y="2935"/>
                    </a:cubicBezTo>
                    <a:cubicBezTo>
                      <a:pt x="4848" y="2935"/>
                      <a:pt x="5101" y="2921"/>
                      <a:pt x="5354" y="2876"/>
                    </a:cubicBezTo>
                    <a:cubicBezTo>
                      <a:pt x="6752" y="2619"/>
                      <a:pt x="6647" y="821"/>
                      <a:pt x="5521" y="311"/>
                    </a:cubicBezTo>
                    <a:cubicBezTo>
                      <a:pt x="5058" y="101"/>
                      <a:pt x="4522" y="1"/>
                      <a:pt x="3971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21" name="Google Shape;8686;p66">
                <a:extLst>
                  <a:ext uri="{FF2B5EF4-FFF2-40B4-BE49-F238E27FC236}">
                    <a16:creationId xmlns:a16="http://schemas.microsoft.com/office/drawing/2014/main" id="{B58DD79B-AB2C-9813-F016-4B20228F381D}"/>
                  </a:ext>
                </a:extLst>
              </p:cNvPr>
              <p:cNvSpPr/>
              <p:nvPr/>
            </p:nvSpPr>
            <p:spPr>
              <a:xfrm>
                <a:off x="-1394866" y="3001871"/>
                <a:ext cx="119465" cy="59558"/>
              </a:xfrm>
              <a:custGeom>
                <a:avLst/>
                <a:gdLst/>
                <a:ahLst/>
                <a:cxnLst/>
                <a:rect l="l" t="t" r="r" b="b"/>
                <a:pathLst>
                  <a:path w="6854" h="3417" extrusionOk="0">
                    <a:moveTo>
                      <a:pt x="3612" y="1"/>
                    </a:moveTo>
                    <a:cubicBezTo>
                      <a:pt x="1891" y="1"/>
                      <a:pt x="67" y="855"/>
                      <a:pt x="21" y="2389"/>
                    </a:cubicBezTo>
                    <a:cubicBezTo>
                      <a:pt x="1" y="3037"/>
                      <a:pt x="482" y="3417"/>
                      <a:pt x="1071" y="3417"/>
                    </a:cubicBezTo>
                    <a:cubicBezTo>
                      <a:pt x="1110" y="3417"/>
                      <a:pt x="1148" y="3415"/>
                      <a:pt x="1187" y="3412"/>
                    </a:cubicBezTo>
                    <a:cubicBezTo>
                      <a:pt x="1895" y="3352"/>
                      <a:pt x="2435" y="2792"/>
                      <a:pt x="3181" y="2763"/>
                    </a:cubicBezTo>
                    <a:cubicBezTo>
                      <a:pt x="3201" y="2763"/>
                      <a:pt x="3220" y="2762"/>
                      <a:pt x="3240" y="2762"/>
                    </a:cubicBezTo>
                    <a:cubicBezTo>
                      <a:pt x="3963" y="2762"/>
                      <a:pt x="4576" y="3245"/>
                      <a:pt x="5299" y="3252"/>
                    </a:cubicBezTo>
                    <a:cubicBezTo>
                      <a:pt x="5306" y="3252"/>
                      <a:pt x="5313" y="3252"/>
                      <a:pt x="5320" y="3252"/>
                    </a:cubicBezTo>
                    <a:cubicBezTo>
                      <a:pt x="6297" y="3252"/>
                      <a:pt x="6853" y="2343"/>
                      <a:pt x="6491" y="1456"/>
                    </a:cubicBezTo>
                    <a:cubicBezTo>
                      <a:pt x="6086" y="463"/>
                      <a:pt x="4877" y="1"/>
                      <a:pt x="3612" y="1"/>
                    </a:cubicBezTo>
                    <a:close/>
                  </a:path>
                </a:pathLst>
              </a:custGeom>
              <a:solidFill>
                <a:srgbClr val="1E38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22" name="Google Shape;8687;p66">
                <a:extLst>
                  <a:ext uri="{FF2B5EF4-FFF2-40B4-BE49-F238E27FC236}">
                    <a16:creationId xmlns:a16="http://schemas.microsoft.com/office/drawing/2014/main" id="{A35EB1C9-8F46-D328-63DB-DE0D475449F8}"/>
                  </a:ext>
                </a:extLst>
              </p:cNvPr>
              <p:cNvSpPr/>
              <p:nvPr/>
            </p:nvSpPr>
            <p:spPr>
              <a:xfrm>
                <a:off x="-1179885" y="3067146"/>
                <a:ext cx="267028" cy="485338"/>
              </a:xfrm>
              <a:custGeom>
                <a:avLst/>
                <a:gdLst/>
                <a:ahLst/>
                <a:cxnLst/>
                <a:rect l="l" t="t" r="r" b="b"/>
                <a:pathLst>
                  <a:path w="15320" h="27845" extrusionOk="0">
                    <a:moveTo>
                      <a:pt x="11501" y="1"/>
                    </a:moveTo>
                    <a:cubicBezTo>
                      <a:pt x="11323" y="1"/>
                      <a:pt x="11145" y="7"/>
                      <a:pt x="10971" y="16"/>
                    </a:cubicBezTo>
                    <a:cubicBezTo>
                      <a:pt x="8888" y="119"/>
                      <a:pt x="6753" y="473"/>
                      <a:pt x="4979" y="1567"/>
                    </a:cubicBezTo>
                    <a:cubicBezTo>
                      <a:pt x="3202" y="2662"/>
                      <a:pt x="1847" y="4622"/>
                      <a:pt x="1951" y="6705"/>
                    </a:cubicBezTo>
                    <a:cubicBezTo>
                      <a:pt x="2073" y="9112"/>
                      <a:pt x="4040" y="11255"/>
                      <a:pt x="3709" y="13642"/>
                    </a:cubicBezTo>
                    <a:cubicBezTo>
                      <a:pt x="3544" y="14844"/>
                      <a:pt x="2812" y="15880"/>
                      <a:pt x="2176" y="16915"/>
                    </a:cubicBezTo>
                    <a:cubicBezTo>
                      <a:pt x="959" y="18891"/>
                      <a:pt x="0" y="21178"/>
                      <a:pt x="309" y="23479"/>
                    </a:cubicBezTo>
                    <a:cubicBezTo>
                      <a:pt x="609" y="25713"/>
                      <a:pt x="2468" y="27844"/>
                      <a:pt x="4696" y="27844"/>
                    </a:cubicBezTo>
                    <a:cubicBezTo>
                      <a:pt x="4763" y="27844"/>
                      <a:pt x="4831" y="27842"/>
                      <a:pt x="4899" y="27839"/>
                    </a:cubicBezTo>
                    <a:cubicBezTo>
                      <a:pt x="6904" y="27722"/>
                      <a:pt x="8426" y="26040"/>
                      <a:pt x="9623" y="24427"/>
                    </a:cubicBezTo>
                    <a:cubicBezTo>
                      <a:pt x="10967" y="22615"/>
                      <a:pt x="12246" y="20602"/>
                      <a:pt x="12371" y="18350"/>
                    </a:cubicBezTo>
                    <a:cubicBezTo>
                      <a:pt x="12497" y="16108"/>
                      <a:pt x="11465" y="13972"/>
                      <a:pt x="11191" y="11746"/>
                    </a:cubicBezTo>
                    <a:cubicBezTo>
                      <a:pt x="10887" y="9270"/>
                      <a:pt x="11527" y="6787"/>
                      <a:pt x="12161" y="4373"/>
                    </a:cubicBezTo>
                    <a:cubicBezTo>
                      <a:pt x="12522" y="3000"/>
                      <a:pt x="15319" y="1921"/>
                      <a:pt x="13510" y="531"/>
                    </a:cubicBezTo>
                    <a:cubicBezTo>
                      <a:pt x="12948" y="100"/>
                      <a:pt x="12221" y="1"/>
                      <a:pt x="11501" y="1"/>
                    </a:cubicBezTo>
                    <a:close/>
                  </a:path>
                </a:pathLst>
              </a:custGeom>
              <a:solidFill>
                <a:srgbClr val="1E3865">
                  <a:alpha val="383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23" name="Google Shape;8688;p66">
                <a:extLst>
                  <a:ext uri="{FF2B5EF4-FFF2-40B4-BE49-F238E27FC236}">
                    <a16:creationId xmlns:a16="http://schemas.microsoft.com/office/drawing/2014/main" id="{20373859-2823-608D-03CB-A4A917E97228}"/>
                  </a:ext>
                </a:extLst>
              </p:cNvPr>
              <p:cNvSpPr/>
              <p:nvPr/>
            </p:nvSpPr>
            <p:spPr>
              <a:xfrm>
                <a:off x="-1487454" y="3673704"/>
                <a:ext cx="309452" cy="241458"/>
              </a:xfrm>
              <a:custGeom>
                <a:avLst/>
                <a:gdLst/>
                <a:ahLst/>
                <a:cxnLst/>
                <a:rect l="l" t="t" r="r" b="b"/>
                <a:pathLst>
                  <a:path w="17754" h="13853" extrusionOk="0">
                    <a:moveTo>
                      <a:pt x="12579" y="0"/>
                    </a:moveTo>
                    <a:cubicBezTo>
                      <a:pt x="9490" y="0"/>
                      <a:pt x="6027" y="1574"/>
                      <a:pt x="3651" y="3294"/>
                    </a:cubicBezTo>
                    <a:cubicBezTo>
                      <a:pt x="2005" y="4483"/>
                      <a:pt x="652" y="6209"/>
                      <a:pt x="325" y="8212"/>
                    </a:cubicBezTo>
                    <a:cubicBezTo>
                      <a:pt x="0" y="10218"/>
                      <a:pt x="899" y="12479"/>
                      <a:pt x="2727" y="13369"/>
                    </a:cubicBezTo>
                    <a:cubicBezTo>
                      <a:pt x="3473" y="13732"/>
                      <a:pt x="4310" y="13852"/>
                      <a:pt x="5146" y="13852"/>
                    </a:cubicBezTo>
                    <a:cubicBezTo>
                      <a:pt x="5371" y="13852"/>
                      <a:pt x="5596" y="13844"/>
                      <a:pt x="5820" y="13829"/>
                    </a:cubicBezTo>
                    <a:cubicBezTo>
                      <a:pt x="9467" y="13583"/>
                      <a:pt x="12920" y="11723"/>
                      <a:pt x="15368" y="9012"/>
                    </a:cubicBezTo>
                    <a:cubicBezTo>
                      <a:pt x="16262" y="8024"/>
                      <a:pt x="17045" y="6897"/>
                      <a:pt x="17399" y="5613"/>
                    </a:cubicBezTo>
                    <a:cubicBezTo>
                      <a:pt x="17753" y="4329"/>
                      <a:pt x="17630" y="2867"/>
                      <a:pt x="16843" y="1793"/>
                    </a:cubicBezTo>
                    <a:cubicBezTo>
                      <a:pt x="16082" y="754"/>
                      <a:pt x="14796" y="197"/>
                      <a:pt x="13516" y="52"/>
                    </a:cubicBezTo>
                    <a:cubicBezTo>
                      <a:pt x="13208" y="17"/>
                      <a:pt x="12896" y="0"/>
                      <a:pt x="12579" y="0"/>
                    </a:cubicBezTo>
                    <a:close/>
                  </a:path>
                </a:pathLst>
              </a:custGeom>
              <a:solidFill>
                <a:srgbClr val="1E3865">
                  <a:alpha val="383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24" name="Google Shape;8689;p66">
                <a:extLst>
                  <a:ext uri="{FF2B5EF4-FFF2-40B4-BE49-F238E27FC236}">
                    <a16:creationId xmlns:a16="http://schemas.microsoft.com/office/drawing/2014/main" id="{8A5BE829-E359-5F83-05AD-488E7CB38BEE}"/>
                  </a:ext>
                </a:extLst>
              </p:cNvPr>
              <p:cNvSpPr/>
              <p:nvPr/>
            </p:nvSpPr>
            <p:spPr>
              <a:xfrm>
                <a:off x="-1800949" y="3296871"/>
                <a:ext cx="114027" cy="74862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4295" extrusionOk="0">
                    <a:moveTo>
                      <a:pt x="3562" y="0"/>
                    </a:moveTo>
                    <a:cubicBezTo>
                      <a:pt x="3387" y="0"/>
                      <a:pt x="3208" y="10"/>
                      <a:pt x="3027" y="31"/>
                    </a:cubicBezTo>
                    <a:cubicBezTo>
                      <a:pt x="1294" y="233"/>
                      <a:pt x="1" y="1341"/>
                      <a:pt x="137" y="2511"/>
                    </a:cubicBezTo>
                    <a:cubicBezTo>
                      <a:pt x="257" y="3556"/>
                      <a:pt x="1482" y="4295"/>
                      <a:pt x="2979" y="4295"/>
                    </a:cubicBezTo>
                    <a:cubicBezTo>
                      <a:pt x="3155" y="4295"/>
                      <a:pt x="3334" y="4284"/>
                      <a:pt x="3515" y="4263"/>
                    </a:cubicBezTo>
                    <a:cubicBezTo>
                      <a:pt x="5246" y="4064"/>
                      <a:pt x="6541" y="2954"/>
                      <a:pt x="6405" y="1786"/>
                    </a:cubicBezTo>
                    <a:cubicBezTo>
                      <a:pt x="6283" y="739"/>
                      <a:pt x="5059" y="0"/>
                      <a:pt x="3562" y="0"/>
                    </a:cubicBezTo>
                    <a:close/>
                  </a:path>
                </a:pathLst>
              </a:custGeom>
              <a:solidFill>
                <a:srgbClr val="FF7D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125" name="Google Shape;8690;p66">
                <a:extLst>
                  <a:ext uri="{FF2B5EF4-FFF2-40B4-BE49-F238E27FC236}">
                    <a16:creationId xmlns:a16="http://schemas.microsoft.com/office/drawing/2014/main" id="{0D76DE41-E1F5-C7DD-B006-38CF8EF2E051}"/>
                  </a:ext>
                </a:extLst>
              </p:cNvPr>
              <p:cNvSpPr/>
              <p:nvPr/>
            </p:nvSpPr>
            <p:spPr>
              <a:xfrm>
                <a:off x="-1268655" y="3213870"/>
                <a:ext cx="145924" cy="95830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5498" extrusionOk="0">
                    <a:moveTo>
                      <a:pt x="4561" y="0"/>
                    </a:moveTo>
                    <a:cubicBezTo>
                      <a:pt x="4336" y="0"/>
                      <a:pt x="4107" y="13"/>
                      <a:pt x="3874" y="40"/>
                    </a:cubicBezTo>
                    <a:cubicBezTo>
                      <a:pt x="1657" y="296"/>
                      <a:pt x="0" y="1718"/>
                      <a:pt x="173" y="3213"/>
                    </a:cubicBezTo>
                    <a:cubicBezTo>
                      <a:pt x="327" y="4551"/>
                      <a:pt x="1896" y="5498"/>
                      <a:pt x="3813" y="5498"/>
                    </a:cubicBezTo>
                    <a:cubicBezTo>
                      <a:pt x="4038" y="5498"/>
                      <a:pt x="4267" y="5485"/>
                      <a:pt x="4499" y="5458"/>
                    </a:cubicBezTo>
                    <a:cubicBezTo>
                      <a:pt x="6715" y="5202"/>
                      <a:pt x="8372" y="3782"/>
                      <a:pt x="8199" y="2285"/>
                    </a:cubicBezTo>
                    <a:cubicBezTo>
                      <a:pt x="8045" y="945"/>
                      <a:pt x="6477" y="0"/>
                      <a:pt x="4561" y="0"/>
                    </a:cubicBezTo>
                    <a:close/>
                  </a:path>
                </a:pathLst>
              </a:custGeom>
              <a:solidFill>
                <a:srgbClr val="FF7D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</p:grp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CBD39936-0192-430B-3987-C0335608BCBE}"/>
              </a:ext>
            </a:extLst>
          </p:cNvPr>
          <p:cNvSpPr txBox="1"/>
          <p:nvPr/>
        </p:nvSpPr>
        <p:spPr>
          <a:xfrm>
            <a:off x="672894" y="3411579"/>
            <a:ext cx="6796273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tộc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Chăm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trung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ở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ven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 </a:t>
            </a:r>
          </a:p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tộc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khác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thưa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thớt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ở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miền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núi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phía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 </a:t>
            </a:r>
          </a:p>
        </p:txBody>
      </p:sp>
      <p:sp>
        <p:nvSpPr>
          <p:cNvPr id="127" name="Rectangle: Rounded Corners 67">
            <a:extLst>
              <a:ext uri="{FF2B5EF4-FFF2-40B4-BE49-F238E27FC236}">
                <a16:creationId xmlns:a16="http://schemas.microsoft.com/office/drawing/2014/main" id="{4775F4DE-2EF5-5DE1-3E3A-D42E6782D04F}"/>
              </a:ext>
            </a:extLst>
          </p:cNvPr>
          <p:cNvSpPr/>
          <p:nvPr/>
        </p:nvSpPr>
        <p:spPr>
          <a:xfrm>
            <a:off x="2495228" y="2098357"/>
            <a:ext cx="3151603" cy="7689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Nơi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cư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trú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54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61">
            <a:extLst>
              <a:ext uri="{FF2B5EF4-FFF2-40B4-BE49-F238E27FC236}">
                <a16:creationId xmlns:a16="http://schemas.microsoft.com/office/drawing/2014/main" id="{2741320D-88E8-2C7D-4EB8-F6586AF4FB99}"/>
              </a:ext>
            </a:extLst>
          </p:cNvPr>
          <p:cNvSpPr/>
          <p:nvPr/>
        </p:nvSpPr>
        <p:spPr>
          <a:xfrm>
            <a:off x="3023049" y="1712329"/>
            <a:ext cx="6145901" cy="5678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thường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sym typeface="Arial"/>
              </a:rPr>
              <a:t>ngày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F9381-BC16-9553-0471-2A3DBAA64592}"/>
              </a:ext>
            </a:extLst>
          </p:cNvPr>
          <p:cNvSpPr txBox="1"/>
          <p:nvPr/>
        </p:nvSpPr>
        <p:spPr>
          <a:xfrm>
            <a:off x="333828" y="2310657"/>
            <a:ext cx="11524341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dụng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chủ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yếu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sản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xuất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ven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C45EBB-3424-D0E8-DBEC-50F79A550100}"/>
              </a:ext>
            </a:extLst>
          </p:cNvPr>
          <p:cNvGrpSpPr/>
          <p:nvPr/>
        </p:nvGrpSpPr>
        <p:grpSpPr>
          <a:xfrm>
            <a:off x="522369" y="3120645"/>
            <a:ext cx="5370901" cy="3580601"/>
            <a:chOff x="402611" y="1734693"/>
            <a:chExt cx="4028176" cy="26854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7F5D1E-607E-1AE1-165D-B937DD36F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611" y="1734693"/>
              <a:ext cx="4028176" cy="2685451"/>
            </a:xfrm>
            <a:prstGeom prst="roundRect">
              <a:avLst/>
            </a:prstGeom>
          </p:spPr>
        </p:pic>
        <p:sp>
          <p:nvSpPr>
            <p:cNvPr id="14" name="Rectangle: Rounded Corners 74">
              <a:extLst>
                <a:ext uri="{FF2B5EF4-FFF2-40B4-BE49-F238E27FC236}">
                  <a16:creationId xmlns:a16="http://schemas.microsoft.com/office/drawing/2014/main" id="{22B851DF-0629-62E2-805C-A9DAC7B6967E}"/>
                </a:ext>
              </a:extLst>
            </p:cNvPr>
            <p:cNvSpPr/>
            <p:nvPr/>
          </p:nvSpPr>
          <p:spPr>
            <a:xfrm>
              <a:off x="947127" y="3868057"/>
              <a:ext cx="2939143" cy="428172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sym typeface="Arial"/>
                </a:rPr>
                <a:t>Thuyền đánh cá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CC79A-79FB-5A7C-ACE7-D4F1025DA213}"/>
              </a:ext>
            </a:extLst>
          </p:cNvPr>
          <p:cNvGrpSpPr/>
          <p:nvPr/>
        </p:nvGrpSpPr>
        <p:grpSpPr>
          <a:xfrm>
            <a:off x="6168638" y="3120645"/>
            <a:ext cx="5467048" cy="3580601"/>
            <a:chOff x="4637313" y="1734693"/>
            <a:chExt cx="4100286" cy="2685451"/>
          </a:xfrm>
        </p:grpSpPr>
        <p:pic>
          <p:nvPicPr>
            <p:cNvPr id="16" name="Picture 2" descr="Lưới đánh cá">
              <a:extLst>
                <a:ext uri="{FF2B5EF4-FFF2-40B4-BE49-F238E27FC236}">
                  <a16:creationId xmlns:a16="http://schemas.microsoft.com/office/drawing/2014/main" id="{35FA955F-A377-D74B-E9A0-ACAED570C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313" y="1734693"/>
              <a:ext cx="4100286" cy="268545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: Rounded Corners 75">
              <a:extLst>
                <a:ext uri="{FF2B5EF4-FFF2-40B4-BE49-F238E27FC236}">
                  <a16:creationId xmlns:a16="http://schemas.microsoft.com/office/drawing/2014/main" id="{F28A3A67-77EC-9B2A-CA4C-3E037A61A19C}"/>
                </a:ext>
              </a:extLst>
            </p:cNvPr>
            <p:cNvSpPr/>
            <p:nvPr/>
          </p:nvSpPr>
          <p:spPr>
            <a:xfrm>
              <a:off x="5217884" y="3911422"/>
              <a:ext cx="2939143" cy="428172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sym typeface="Arial"/>
                </a:rPr>
                <a:t>Lưới đánh cá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7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238</TotalTime>
  <Words>1662</Words>
  <Application>Microsoft Office PowerPoint</Application>
  <PresentationFormat>Widescreen</PresentationFormat>
  <Paragraphs>209</Paragraphs>
  <Slides>49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Wingdings</vt:lpstr>
      <vt:lpstr>Lato</vt:lpstr>
      <vt:lpstr>Calibri Light</vt:lpstr>
      <vt:lpstr>UTM Avo</vt:lpstr>
      <vt:lpstr>Manjari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Vân Anh Vũ</cp:lastModifiedBy>
  <cp:revision>21</cp:revision>
  <dcterms:created xsi:type="dcterms:W3CDTF">2023-10-17T08:44:51Z</dcterms:created>
  <dcterms:modified xsi:type="dcterms:W3CDTF">2024-12-25T09:00:05Z</dcterms:modified>
</cp:coreProperties>
</file>