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1"/>
  </p:notesMasterIdLst>
  <p:handoutMasterIdLst>
    <p:handoutMasterId r:id="rId22"/>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3" r:id="rId15"/>
    <p:sldId id="2007577118" r:id="rId16"/>
    <p:sldId id="2007577119" r:id="rId17"/>
    <p:sldId id="2007577120" r:id="rId18"/>
    <p:sldId id="200757712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70" d="100"/>
          <a:sy n="70" d="100"/>
        </p:scale>
        <p:origin x="868" y="-19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10/6/2024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01E3999C-73C7-C8D8-B1D7-78D38CCE4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80AE5DD3-385C-39FE-F978-0A24ABF40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1,5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396</Words>
  <Application>Microsoft Office PowerPoint</Application>
  <PresentationFormat>Widescreen</PresentationFormat>
  <Paragraphs>80</Paragraphs>
  <Slides>17</Slides>
  <Notes>10</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等线</vt:lpstr>
      <vt:lpstr>微软雅黑</vt:lpstr>
      <vt:lpstr>Arial</vt:lpstr>
      <vt:lpstr>Arial-Rounded</vt:lpstr>
      <vt:lpstr>Calibri</vt:lpstr>
      <vt:lpstr>Cambria</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41</cp:revision>
  <dcterms:created xsi:type="dcterms:W3CDTF">2021-07-24T01:07:49Z</dcterms:created>
  <dcterms:modified xsi:type="dcterms:W3CDTF">2024-10-06T05:29:14Z</dcterms:modified>
</cp:coreProperties>
</file>