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10/6/2024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2024/10/6</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0A93E5D3-3EB8-4DA3-50D1-8F246955BF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68215" y="0"/>
            <a:ext cx="1684643" cy="1684643"/>
          </a:xfrm>
          <a:prstGeom prst="rect">
            <a:avLst/>
          </a:prstGeom>
        </p:spPr>
      </p:pic>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2B07586F-4F3E-2DAA-A705-B5E50011C6D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32643" y="189910"/>
            <a:ext cx="1422073" cy="1422073"/>
          </a:xfrm>
          <a:prstGeom prst="rect">
            <a:avLst/>
          </a:prstGeom>
        </p:spPr>
      </p:pic>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2024/10/6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A9FB6036-CB9E-7041-A7E0-5D9AFB0F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0"/>
            <a:ext cx="1527512" cy="1527512"/>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4"/>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extLst>
      <p:ext uri="{BB962C8B-B14F-4D97-AF65-F5344CB8AC3E}">
        <p14:creationId xmlns:p14="http://schemas.microsoft.com/office/powerpoint/2010/main" val="4119277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3"/>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4"/>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5"/>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6"/>
          <a:stretch>
            <a:fillRect/>
          </a:stretch>
        </p:blipFill>
        <p:spPr>
          <a:xfrm>
            <a:off x="2985879" y="3450285"/>
            <a:ext cx="3334801" cy="1176630"/>
          </a:xfrm>
          <a:prstGeom prst="rect">
            <a:avLst/>
          </a:prstGeom>
        </p:spPr>
      </p:pic>
    </p:spTree>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19680"/>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35760"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1544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2397760"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8560" y="4064000"/>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717040" y="3088640"/>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535680" y="2438400"/>
            <a:ext cx="2275840" cy="769441"/>
          </a:xfrm>
          <a:prstGeom prst="rect">
            <a:avLst/>
          </a:prstGeom>
          <a:noFill/>
        </p:spPr>
        <p:txBody>
          <a:bodyPr wrap="square" rtlCol="0">
            <a:spAutoFit/>
          </a:bodyPr>
          <a:lstStyle/>
          <a:p>
            <a:r>
              <a:rPr lang="en-US" sz="4400" dirty="0">
                <a:solidFill>
                  <a:srgbClr val="002060"/>
                </a:solidFill>
              </a:rPr>
              <a:t>72   5</a:t>
            </a: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4800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2397760" cy="769441"/>
          </a:xfrm>
          <a:prstGeom prst="rect">
            <a:avLst/>
          </a:prstGeom>
          <a:noFill/>
        </p:spPr>
        <p:txBody>
          <a:bodyPr wrap="square" rtlCol="0">
            <a:spAutoFit/>
          </a:bodyPr>
          <a:lstStyle/>
          <a:p>
            <a:r>
              <a:rPr lang="en-US" sz="4400" dirty="0">
                <a:solidFill>
                  <a:srgbClr val="002060"/>
                </a:solidFill>
              </a:rPr>
              <a:t>120</a:t>
            </a:r>
          </a:p>
        </p:txBody>
      </p:sp>
      <p:sp>
        <p:nvSpPr>
          <p:cNvPr id="52" name="TextBox 51">
            <a:extLst>
              <a:ext uri="{FF2B5EF4-FFF2-40B4-BE49-F238E27FC236}">
                <a16:creationId xmlns:a16="http://schemas.microsoft.com/office/drawing/2014/main" id="{7EECD14C-969C-33B4-50C7-ED3E7C3D61D6}"/>
              </a:ext>
            </a:extLst>
          </p:cNvPr>
          <p:cNvSpPr txBox="1"/>
          <p:nvPr/>
        </p:nvSpPr>
        <p:spPr>
          <a:xfrm>
            <a:off x="4074160" y="3495040"/>
            <a:ext cx="2042160" cy="769441"/>
          </a:xfrm>
          <a:prstGeom prst="rect">
            <a:avLst/>
          </a:prstGeom>
          <a:noFill/>
        </p:spPr>
        <p:txBody>
          <a:bodyPr wrap="square" rtlCol="0">
            <a:spAutoFit/>
          </a:bodyPr>
          <a:lstStyle/>
          <a:p>
            <a:r>
              <a:rPr lang="en-US" sz="4400" dirty="0">
                <a:solidFill>
                  <a:srgbClr val="002060"/>
                </a:solidFill>
              </a:rPr>
              <a:t>0</a:t>
            </a:r>
          </a:p>
        </p:txBody>
      </p:sp>
      <p:sp>
        <p:nvSpPr>
          <p:cNvPr id="54" name="TextBox 53">
            <a:extLst>
              <a:ext uri="{FF2B5EF4-FFF2-40B4-BE49-F238E27FC236}">
                <a16:creationId xmlns:a16="http://schemas.microsoft.com/office/drawing/2014/main" id="{4144E2D1-C7F4-182A-1333-1D2B86A89258}"/>
              </a:ext>
            </a:extLst>
          </p:cNvPr>
          <p:cNvSpPr txBox="1"/>
          <p:nvPr/>
        </p:nvSpPr>
        <p:spPr>
          <a:xfrm>
            <a:off x="4602480" y="3007360"/>
            <a:ext cx="2062480" cy="769441"/>
          </a:xfrm>
          <a:prstGeom prst="rect">
            <a:avLst/>
          </a:prstGeom>
          <a:noFill/>
        </p:spPr>
        <p:txBody>
          <a:bodyPr wrap="square" rtlCol="0">
            <a:spAutoFit/>
          </a:bodyPr>
          <a:lstStyle/>
          <a:p>
            <a:r>
              <a:rPr lang="en-US" sz="4400" dirty="0">
                <a:solidFill>
                  <a:srgbClr val="002060"/>
                </a:solidFill>
              </a:rPr>
              <a:t>48</a:t>
            </a: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a:solidFill>
                  <a:srgbClr val="002060"/>
                </a:solidFill>
              </a:rPr>
              <a:t>2,52   2,1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457440"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437120"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593840" y="2936240"/>
            <a:ext cx="2214880"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959600" y="3454400"/>
            <a:ext cx="2092960" cy="769441"/>
          </a:xfrm>
          <a:prstGeom prst="rect">
            <a:avLst/>
          </a:prstGeom>
          <a:noFill/>
        </p:spPr>
        <p:txBody>
          <a:bodyPr wrap="square" rtlCol="0">
            <a:spAutoFit/>
          </a:bodyPr>
          <a:lstStyle/>
          <a:p>
            <a:r>
              <a:rPr lang="en-US" sz="4400" dirty="0">
                <a:solidFill>
                  <a:srgbClr val="002060"/>
                </a:solidFill>
              </a:rPr>
              <a:t>0</a:t>
            </a:r>
          </a:p>
        </p:txBody>
      </p:sp>
      <p:sp>
        <p:nvSpPr>
          <p:cNvPr id="76" name="TextBox 75">
            <a:extLst>
              <a:ext uri="{FF2B5EF4-FFF2-40B4-BE49-F238E27FC236}">
                <a16:creationId xmlns:a16="http://schemas.microsoft.com/office/drawing/2014/main" id="{E67C84BE-D0E1-0088-4EC7-F2644CEE8340}"/>
              </a:ext>
            </a:extLst>
          </p:cNvPr>
          <p:cNvSpPr txBox="1"/>
          <p:nvPr/>
        </p:nvSpPr>
        <p:spPr>
          <a:xfrm>
            <a:off x="7528560" y="3037840"/>
            <a:ext cx="206248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420    1,4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418320" y="2946400"/>
            <a:ext cx="2499360" cy="769441"/>
          </a:xfrm>
          <a:prstGeom prst="rect">
            <a:avLst/>
          </a:prstGeom>
          <a:noFill/>
        </p:spPr>
        <p:txBody>
          <a:bodyPr wrap="square" rtlCol="0">
            <a:spAutoFit/>
          </a:bodyPr>
          <a:lstStyle/>
          <a:p>
            <a:r>
              <a:rPr lang="en-US" sz="4400" dirty="0">
                <a:solidFill>
                  <a:srgbClr val="002060"/>
                </a:solidFill>
              </a:rPr>
              <a:t>00</a:t>
            </a: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7945120"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par>
                                <p:cTn id="79" presetID="2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down)">
                                      <p:cBhvr>
                                        <p:cTn id="81" dur="500"/>
                                        <p:tgtEl>
                                          <p:spTgt spid="7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Để 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6116983" y="2011680"/>
            <a:ext cx="5690524"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81280" y="2367280"/>
            <a:ext cx="681736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Lớp 5A có thể cắt được số sợi dây kim tuyến như vậy là:</a:t>
            </a:r>
          </a:p>
          <a:p>
            <a:pPr algn="ctr"/>
            <a:r>
              <a:rPr lang="vi-VN" sz="3200" b="0" i="0" dirty="0">
                <a:solidFill>
                  <a:srgbClr val="FF0000"/>
                </a:solidFill>
                <a:effectLst/>
                <a:latin typeface="Cambria" panose="02040503050406030204" pitchFamily="18" charset="0"/>
                <a:ea typeface="Cambria" panose="02040503050406030204" pitchFamily="18" charset="0"/>
              </a:rPr>
              <a:t>12,6 : 1,2 = 10,5 (sợi dây)</a:t>
            </a:r>
          </a:p>
          <a:p>
            <a:pPr algn="ctr"/>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0" i="0" dirty="0">
                <a:solidFill>
                  <a:srgbClr val="FF0000"/>
                </a:solidFill>
                <a:effectLst/>
                <a:latin typeface="Cambria" panose="02040503050406030204" pitchFamily="18" charset="0"/>
                <a:ea typeface="Cambria" panose="02040503050406030204" pitchFamily="18" charset="0"/>
              </a:rPr>
              <a:t>Đáp số: 10 sợi dây</a:t>
            </a:r>
          </a:p>
        </p:txBody>
      </p: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569660"/>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Bác 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5932039" y="4135119"/>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737360" y="2103120"/>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296</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等线</vt:lpstr>
      <vt:lpstr>等线 Light</vt:lpstr>
      <vt:lpstr>Public Sans</vt:lpstr>
      <vt:lpstr>Satisfy</vt:lpstr>
      <vt:lpstr>Arial</vt:lpstr>
      <vt:lpstr>Calibri</vt:lpstr>
      <vt:lpstr>Cambria</vt:lpstr>
      <vt:lpstr>Castaway in a Desert Island by Slidesgo</vt:lpstr>
      <vt:lpstr>1_Castaway in a Desert Island by Slidesgo</vt:lpstr>
      <vt:lpstr>2_Castaway in a Desert Island by Slidesgo</vt:lpstr>
      <vt:lpstr>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Thao Tran</cp:lastModifiedBy>
  <cp:revision>43</cp:revision>
  <dcterms:created xsi:type="dcterms:W3CDTF">2021-07-24T01:07:49Z</dcterms:created>
  <dcterms:modified xsi:type="dcterms:W3CDTF">2024-10-06T06:12:23Z</dcterms:modified>
</cp:coreProperties>
</file>