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00" r:id="rId1"/>
    <p:sldMasterId id="2147484113" r:id="rId2"/>
    <p:sldMasterId id="2147484125" r:id="rId3"/>
    <p:sldMasterId id="2147484131" r:id="rId4"/>
    <p:sldMasterId id="2147484137" r:id="rId5"/>
  </p:sldMasterIdLst>
  <p:notesMasterIdLst>
    <p:notesMasterId r:id="rId19"/>
  </p:notesMasterIdLst>
  <p:sldIdLst>
    <p:sldId id="260" r:id="rId6"/>
    <p:sldId id="329" r:id="rId7"/>
    <p:sldId id="272" r:id="rId8"/>
    <p:sldId id="273" r:id="rId9"/>
    <p:sldId id="327" r:id="rId10"/>
    <p:sldId id="8722" r:id="rId11"/>
    <p:sldId id="8721" r:id="rId12"/>
    <p:sldId id="8716" r:id="rId13"/>
    <p:sldId id="8723" r:id="rId14"/>
    <p:sldId id="8724" r:id="rId15"/>
    <p:sldId id="8725" r:id="rId16"/>
    <p:sldId id="300" r:id="rId17"/>
    <p:sldId id="301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03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833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750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666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598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498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400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303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5E286"/>
    <a:srgbClr val="FFFF99"/>
    <a:srgbClr val="DD2BC4"/>
    <a:srgbClr val="49A3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3" autoAdjust="0"/>
    <p:restoredTop sz="85261" autoAdjust="0"/>
  </p:normalViewPr>
  <p:slideViewPr>
    <p:cSldViewPr snapToGrid="0" showGuides="1">
      <p:cViewPr varScale="1">
        <p:scale>
          <a:sx n="54" d="100"/>
          <a:sy n="54" d="100"/>
        </p:scale>
        <p:origin x="1112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34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05C6B-0EC8-48A7-AF5D-06B450051B0C}" type="datetimeFigureOut">
              <a:rPr lang="vi-VN" smtClean="0"/>
              <a:t>14/12/2024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036BD5-D0CA-498C-B4DA-87FD02C17A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7964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03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833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750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666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598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498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400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303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0928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5522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6734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847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170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3458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36BD5-D0CA-498C-B4DA-87FD02C17A03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7671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1519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95784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5589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34905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9842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DEB3DC-08D9-4E1A-8203-B01257AD06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321C763-DBDB-44DA-9FA7-15195FF482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FA62745-7D73-4DA9-9F17-F5FCC52554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8F79FD-55A6-4631-89A3-E88B1498C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C93EEB-9F2A-49B0-8B95-E5284DA8F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5460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0CFF3A-727E-49AE-8AD5-D029388E2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B83B26B-D25B-4ADE-9A23-79855000C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BFB62BC-CC70-4B82-B205-575019590E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39EA3C-9B81-40E8-BB05-852E8D9F9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02A4F22-E05F-4B85-ABA1-224CFC542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7054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171F0AF-8B0D-4870-B4C0-325116FEBD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BD165CA-83F6-46F8-A28A-DCD492847C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235403-9A6D-4DD3-990C-6E0BBB690A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D5DAB7-D314-4B95-AE06-0467772B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A90D8F2-A547-4914-AD4D-534BE18FF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79672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3134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peelOff"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389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689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891F55ED-E951-4F65-A31D-C36893BAC8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91989" y="2307470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5 w 2899940"/>
              <a:gd name="connsiteY17" fmla="*/ 1720835 h 2105044"/>
              <a:gd name="connsiteX18" fmla="*/ 76868 w 2899940"/>
              <a:gd name="connsiteY18" fmla="*/ 1515198 h 2105044"/>
              <a:gd name="connsiteX19" fmla="*/ 144109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5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09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8853F50B-CF8A-4442-8715-97E823EBBCD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06497" y="3252902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8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3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8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6565A721-980B-433A-8B41-EC6228C7E33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21006" y="1834204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8 w 2899940"/>
              <a:gd name="connsiteY3" fmla="*/ 113973 h 2105044"/>
              <a:gd name="connsiteX4" fmla="*/ 2227109 w 2899940"/>
              <a:gd name="connsiteY4" fmla="*/ 1293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3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8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8" y="113973"/>
                </a:lnTo>
                <a:cubicBezTo>
                  <a:pt x="2060374" y="46576"/>
                  <a:pt x="2141954" y="7470"/>
                  <a:pt x="2227109" y="1293"/>
                </a:cubicBezTo>
                <a:cubicBezTo>
                  <a:pt x="2278201" y="-2412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6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4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6" y="1861011"/>
                  <a:pt x="2060860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0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3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6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8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6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15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877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"/>
          <p:cNvSpPr txBox="1">
            <a:spLocks noGrp="1"/>
          </p:cNvSpPr>
          <p:nvPr>
            <p:ph type="subTitle" idx="1"/>
          </p:nvPr>
        </p:nvSpPr>
        <p:spPr>
          <a:xfrm>
            <a:off x="4157600" y="2953400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ct val="4270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6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0" name="Google Shape;60;p7"/>
          <p:cNvGrpSpPr/>
          <p:nvPr/>
        </p:nvGrpSpPr>
        <p:grpSpPr>
          <a:xfrm>
            <a:off x="9617635" y="1376105"/>
            <a:ext cx="1699665" cy="4789660"/>
            <a:chOff x="7213226" y="1070179"/>
            <a:chExt cx="1274749" cy="3592245"/>
          </a:xfrm>
        </p:grpSpPr>
        <p:sp>
          <p:nvSpPr>
            <p:cNvPr id="61" name="Google Shape;61;p7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" name="Google Shape;62;p7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" name="Google Shape;63;p7"/>
          <p:cNvGrpSpPr/>
          <p:nvPr/>
        </p:nvGrpSpPr>
        <p:grpSpPr>
          <a:xfrm>
            <a:off x="852395" y="1376105"/>
            <a:ext cx="1534676" cy="4789660"/>
            <a:chOff x="639296" y="1070179"/>
            <a:chExt cx="1151007" cy="3592245"/>
          </a:xfrm>
        </p:grpSpPr>
        <p:sp>
          <p:nvSpPr>
            <p:cNvPr id="64" name="Google Shape;64;p7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" name="Google Shape;65;p7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33195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055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804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5EB7AC-6EA9-477A-BFAE-6FFE49AC7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29D93C2-BDA1-4AB9-8E75-937DD596B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53447D-D07B-44FD-9664-A051AAFF18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F8EAE3-A78F-4886-A0A4-65ABF66BF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2A5F25A-56F3-4B01-918F-28BF35E9D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23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891F55ED-E951-4F65-A31D-C36893BAC8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91989" y="2307470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5 w 2899940"/>
              <a:gd name="connsiteY17" fmla="*/ 1720835 h 2105044"/>
              <a:gd name="connsiteX18" fmla="*/ 76868 w 2899940"/>
              <a:gd name="connsiteY18" fmla="*/ 1515198 h 2105044"/>
              <a:gd name="connsiteX19" fmla="*/ 144109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5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09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8853F50B-CF8A-4442-8715-97E823EBBCD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06497" y="3252902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8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3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8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6565A721-980B-433A-8B41-EC6228C7E33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21006" y="1834204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8 w 2899940"/>
              <a:gd name="connsiteY3" fmla="*/ 113973 h 2105044"/>
              <a:gd name="connsiteX4" fmla="*/ 2227109 w 2899940"/>
              <a:gd name="connsiteY4" fmla="*/ 1293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3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8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8" y="113973"/>
                </a:lnTo>
                <a:cubicBezTo>
                  <a:pt x="2060374" y="46576"/>
                  <a:pt x="2141954" y="7470"/>
                  <a:pt x="2227109" y="1293"/>
                </a:cubicBezTo>
                <a:cubicBezTo>
                  <a:pt x="2278201" y="-2412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6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4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6" y="1861011"/>
                  <a:pt x="2060860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0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3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6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8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6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94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804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"/>
          <p:cNvSpPr txBox="1">
            <a:spLocks noGrp="1"/>
          </p:cNvSpPr>
          <p:nvPr>
            <p:ph type="subTitle" idx="1"/>
          </p:nvPr>
        </p:nvSpPr>
        <p:spPr>
          <a:xfrm>
            <a:off x="4157600" y="2953400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ct val="4270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6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0" name="Google Shape;60;p7"/>
          <p:cNvGrpSpPr/>
          <p:nvPr/>
        </p:nvGrpSpPr>
        <p:grpSpPr>
          <a:xfrm>
            <a:off x="9617635" y="1376105"/>
            <a:ext cx="1699665" cy="4789660"/>
            <a:chOff x="7213226" y="1070179"/>
            <a:chExt cx="1274749" cy="3592245"/>
          </a:xfrm>
        </p:grpSpPr>
        <p:sp>
          <p:nvSpPr>
            <p:cNvPr id="61" name="Google Shape;61;p7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" name="Google Shape;62;p7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" name="Google Shape;63;p7"/>
          <p:cNvGrpSpPr/>
          <p:nvPr/>
        </p:nvGrpSpPr>
        <p:grpSpPr>
          <a:xfrm>
            <a:off x="852395" y="1376105"/>
            <a:ext cx="1534676" cy="4789660"/>
            <a:chOff x="639296" y="1070179"/>
            <a:chExt cx="1151007" cy="3592245"/>
          </a:xfrm>
        </p:grpSpPr>
        <p:sp>
          <p:nvSpPr>
            <p:cNvPr id="64" name="Google Shape;64;p7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" name="Google Shape;65;p7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20072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546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291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891F55ED-E951-4F65-A31D-C36893BAC8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91989" y="2307470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5 w 2899940"/>
              <a:gd name="connsiteY17" fmla="*/ 1720835 h 2105044"/>
              <a:gd name="connsiteX18" fmla="*/ 76868 w 2899940"/>
              <a:gd name="connsiteY18" fmla="*/ 1515198 h 2105044"/>
              <a:gd name="connsiteX19" fmla="*/ 144109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5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09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8853F50B-CF8A-4442-8715-97E823EBBCD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06497" y="3252902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8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3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8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6565A721-980B-433A-8B41-EC6228C7E33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21006" y="1834204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8 w 2899940"/>
              <a:gd name="connsiteY3" fmla="*/ 113973 h 2105044"/>
              <a:gd name="connsiteX4" fmla="*/ 2227109 w 2899940"/>
              <a:gd name="connsiteY4" fmla="*/ 1293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3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8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8" y="113973"/>
                </a:lnTo>
                <a:cubicBezTo>
                  <a:pt x="2060374" y="46576"/>
                  <a:pt x="2141954" y="7470"/>
                  <a:pt x="2227109" y="1293"/>
                </a:cubicBezTo>
                <a:cubicBezTo>
                  <a:pt x="2278201" y="-2412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6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4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6" y="1861011"/>
                  <a:pt x="2060860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0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3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6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8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6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368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702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"/>
          <p:cNvSpPr txBox="1">
            <a:spLocks noGrp="1"/>
          </p:cNvSpPr>
          <p:nvPr>
            <p:ph type="subTitle" idx="1"/>
          </p:nvPr>
        </p:nvSpPr>
        <p:spPr>
          <a:xfrm>
            <a:off x="4157600" y="2953400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ct val="4270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6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0" name="Google Shape;60;p7"/>
          <p:cNvGrpSpPr/>
          <p:nvPr/>
        </p:nvGrpSpPr>
        <p:grpSpPr>
          <a:xfrm>
            <a:off x="9617635" y="1376105"/>
            <a:ext cx="1699665" cy="4789660"/>
            <a:chOff x="7213226" y="1070179"/>
            <a:chExt cx="1274749" cy="3592245"/>
          </a:xfrm>
        </p:grpSpPr>
        <p:sp>
          <p:nvSpPr>
            <p:cNvPr id="61" name="Google Shape;61;p7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" name="Google Shape;62;p7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" name="Google Shape;63;p7"/>
          <p:cNvGrpSpPr/>
          <p:nvPr/>
        </p:nvGrpSpPr>
        <p:grpSpPr>
          <a:xfrm>
            <a:off x="852395" y="1376105"/>
            <a:ext cx="1534676" cy="4789660"/>
            <a:chOff x="639296" y="1070179"/>
            <a:chExt cx="1151007" cy="3592245"/>
          </a:xfrm>
        </p:grpSpPr>
        <p:sp>
          <p:nvSpPr>
            <p:cNvPr id="64" name="Google Shape;64;p7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" name="Google Shape;65;p7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18008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43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72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9404D9-E650-4207-98FE-6C11E035C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EE3ACB-FA27-4FE2-97BF-392AFBBD0A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960A69-974C-403D-8445-C64B899BD3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E422BD3-0573-474E-BD8B-C0CA3847D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1EBD7D-6FA3-41F5-8FD8-9D00EA66C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79735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43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49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44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A51AB7-26BE-4675-BD9E-7A433D975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32706FA-D789-424A-A7A3-8A99BBF227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3095465-8203-4CF0-808C-53EB8E6E4F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41AFDC-4F13-4498-B27B-613B5847B9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81CA07A-4C07-43EB-BB2F-B842AC4B8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DAED328-2534-418F-B2DA-1AE98DAE2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8389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65F5BB-A65E-43D5-9BAC-4105A0B04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C43BD8B-A7D0-4856-B4A7-0E13C6CC06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DD15891-CB45-4B44-8346-54CFECB122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8BEE3A4-AA3D-4139-A72C-F653F857E2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E8F26B2-38C0-4C80-8D16-2036E01408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ECBAF0E-291F-437A-985B-42121F140C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BCA00FB-3017-4F49-BA8B-21B9A6495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DAAD7BF-8808-4DA6-8F7A-684EA12A1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344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E6E70D-0BB0-4A84-93FD-8168DC480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2DCC829-2260-4BE4-8509-495950E310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BF05671-6909-4891-9A9A-10531D4F9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018C417-0DD5-4306-8EBE-4AF9C9278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9605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DB8E08-42E9-4D0E-BA52-9431296453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2DD071-F3EF-4811-82BC-86530D2BA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E52D9F8-B2BD-452D-8CBF-08F49D2D3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3962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50D35A-791D-4941-ABB1-8A8C137CD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CAC26E8-5F47-4CAF-A92E-F809D167C8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884C49C-E7BE-4D91-A1FF-48C6C0D6D8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925C54B-CDBB-43B3-A5C1-26165E3511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34A79DF-47A9-4F14-BDF2-068732DDF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65320DB-4953-42EE-A213-13E3A3D5A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3134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38460C-324E-4702-BCFB-A5E49E3B0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F3CBA8D-3AEB-4428-8AAF-13EA91FFB1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516D33B-5533-4EE1-A3A6-6FCA33307D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A9EB049-366A-427B-8123-B76BB31C09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7D3704-D41A-4361-ABC5-7EBC343AB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7E08574-3FA3-441D-B2F4-C299D7CD7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7626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30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Relationship Id="rId9" Type="http://schemas.openxmlformats.org/officeDocument/2006/relationships/tags" Target="../tags/tag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21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35657C7-72C7-7A0A-3F8D-EBD40594D2E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913" y="74014"/>
            <a:ext cx="1575882" cy="157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065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1" r:id="rId1"/>
    <p:sldLayoutId id="2147484102" r:id="rId2"/>
    <p:sldLayoutId id="2147484103" r:id="rId3"/>
    <p:sldLayoutId id="2147484104" r:id="rId4"/>
    <p:sldLayoutId id="2147484105" r:id="rId5"/>
    <p:sldLayoutId id="2147484106" r:id="rId6"/>
    <p:sldLayoutId id="2147484107" r:id="rId7"/>
    <p:sldLayoutId id="2147484108" r:id="rId8"/>
    <p:sldLayoutId id="2147484109" r:id="rId9"/>
    <p:sldLayoutId id="2147484110" r:id="rId10"/>
    <p:sldLayoutId id="2147484111" r:id="rId11"/>
    <p:sldLayoutId id="21474841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8D51D80-0895-40CD-8798-E22F681E76D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9460E5-2701-4A6B-AB3C-FFAFB160A38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527" y="0"/>
            <a:ext cx="2808473" cy="423221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C3628BA-2CD2-42FA-9687-31A620AAB0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37109"/>
            <a:ext cx="3890906" cy="232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993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4" r:id="rId1"/>
    <p:sldLayoutId id="2147484115" r:id="rId2"/>
    <p:sldLayoutId id="2147484116" r:id="rId3"/>
    <p:sldLayoutId id="2147484117" r:id="rId4"/>
    <p:sldLayoutId id="2147484118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8D51D80-0895-40CD-8798-E22F681E76D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9460E5-2701-4A6B-AB3C-FFAFB160A38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527" y="0"/>
            <a:ext cx="2808473" cy="423221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C3628BA-2CD2-42FA-9687-31A620AAB0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37109"/>
            <a:ext cx="3890906" cy="2320891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EDF63BF-9503-654B-1B0F-2881D9CEB7C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913" y="74014"/>
            <a:ext cx="1575882" cy="157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66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6" r:id="rId1"/>
    <p:sldLayoutId id="2147484127" r:id="rId2"/>
    <p:sldLayoutId id="2147484128" r:id="rId3"/>
    <p:sldLayoutId id="2147484129" r:id="rId4"/>
    <p:sldLayoutId id="2147484130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60E4E6ED-9226-476B-B790-FB308024DCD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8D51D80-0895-40CD-8798-E22F681E76D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9460E5-2701-4A6B-AB3C-FFAFB160A38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527" y="0"/>
            <a:ext cx="2808473" cy="423221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C3628BA-2CD2-42FA-9687-31A620AAB0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37109"/>
            <a:ext cx="3890906" cy="232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585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2" r:id="rId1"/>
    <p:sldLayoutId id="2147484133" r:id="rId2"/>
    <p:sldLayoutId id="2147484134" r:id="rId3"/>
    <p:sldLayoutId id="2147484135" r:id="rId4"/>
    <p:sldLayoutId id="2147484136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9F0F7C3-40C8-A05E-0B34-FF63297A050F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787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8" r:id="rId1"/>
    <p:sldLayoutId id="2147484139" r:id="rId2"/>
    <p:sldLayoutId id="2147484140" r:id="rId3"/>
    <p:sldLayoutId id="2147484141" r:id="rId4"/>
    <p:sldLayoutId id="2147484142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2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E0D50A-6CC2-9F14-3AB5-64F672F2AE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111" y="2523030"/>
            <a:ext cx="8175445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76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1">
            <a:extLst>
              <a:ext uri="{FF2B5EF4-FFF2-40B4-BE49-F238E27FC236}">
                <a16:creationId xmlns:a16="http://schemas.microsoft.com/office/drawing/2014/main" id="{DE069169-3164-447F-933E-FC10612B453B}"/>
              </a:ext>
            </a:extLst>
          </p:cNvPr>
          <p:cNvSpPr/>
          <p:nvPr/>
        </p:nvSpPr>
        <p:spPr>
          <a:xfrm>
            <a:off x="199238" y="227456"/>
            <a:ext cx="11743003" cy="63103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1BC3367F-7366-7D32-C028-34773C869F1F}"/>
              </a:ext>
            </a:extLst>
          </p:cNvPr>
          <p:cNvSpPr txBox="1"/>
          <p:nvPr/>
        </p:nvSpPr>
        <p:spPr>
          <a:xfrm>
            <a:off x="1472316" y="280891"/>
            <a:ext cx="99754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 câu trả lời đúng.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803A597-3081-041D-BEF4-73D6F7A13D30}"/>
              </a:ext>
            </a:extLst>
          </p:cNvPr>
          <p:cNvSpPr/>
          <p:nvPr/>
        </p:nvSpPr>
        <p:spPr>
          <a:xfrm>
            <a:off x="748145" y="318259"/>
            <a:ext cx="774403" cy="7267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2" name="Hộp Văn bản 11">
            <a:extLst>
              <a:ext uri="{FF2B5EF4-FFF2-40B4-BE49-F238E27FC236}">
                <a16:creationId xmlns:a16="http://schemas.microsoft.com/office/drawing/2014/main" id="{2DDBE5BE-C2F6-A65E-C4E6-AE72B1984C06}"/>
              </a:ext>
            </a:extLst>
          </p:cNvPr>
          <p:cNvSpPr txBox="1"/>
          <p:nvPr/>
        </p:nvSpPr>
        <p:spPr>
          <a:xfrm>
            <a:off x="403537" y="1325920"/>
            <a:ext cx="1118678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 nào dưới đây là hình khai triển của hình trụ?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F771E8-9338-9622-3A64-24BA66510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4405" y="2743446"/>
            <a:ext cx="8974611" cy="3384221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1A8F5518-F838-1EA0-CB06-08AFE2E0A134}"/>
              </a:ext>
            </a:extLst>
          </p:cNvPr>
          <p:cNvSpPr/>
          <p:nvPr/>
        </p:nvSpPr>
        <p:spPr>
          <a:xfrm>
            <a:off x="2386941" y="5415148"/>
            <a:ext cx="486888" cy="42751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5201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2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1">
            <a:extLst>
              <a:ext uri="{FF2B5EF4-FFF2-40B4-BE49-F238E27FC236}">
                <a16:creationId xmlns:a16="http://schemas.microsoft.com/office/drawing/2014/main" id="{DE069169-3164-447F-933E-FC10612B453B}"/>
              </a:ext>
            </a:extLst>
          </p:cNvPr>
          <p:cNvSpPr/>
          <p:nvPr/>
        </p:nvSpPr>
        <p:spPr>
          <a:xfrm>
            <a:off x="199238" y="227456"/>
            <a:ext cx="11743003" cy="63103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1BC3367F-7366-7D32-C028-34773C869F1F}"/>
              </a:ext>
            </a:extLst>
          </p:cNvPr>
          <p:cNvSpPr txBox="1"/>
          <p:nvPr/>
        </p:nvSpPr>
        <p:spPr>
          <a:xfrm>
            <a:off x="1472316" y="280891"/>
            <a:ext cx="99754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 câu trả lời đúng.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803A597-3081-041D-BEF4-73D6F7A13D30}"/>
              </a:ext>
            </a:extLst>
          </p:cNvPr>
          <p:cNvSpPr/>
          <p:nvPr/>
        </p:nvSpPr>
        <p:spPr>
          <a:xfrm>
            <a:off x="748145" y="318259"/>
            <a:ext cx="774403" cy="7267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p:sp>
        <p:nvSpPr>
          <p:cNvPr id="2" name="Hộp Văn bản 11">
            <a:extLst>
              <a:ext uri="{FF2B5EF4-FFF2-40B4-BE49-F238E27FC236}">
                <a16:creationId xmlns:a16="http://schemas.microsoft.com/office/drawing/2014/main" id="{2DDBE5BE-C2F6-A65E-C4E6-AE72B1984C06}"/>
              </a:ext>
            </a:extLst>
          </p:cNvPr>
          <p:cNvSpPr txBox="1"/>
          <p:nvPr/>
        </p:nvSpPr>
        <p:spPr>
          <a:xfrm>
            <a:off x="1234810" y="1017161"/>
            <a:ext cx="1118678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Rô-bốt có tấm bìa như hình bên.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47F9B88-725A-1AAE-FB3E-BF499F55F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3647" y="2001261"/>
            <a:ext cx="8602202" cy="3853006"/>
          </a:xfrm>
          <a:prstGeom prst="rect">
            <a:avLst/>
          </a:prstGeom>
        </p:spPr>
      </p:pic>
      <p:sp>
        <p:nvSpPr>
          <p:cNvPr id="13" name="Hộp Văn bản 11">
            <a:extLst>
              <a:ext uri="{FF2B5EF4-FFF2-40B4-BE49-F238E27FC236}">
                <a16:creationId xmlns:a16="http://schemas.microsoft.com/office/drawing/2014/main" id="{C4B9E74D-C73F-8283-3F92-FD7EFE3B3CBD}"/>
              </a:ext>
            </a:extLst>
          </p:cNvPr>
          <p:cNvSpPr txBox="1"/>
          <p:nvPr/>
        </p:nvSpPr>
        <p:spPr>
          <a:xfrm>
            <a:off x="332285" y="2050314"/>
            <a:ext cx="488098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Hỏi Rô-bốt có thể gấp được hình nào dưới đây?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D79103D-BE79-B1D5-49B2-609F8E8157E0}"/>
              </a:ext>
            </a:extLst>
          </p:cNvPr>
          <p:cNvSpPr/>
          <p:nvPr/>
        </p:nvSpPr>
        <p:spPr>
          <a:xfrm>
            <a:off x="8348354" y="5213267"/>
            <a:ext cx="486888" cy="42751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0703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2" grpId="0"/>
      <p:bldP spid="13" grpId="0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83" name="Foxtail-Grass Studio - heaven sunshine">
            <a:hlinkClick r:id="" action="ppaction://media"/>
            <a:extLst>
              <a:ext uri="{FF2B5EF4-FFF2-40B4-BE49-F238E27FC236}">
                <a16:creationId xmlns:a16="http://schemas.microsoft.com/office/drawing/2014/main" id="{C399FA07-8E15-48EE-895D-92D97A4089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70857" y="-609600"/>
            <a:ext cx="609600" cy="6096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248587" y="3583196"/>
            <a:ext cx="6641591" cy="904240"/>
            <a:chOff x="975372" y="2935013"/>
            <a:chExt cx="6641591" cy="904240"/>
          </a:xfrm>
        </p:grpSpPr>
        <p:sp>
          <p:nvSpPr>
            <p:cNvPr id="7" name="TextBox 6"/>
            <p:cNvSpPr txBox="1"/>
            <p:nvPr/>
          </p:nvSpPr>
          <p:spPr>
            <a:xfrm>
              <a:off x="1883876" y="3139074"/>
              <a:ext cx="57330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Ôn lại bài đã học.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72" y="2935013"/>
              <a:ext cx="904240" cy="90424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98B90F2-CBB0-6EEA-956D-15C43C4791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29378" y="1691757"/>
            <a:ext cx="5633192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90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6FB41A3-7A1E-4B84-9ABC-1ABC9D030207}"/>
              </a:ext>
            </a:extLst>
          </p:cNvPr>
          <p:cNvSpPr/>
          <p:nvPr/>
        </p:nvSpPr>
        <p:spPr>
          <a:xfrm>
            <a:off x="1067932" y="1352253"/>
            <a:ext cx="9675182" cy="277582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2203F338-E452-4A74-BCA1-62A92442FE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884" y="3679370"/>
            <a:ext cx="5518569" cy="3178629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-74029" y="59842"/>
            <a:ext cx="2248412" cy="19181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29388F-DC12-E1C3-DB87-CF46E9D67C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968" y="2468678"/>
            <a:ext cx="9998307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42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Đ-BABYLON">
            <a:hlinkClick r:id="" action="ppaction://media"/>
            <a:extLst>
              <a:ext uri="{FF2B5EF4-FFF2-40B4-BE49-F238E27FC236}">
                <a16:creationId xmlns:a16="http://schemas.microsoft.com/office/drawing/2014/main" id="{C01554F4-8790-A5D4-62A8-5EF4E1ECAF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3868" y="0"/>
            <a:ext cx="12225867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45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6FB41A3-7A1E-4B84-9ABC-1ABC9D030207}"/>
              </a:ext>
            </a:extLst>
          </p:cNvPr>
          <p:cNvSpPr/>
          <p:nvPr/>
        </p:nvSpPr>
        <p:spPr>
          <a:xfrm>
            <a:off x="522514" y="1352253"/>
            <a:ext cx="11055928" cy="277582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87F4649-2DD5-46A6-8030-6A4FB27EBEED}"/>
              </a:ext>
            </a:extLst>
          </p:cNvPr>
          <p:cNvSpPr/>
          <p:nvPr/>
        </p:nvSpPr>
        <p:spPr>
          <a:xfrm>
            <a:off x="4872647" y="303833"/>
            <a:ext cx="173765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 w="0"/>
                <a:solidFill>
                  <a:srgbClr val="0070C0"/>
                </a:solidFill>
                <a:effectLst/>
                <a:uLnTx/>
                <a:uFillTx/>
                <a:latin typeface="iCiel Baliho Script" pitchFamily="2" charset="0"/>
                <a:ea typeface="微软雅黑"/>
                <a:cs typeface="+mn-cs"/>
              </a:rPr>
              <a:t>Toán</a:t>
            </a:r>
          </a:p>
        </p:txBody>
      </p:sp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2203F338-E452-4A74-BCA1-62A92442FE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884" y="3679370"/>
            <a:ext cx="5518569" cy="3178629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-74029" y="59842"/>
            <a:ext cx="2248412" cy="19181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1C3C2A-CB00-1E03-9B0F-67A35A12FB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665" y="1530895"/>
            <a:ext cx="10510415" cy="25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53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1E17D9-D8E6-8B63-6A09-B1B3E6AFC5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941" y="2475529"/>
            <a:ext cx="7675529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42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>
            <a:extLst>
              <a:ext uri="{FF2B5EF4-FFF2-40B4-BE49-F238E27FC236}">
                <a16:creationId xmlns:a16="http://schemas.microsoft.com/office/drawing/2014/main" id="{FD51D849-2008-451C-9B24-59A522485626}"/>
              </a:ext>
            </a:extLst>
          </p:cNvPr>
          <p:cNvSpPr/>
          <p:nvPr/>
        </p:nvSpPr>
        <p:spPr>
          <a:xfrm>
            <a:off x="342114" y="368224"/>
            <a:ext cx="11417830" cy="612155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1A7B271C-1159-BFE4-4377-A399DD9086FB}"/>
              </a:ext>
            </a:extLst>
          </p:cNvPr>
          <p:cNvSpPr/>
          <p:nvPr/>
        </p:nvSpPr>
        <p:spPr>
          <a:xfrm>
            <a:off x="273133" y="2173185"/>
            <a:ext cx="11483439" cy="4180115"/>
          </a:xfrm>
          <a:custGeom>
            <a:avLst/>
            <a:gdLst/>
            <a:ahLst/>
            <a:cxnLst/>
            <a:rect l="l" t="t" r="r" b="b"/>
            <a:pathLst>
              <a:path w="18288000" h="7452360">
                <a:moveTo>
                  <a:pt x="0" y="0"/>
                </a:moveTo>
                <a:lnTo>
                  <a:pt x="18288000" y="0"/>
                </a:lnTo>
                <a:lnTo>
                  <a:pt x="18288000" y="7452360"/>
                </a:lnTo>
                <a:lnTo>
                  <a:pt x="0" y="74523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7F6919D-79F1-17B3-DCCB-D180EBB75702}"/>
              </a:ext>
            </a:extLst>
          </p:cNvPr>
          <p:cNvSpPr/>
          <p:nvPr/>
        </p:nvSpPr>
        <p:spPr>
          <a:xfrm>
            <a:off x="332509" y="1258784"/>
            <a:ext cx="2410691" cy="1140032"/>
          </a:xfrm>
          <a:prstGeom prst="wedgeRoundRectCallout">
            <a:avLst>
              <a:gd name="adj1" fmla="val -9996"/>
              <a:gd name="adj2" fmla="val 80208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lồng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9301E61B-B37A-A7A7-1B6F-CC57E9FD9A51}"/>
              </a:ext>
            </a:extLst>
          </p:cNvPr>
          <p:cNvSpPr/>
          <p:nvPr/>
        </p:nvSpPr>
        <p:spPr>
          <a:xfrm>
            <a:off x="3123211" y="712519"/>
            <a:ext cx="2410691" cy="1140032"/>
          </a:xfrm>
          <a:prstGeom prst="wedgeRoundRectCallout">
            <a:avLst>
              <a:gd name="adj1" fmla="val -9996"/>
              <a:gd name="adj2" fmla="val 80208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lợn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CEB338D1-FE92-81D4-1DD3-5688F9F70BF9}"/>
              </a:ext>
            </a:extLst>
          </p:cNvPr>
          <p:cNvSpPr/>
          <p:nvPr/>
        </p:nvSpPr>
        <p:spPr>
          <a:xfrm>
            <a:off x="6543304" y="1187532"/>
            <a:ext cx="2731325" cy="1140032"/>
          </a:xfrm>
          <a:prstGeom prst="wedgeRoundRectCallout">
            <a:avLst>
              <a:gd name="adj1" fmla="val -9996"/>
              <a:gd name="adj2" fmla="val 80208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miếng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bìa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gấp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lồng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356811D2-612A-6414-7625-0EAE1CB39E89}"/>
              </a:ext>
            </a:extLst>
          </p:cNvPr>
          <p:cNvSpPr/>
          <p:nvPr/>
        </p:nvSpPr>
        <p:spPr>
          <a:xfrm>
            <a:off x="9583387" y="1531916"/>
            <a:ext cx="2517569" cy="1140032"/>
          </a:xfrm>
          <a:prstGeom prst="wedgeRoundRectCallout">
            <a:avLst>
              <a:gd name="adj1" fmla="val -9996"/>
              <a:gd name="adj2" fmla="val 80208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miếng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bìa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gấp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trụ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35870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55856128-8D4C-E09D-204C-59B2F181B589}"/>
              </a:ext>
            </a:extLst>
          </p:cNvPr>
          <p:cNvSpPr/>
          <p:nvPr/>
        </p:nvSpPr>
        <p:spPr>
          <a:xfrm>
            <a:off x="1567543" y="795645"/>
            <a:ext cx="6210795" cy="1959429"/>
          </a:xfrm>
          <a:prstGeom prst="wedgeRoundRectCallout">
            <a:avLst>
              <a:gd name="adj1" fmla="val 56543"/>
              <a:gd name="adj2" fmla="val 8674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khai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gấp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398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1E2D7C-CF5B-4DDE-F642-A856EE2718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868" y="2487404"/>
            <a:ext cx="8285182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94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1">
            <a:extLst>
              <a:ext uri="{FF2B5EF4-FFF2-40B4-BE49-F238E27FC236}">
                <a16:creationId xmlns:a16="http://schemas.microsoft.com/office/drawing/2014/main" id="{DE069169-3164-447F-933E-FC10612B453B}"/>
              </a:ext>
            </a:extLst>
          </p:cNvPr>
          <p:cNvSpPr/>
          <p:nvPr/>
        </p:nvSpPr>
        <p:spPr>
          <a:xfrm>
            <a:off x="199238" y="227456"/>
            <a:ext cx="11743003" cy="63103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1BC3367F-7366-7D32-C028-34773C869F1F}"/>
              </a:ext>
            </a:extLst>
          </p:cNvPr>
          <p:cNvSpPr txBox="1"/>
          <p:nvPr/>
        </p:nvSpPr>
        <p:spPr>
          <a:xfrm>
            <a:off x="1472316" y="280891"/>
            <a:ext cx="997549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 miếng bìa và hình khai triển thích hợp với mỗi chiếc đèn lồng.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803A597-3081-041D-BEF4-73D6F7A13D30}"/>
              </a:ext>
            </a:extLst>
          </p:cNvPr>
          <p:cNvSpPr/>
          <p:nvPr/>
        </p:nvSpPr>
        <p:spPr>
          <a:xfrm>
            <a:off x="676893" y="508264"/>
            <a:ext cx="774403" cy="7267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208D56-4A6D-85D6-8A1B-299009D10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944" y="2112075"/>
            <a:ext cx="10038360" cy="3510953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D60B4E0-57E9-4708-55D7-2DA0E1AAC167}"/>
              </a:ext>
            </a:extLst>
          </p:cNvPr>
          <p:cNvCxnSpPr/>
          <p:nvPr/>
        </p:nvCxnSpPr>
        <p:spPr>
          <a:xfrm>
            <a:off x="2470068" y="3206338"/>
            <a:ext cx="3811979" cy="12706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C280437-3C52-BCDB-D82B-F5198096E5D6}"/>
              </a:ext>
            </a:extLst>
          </p:cNvPr>
          <p:cNvCxnSpPr>
            <a:cxnSpLocks/>
          </p:cNvCxnSpPr>
          <p:nvPr/>
        </p:nvCxnSpPr>
        <p:spPr>
          <a:xfrm>
            <a:off x="6008915" y="3586348"/>
            <a:ext cx="3467594" cy="97377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1A4EFBD-0FE3-C594-0BAA-CC460CA8A273}"/>
              </a:ext>
            </a:extLst>
          </p:cNvPr>
          <p:cNvCxnSpPr>
            <a:cxnSpLocks/>
          </p:cNvCxnSpPr>
          <p:nvPr/>
        </p:nvCxnSpPr>
        <p:spPr>
          <a:xfrm flipH="1">
            <a:off x="2719449" y="3491346"/>
            <a:ext cx="6246422" cy="72439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12461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1">
            <a:extLst>
              <a:ext uri="{FF2B5EF4-FFF2-40B4-BE49-F238E27FC236}">
                <a16:creationId xmlns:a16="http://schemas.microsoft.com/office/drawing/2014/main" id="{DE069169-3164-447F-933E-FC10612B453B}"/>
              </a:ext>
            </a:extLst>
          </p:cNvPr>
          <p:cNvSpPr/>
          <p:nvPr/>
        </p:nvSpPr>
        <p:spPr>
          <a:xfrm>
            <a:off x="199238" y="227456"/>
            <a:ext cx="11743003" cy="63103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1BC3367F-7366-7D32-C028-34773C869F1F}"/>
              </a:ext>
            </a:extLst>
          </p:cNvPr>
          <p:cNvSpPr txBox="1"/>
          <p:nvPr/>
        </p:nvSpPr>
        <p:spPr>
          <a:xfrm>
            <a:off x="1472316" y="280891"/>
            <a:ext cx="99754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 câu trả lời đúng.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803A597-3081-041D-BEF4-73D6F7A13D30}"/>
              </a:ext>
            </a:extLst>
          </p:cNvPr>
          <p:cNvSpPr/>
          <p:nvPr/>
        </p:nvSpPr>
        <p:spPr>
          <a:xfrm>
            <a:off x="748145" y="318259"/>
            <a:ext cx="774403" cy="7267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2" name="Hộp Văn bản 11">
            <a:extLst>
              <a:ext uri="{FF2B5EF4-FFF2-40B4-BE49-F238E27FC236}">
                <a16:creationId xmlns:a16="http://schemas.microsoft.com/office/drawing/2014/main" id="{2DDBE5BE-C2F6-A65E-C4E6-AE72B1984C06}"/>
              </a:ext>
            </a:extLst>
          </p:cNvPr>
          <p:cNvSpPr txBox="1"/>
          <p:nvPr/>
        </p:nvSpPr>
        <p:spPr>
          <a:xfrm>
            <a:off x="403537" y="1325920"/>
            <a:ext cx="1118678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Rô-bốt dùng miếng bìa nào dưới đây để làm chiếc đèn hình con cá?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1FA59C-2A32-8833-5E80-6C1FFD0E0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1083" y="2845501"/>
            <a:ext cx="8124825" cy="306705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B5A09305-CFD5-16DC-2980-2ABB6AA17957}"/>
              </a:ext>
            </a:extLst>
          </p:cNvPr>
          <p:cNvSpPr/>
          <p:nvPr/>
        </p:nvSpPr>
        <p:spPr>
          <a:xfrm>
            <a:off x="2006930" y="5343896"/>
            <a:ext cx="486888" cy="42751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0753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2" grpId="0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439934&quot;&gt;&lt;property id=&quot;20148&quot; value=&quot;5&quot;/&gt;&lt;property id=&quot;20300&quot; value=&quot;Slide 2&quot;/&gt;&lt;property id=&quot;20307&quot; value=&quot;265&quot;/&gt;&lt;/object&gt;&lt;object type=&quot;3&quot; unique_id=&quot;440215&quot;&gt;&lt;property id=&quot;20148&quot; value=&quot;5&quot;/&gt;&lt;property id=&quot;20300&quot; value=&quot;Slide 17&quot;/&gt;&lt;property id=&quot;20307&quot; value=&quot;279&quot;/&gt;&lt;/object&gt;&lt;object type=&quot;3&quot; unique_id=&quot;440216&quot;&gt;&lt;property id=&quot;20148&quot; value=&quot;5&quot;/&gt;&lt;property id=&quot;20300&quot; value=&quot;Slide 18&quot;/&gt;&lt;property id=&quot;20307&quot; value=&quot;280&quot;/&gt;&lt;/object&gt;&lt;object type=&quot;3&quot; unique_id=&quot;440217&quot;&gt;&lt;property id=&quot;20148&quot; value=&quot;5&quot;/&gt;&lt;property id=&quot;20300&quot; value=&quot;Slide 19&quot;/&gt;&lt;property id=&quot;20307&quot; value=&quot;281&quot;/&gt;&lt;/object&gt;&lt;object type=&quot;3&quot; unique_id=&quot;440218&quot;&gt;&lt;property id=&quot;20148&quot; value=&quot;5&quot;/&gt;&lt;property id=&quot;20300&quot; value=&quot;Slide 29 - &amp;quot;CHIM ĐƯA THƯ&amp;quot;&quot;/&gt;&lt;property id=&quot;20307&quot; value=&quot;276&quot;/&gt;&lt;/object&gt;&lt;object type=&quot;3&quot; unique_id=&quot;440219&quot;&gt;&lt;property id=&quot;20148&quot; value=&quot;5&quot;/&gt;&lt;property id=&quot;20300&quot; value=&quot;Slide 30&quot;/&gt;&lt;property id=&quot;20307&quot; value=&quot;277&quot;/&gt;&lt;/object&gt;&lt;object type=&quot;3&quot; unique_id=&quot;440335&quot;&gt;&lt;property id=&quot;20148&quot; value=&quot;5&quot;/&gt;&lt;property id=&quot;20300&quot; value=&quot;Slide 28&quot;/&gt;&lt;property id=&quot;20307&quot; value=&quot;282&quot;/&gt;&lt;/object&gt;&lt;object type=&quot;3&quot; unique_id=&quot;440480&quot;&gt;&lt;property id=&quot;20148&quot; value=&quot;5&quot;/&gt;&lt;property id=&quot;20300&quot; value=&quot;Slide 3&quot;/&gt;&lt;property id=&quot;20307&quot; value=&quot;284&quot;/&gt;&lt;/object&gt;&lt;object type=&quot;3&quot; unique_id=&quot;440588&quot;&gt;&lt;property id=&quot;20148&quot; value=&quot;5&quot;/&gt;&lt;property id=&quot;20300&quot; value=&quot;Slide 4&quot;/&gt;&lt;property id=&quot;20307&quot; value=&quot;285&quot;/&gt;&lt;/object&gt;&lt;object type=&quot;3&quot; unique_id=&quot;440589&quot;&gt;&lt;property id=&quot;20148&quot; value=&quot;5&quot;/&gt;&lt;property id=&quot;20300&quot; value=&quot;Slide 5&quot;/&gt;&lt;property id=&quot;20307&quot; value=&quot;286&quot;/&gt;&lt;/object&gt;&lt;object type=&quot;3&quot; unique_id=&quot;440716&quot;&gt;&lt;property id=&quot;20148&quot; value=&quot;5&quot;/&gt;&lt;property id=&quot;20300&quot; value=&quot;Slide 6&quot;/&gt;&lt;property id=&quot;20307&quot; value=&quot;287&quot;/&gt;&lt;/object&gt;&lt;object type=&quot;3&quot; unique_id=&quot;440717&quot;&gt;&lt;property id=&quot;20148&quot; value=&quot;5&quot;/&gt;&lt;property id=&quot;20300&quot; value=&quot;Slide 7&quot;/&gt;&lt;property id=&quot;20307&quot; value=&quot;288&quot;/&gt;&lt;/object&gt;&lt;object type=&quot;3&quot; unique_id=&quot;440787&quot;&gt;&lt;property id=&quot;20148&quot; value=&quot;5&quot;/&gt;&lt;property id=&quot;20300&quot; value=&quot;Slide 8&quot;/&gt;&lt;property id=&quot;20307&quot; value=&quot;289&quot;/&gt;&lt;/object&gt;&lt;object type=&quot;3&quot; unique_id=&quot;441004&quot;&gt;&lt;property id=&quot;20148&quot; value=&quot;5&quot;/&gt;&lt;property id=&quot;20300&quot; value=&quot;Slide 9&quot;/&gt;&lt;property id=&quot;20307&quot; value=&quot;290&quot;/&gt;&lt;/object&gt;&lt;object type=&quot;3&quot; unique_id=&quot;482095&quot;&gt;&lt;property id=&quot;20148&quot; value=&quot;5&quot;/&gt;&lt;property id=&quot;20300&quot; value=&quot;Slide 1&quot;/&gt;&lt;property id=&quot;20307&quot; value=&quot;291&quot;/&gt;&lt;/object&gt;&lt;object type=&quot;3&quot; unique_id=&quot;482096&quot;&gt;&lt;property id=&quot;20148&quot; value=&quot;5&quot;/&gt;&lt;property id=&quot;20300&quot; value=&quot;Slide 10&quot;/&gt;&lt;property id=&quot;20307&quot; value=&quot;292&quot;/&gt;&lt;/object&gt;&lt;object type=&quot;3&quot; unique_id=&quot;482351&quot;&gt;&lt;property id=&quot;20148&quot; value=&quot;5&quot;/&gt;&lt;property id=&quot;20300&quot; value=&quot;Slide 11&quot;/&gt;&lt;property id=&quot;20307&quot; value=&quot;294&quot;/&gt;&lt;/object&gt;&lt;object type=&quot;3&quot; unique_id=&quot;482482&quot;&gt;&lt;property id=&quot;20148&quot; value=&quot;5&quot;/&gt;&lt;property id=&quot;20300&quot; value=&quot;Slide 12&quot;/&gt;&lt;property id=&quot;20307&quot; value=&quot;295&quot;/&gt;&lt;/object&gt;&lt;object type=&quot;3&quot; unique_id=&quot;483081&quot;&gt;&lt;property id=&quot;20148&quot; value=&quot;5&quot;/&gt;&lt;property id=&quot;20300&quot; value=&quot;Slide 13&quot;/&gt;&lt;property id=&quot;20307&quot; value=&quot;296&quot;/&gt;&lt;/object&gt;&lt;object type=&quot;3&quot; unique_id=&quot;483487&quot;&gt;&lt;property id=&quot;20148&quot; value=&quot;5&quot;/&gt;&lt;property id=&quot;20300&quot; value=&quot;Slide 14&quot;/&gt;&lt;property id=&quot;20307&quot; value=&quot;297&quot;/&gt;&lt;/object&gt;&lt;object type=&quot;3&quot; unique_id=&quot;483572&quot;&gt;&lt;property id=&quot;20148&quot; value=&quot;5&quot;/&gt;&lt;property id=&quot;20300&quot; value=&quot;Slide 15&quot;/&gt;&lt;property id=&quot;20307&quot; value=&quot;298&quot;/&gt;&lt;/object&gt;&lt;object type=&quot;3&quot; unique_id=&quot;483908&quot;&gt;&lt;property id=&quot;20148&quot; value=&quot;5&quot;/&gt;&lt;property id=&quot;20300&quot; value=&quot;Slide 16&quot;/&gt;&lt;property id=&quot;20307&quot; value=&quot;299&quot;/&gt;&lt;/object&gt;&lt;object type=&quot;3&quot; unique_id=&quot;483909&quot;&gt;&lt;property id=&quot;20148&quot; value=&quot;5&quot;/&gt;&lt;property id=&quot;20300&quot; value=&quot;Slide 21&quot;/&gt;&lt;property id=&quot;20307&quot; value=&quot;300&quot;/&gt;&lt;/object&gt;&lt;object type=&quot;3&quot; unique_id=&quot;483910&quot;&gt;&lt;property id=&quot;20148&quot; value=&quot;5&quot;/&gt;&lt;property id=&quot;20300&quot; value=&quot;Slide 22&quot;/&gt;&lt;property id=&quot;20307&quot; value=&quot;301&quot;/&gt;&lt;/object&gt;&lt;object type=&quot;3&quot; unique_id=&quot;484047&quot;&gt;&lt;property id=&quot;20148&quot; value=&quot;5&quot;/&gt;&lt;property id=&quot;20300&quot; value=&quot;Slide 20&quot;/&gt;&lt;property id=&quot;20307&quot; value=&quot;306&quot;/&gt;&lt;/object&gt;&lt;object type=&quot;3&quot; unique_id=&quot;484327&quot;&gt;&lt;property id=&quot;20148&quot; value=&quot;5&quot;/&gt;&lt;property id=&quot;20300&quot; value=&quot;Slide 23&quot;/&gt;&lt;property id=&quot;20307&quot; value=&quot;307&quot;/&gt;&lt;/object&gt;&lt;object type=&quot;3&quot; unique_id=&quot;484328&quot;&gt;&lt;property id=&quot;20148&quot; value=&quot;5&quot;/&gt;&lt;property id=&quot;20300&quot; value=&quot;Slide 24&quot;/&gt;&lt;property id=&quot;20307&quot; value=&quot;308&quot;/&gt;&lt;/object&gt;&lt;object type=&quot;3&quot; unique_id=&quot;484329&quot;&gt;&lt;property id=&quot;20148&quot; value=&quot;5&quot;/&gt;&lt;property id=&quot;20300&quot; value=&quot;Slide 25&quot;/&gt;&lt;property id=&quot;20307&quot; value=&quot;309&quot;/&gt;&lt;/object&gt;&lt;object type=&quot;3&quot; unique_id=&quot;484330&quot;&gt;&lt;property id=&quot;20148&quot; value=&quot;5&quot;/&gt;&lt;property id=&quot;20300&quot; value=&quot;Slide 26&quot;/&gt;&lt;property id=&quot;20307&quot; value=&quot;310&quot;/&gt;&lt;/object&gt;&lt;object type=&quot;3&quot; unique_id=&quot;484331&quot;&gt;&lt;property id=&quot;20148&quot; value=&quot;5&quot;/&gt;&lt;property id=&quot;20300&quot; value=&quot;Slide 27&quot;/&gt;&lt;property id=&quot;20307&quot; value=&quot;311&quot;/&gt;&lt;/object&gt;&lt;object type=&quot;3&quot; unique_id=&quot;484496&quot;&gt;&lt;property id=&quot;20148&quot; value=&quot;5&quot;/&gt;&lt;property id=&quot;20300&quot; value=&quot;Slide 31&quot;/&gt;&lt;property id=&quot;20307&quot; value=&quot;312&quot;/&gt;&lt;/object&gt;&lt;/object&gt;&lt;object type=&quot;8&quot; unique_id=&quot;10018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2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3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956</TotalTime>
  <Words>168</Words>
  <Application>Microsoft Office PowerPoint</Application>
  <PresentationFormat>Widescreen</PresentationFormat>
  <Paragraphs>31</Paragraphs>
  <Slides>13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#9Slide02 Noi dung dai</vt:lpstr>
      <vt:lpstr>等线</vt:lpstr>
      <vt:lpstr>微软雅黑</vt:lpstr>
      <vt:lpstr>Arial</vt:lpstr>
      <vt:lpstr>Calibri</vt:lpstr>
      <vt:lpstr>Cambria</vt:lpstr>
      <vt:lpstr>iCiel Baliho Script</vt:lpstr>
      <vt:lpstr>Times New Roman</vt:lpstr>
      <vt:lpstr>1_Office 主题​​</vt:lpstr>
      <vt:lpstr>包图主题2</vt:lpstr>
      <vt:lpstr>2_包图主题2</vt:lpstr>
      <vt:lpstr>3_包图主题2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Thao Tran</cp:lastModifiedBy>
  <cp:revision>17</cp:revision>
  <dcterms:created xsi:type="dcterms:W3CDTF">2021-01-08T03:00:40Z</dcterms:created>
  <dcterms:modified xsi:type="dcterms:W3CDTF">2024-12-14T13:34:47Z</dcterms:modified>
</cp:coreProperties>
</file>