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5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Bầy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412642" y="1258669"/>
            <a:ext cx="93268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BẦY VOI RỪNG TRƯỜNG SƠN 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569" y="3260667"/>
            <a:ext cx="13966284" cy="43593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7" y="1258669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218945" y="4236903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96931"/>
              </p:ext>
            </p:extLst>
          </p:nvPr>
        </p:nvGraphicFramePr>
        <p:xfrm>
          <a:off x="2347119" y="4236902"/>
          <a:ext cx="10851092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2074826489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1662650839"/>
                    </a:ext>
                  </a:extLst>
                </a:gridCol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56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6368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47119" y="5329415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0320" y="4782922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ghập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8" y="1249680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7391400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63031" y="-62448"/>
            <a:ext cx="7013458" cy="1132016"/>
            <a:chOff x="4486038" y="90267"/>
            <a:chExt cx="6895119" cy="1132016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38" y="90267"/>
              <a:ext cx="6895119" cy="1132016"/>
              <a:chOff x="4486038" y="90267"/>
              <a:chExt cx="6895119" cy="11320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86038" y="90267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637508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88752" y="892597"/>
            <a:ext cx="7362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6326" y="5083338"/>
            <a:ext cx="794640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5494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going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Hai)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33119" y="228600"/>
            <a:ext cx="7013458" cy="1117345"/>
            <a:chOff x="4539228" y="210532"/>
            <a:chExt cx="6895119" cy="1117345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10118</TotalTime>
  <Words>625</Words>
  <Application>Microsoft Office PowerPoint</Application>
  <PresentationFormat>Custom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1044</cp:revision>
  <dcterms:created xsi:type="dcterms:W3CDTF">2008-09-09T22:52:10Z</dcterms:created>
  <dcterms:modified xsi:type="dcterms:W3CDTF">2022-07-08T02:24:39Z</dcterms:modified>
</cp:coreProperties>
</file>