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37" r:id="rId5"/>
    <p:sldId id="438" r:id="rId6"/>
    <p:sldId id="439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2.pptx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4.jpg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g"/><Relationship Id="rId9" Type="http://schemas.openxmlformats.org/officeDocument/2006/relationships/hyperlink" Target="Cau%20hoi/Cau%204.pptx" TargetMode="External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HỌC NGHỀ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40" name="Group 3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4175919" y="1334869"/>
            <a:ext cx="7721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CHĂM SÓC VẬT NUÔI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8" descr="Water droplets"/>
          <p:cNvSpPr txBox="1">
            <a:spLocks noChangeArrowheads="1"/>
          </p:cNvSpPr>
          <p:nvPr/>
        </p:nvSpPr>
        <p:spPr bwMode="auto">
          <a:xfrm>
            <a:off x="10904748" y="7783875"/>
            <a:ext cx="3011186" cy="8914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000" b="1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46" name="Picture 45">
            <a:hlinkClick r:id="rId3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204119" y="2895600"/>
            <a:ext cx="3276600" cy="2053681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10119519" y="7102112"/>
            <a:ext cx="1276508" cy="1127488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43319" y="4677531"/>
            <a:ext cx="4495800" cy="24090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13184677" y="7086600"/>
            <a:ext cx="1354442" cy="1143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0" name="Picture 2" descr="Tranh Tô Màu Con Chó Sói Đang Hú, 105+ Tranh Tô Màu Con Chó Đẹp Và Siêu Dễ  Thươ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177"/>
          <a:stretch/>
        </p:blipFill>
        <p:spPr bwMode="auto">
          <a:xfrm>
            <a:off x="1204119" y="5617856"/>
            <a:ext cx="3259597" cy="20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à - Nằm mơ thấy gà là điềm báo cho chuyện gì sẽ đến với bạn?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6" b="7810"/>
          <a:stretch/>
        </p:blipFill>
        <p:spPr bwMode="auto">
          <a:xfrm>
            <a:off x="5547519" y="2881539"/>
            <a:ext cx="3297279" cy="20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2 xã xuất hiện bệnh Viêm da nổi cục trên trâu bò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5595776"/>
            <a:ext cx="3256539" cy="21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10271919" y="2672740"/>
            <a:ext cx="4038600" cy="4009583"/>
            <a:chOff x="10271919" y="2672740"/>
            <a:chExt cx="4038600" cy="4009583"/>
          </a:xfrm>
        </p:grpSpPr>
        <p:grpSp>
          <p:nvGrpSpPr>
            <p:cNvPr id="54" name="Group 53"/>
            <p:cNvGrpSpPr/>
            <p:nvPr/>
          </p:nvGrpSpPr>
          <p:grpSpPr>
            <a:xfrm>
              <a:off x="10271919" y="2672740"/>
              <a:ext cx="4038600" cy="4009583"/>
              <a:chOff x="7528719" y="1297170"/>
              <a:chExt cx="4088536" cy="4019550"/>
            </a:xfrm>
          </p:grpSpPr>
          <p:grpSp>
            <p:nvGrpSpPr>
              <p:cNvPr id="58" name="Group 57"/>
              <p:cNvGrpSpPr>
                <a:grpSpLocks/>
              </p:cNvGrpSpPr>
              <p:nvPr/>
            </p:nvGrpSpPr>
            <p:grpSpPr bwMode="auto">
              <a:xfrm>
                <a:off x="7528719" y="1297170"/>
                <a:ext cx="4088536" cy="4019550"/>
                <a:chOff x="2000250" y="2819400"/>
                <a:chExt cx="4019550" cy="4019550"/>
              </a:xfrm>
              <a:blipFill>
                <a:blip r:embed="rId11"/>
                <a:stretch>
                  <a:fillRect/>
                </a:stretch>
              </a:blipFill>
            </p:grpSpPr>
            <p:sp>
              <p:nvSpPr>
                <p:cNvPr id="60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264025" y="3452813"/>
                  <a:ext cx="0" cy="1320800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43689" tIns="71844" rIns="143689" bIns="71844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000250" y="2819400"/>
                  <a:ext cx="4019550" cy="401955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2" name="Straight Connector 61"/>
                <p:cNvCxnSpPr>
                  <a:stCxn id="61" idx="2"/>
                  <a:endCxn id="61" idx="6"/>
                </p:cNvCxnSpPr>
                <p:nvPr/>
              </p:nvCxnSpPr>
              <p:spPr>
                <a:xfrm>
                  <a:off x="2000250" y="4829175"/>
                  <a:ext cx="4019550" cy="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1" idx="0"/>
                  <a:endCxn id="61" idx="4"/>
                </p:cNvCxnSpPr>
                <p:nvPr/>
              </p:nvCxnSpPr>
              <p:spPr>
                <a:xfrm>
                  <a:off x="4010025" y="2819400"/>
                  <a:ext cx="0" cy="4019550"/>
                </a:xfrm>
                <a:prstGeom prst="lin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05"/>
              <a:stretch/>
            </p:blipFill>
            <p:spPr>
              <a:xfrm rot="2387037">
                <a:off x="9890607" y="1950642"/>
                <a:ext cx="1460197" cy="920234"/>
              </a:xfrm>
              <a:prstGeom prst="rect">
                <a:avLst/>
              </a:prstGeom>
            </p:spPr>
          </p:pic>
        </p:grpSp>
        <p:pic>
          <p:nvPicPr>
            <p:cNvPr id="55" name="Picture 2" descr="Tranh Tô Màu Con Chó Sói Đang Hú, 105+ Tranh Tô Màu Con Chó Đẹp Và Siêu Dễ  Thươ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7" t="7177"/>
            <a:stretch/>
          </p:blipFill>
          <p:spPr bwMode="auto">
            <a:xfrm rot="18686313">
              <a:off x="10626923" y="3274770"/>
              <a:ext cx="1558578" cy="985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Gà - Nằm mơ thấy gà là điềm báo cho chuyện gì sẽ đến với bạn?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76" b="7810"/>
            <a:stretch/>
          </p:blipFill>
          <p:spPr bwMode="auto">
            <a:xfrm rot="13761978">
              <a:off x="10616397" y="5148265"/>
              <a:ext cx="1497646" cy="939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2 xã xuất hiện bệnh Viêm da nổi cục trên trâu bò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61409">
              <a:off x="12442645" y="5128398"/>
              <a:ext cx="1484063" cy="959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Arrow Connector 63"/>
          <p:cNvCxnSpPr/>
          <p:nvPr/>
        </p:nvCxnSpPr>
        <p:spPr>
          <a:xfrm flipV="1">
            <a:off x="12316187" y="3414104"/>
            <a:ext cx="0" cy="1268413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3861376"/>
            <a:ext cx="139662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Xin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“Phi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Dạ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Nhưng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rất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giờ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cầm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chổi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kia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trước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quét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chuồng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quen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Công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việc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phi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ngựa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đánh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đàn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ạ.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tháp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bắt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xây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cũng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…</a:t>
            </a:r>
            <a:endParaRPr lang="en-US" sz="3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21877" y="1793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21877" y="2603599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19" y="4191000"/>
            <a:ext cx="13792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 gạch ngang trong bài Học nghề dùng để đánh dấu lời nói của </a:t>
            </a:r>
            <a:r>
              <a:rPr lang="nl-NL" sz="3800" b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</a:t>
            </a:r>
            <a:r>
              <a:rPr lang="nl-NL" sz="3800" b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vật.</a:t>
            </a:r>
            <a:endParaRPr lang="en-US" sz="3800" b="1" dirty="0">
              <a:solidFill>
                <a:srgbClr val="FF0066"/>
              </a:solidFill>
            </a:endParaRPr>
          </a:p>
        </p:txBody>
      </p: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2167116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lời đối thoại có trong câu chuyện 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ngừng học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dấu câu thích hợp để đánh dấu lời đối thoại của nhân vật?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4253305"/>
            <a:ext cx="145758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BÁC HỌC KHÔNG NGỪNG HỌC</a:t>
            </a:r>
          </a:p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miệt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uyn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61319" y="17612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23119" y="2670512"/>
            <a:ext cx="146520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đối thoại có trong câu chuyện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bác học không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 </a:t>
            </a:r>
            <a:r>
              <a:rPr lang="nl-NL" sz="38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854075" algn="just"/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 là bác học rồi, còn phải ngày đêm nghiên cứu làm gì cho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854075" algn="just"/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không có nghĩa là ngừng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nl-NL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endParaRPr lang="nl-NL" sz="3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54075" algn="just"/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thích hợp để đánh dấu lời đối thoại của </a:t>
            </a:r>
            <a:r>
              <a:rPr lang="nl-NL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nl-NL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vật:</a:t>
            </a:r>
          </a:p>
          <a:p>
            <a:pPr indent="854075" algn="just"/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Cha đã là bác học rồi, còn phải ngày đêm nghiên cứu làm gì cho mệt?”</a:t>
            </a:r>
          </a:p>
          <a:p>
            <a:pPr indent="854075" algn="just"/>
            <a:r>
              <a:rPr lang="nl-NL" sz="38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Bác học không có nghĩa là ngừng </a:t>
            </a:r>
            <a:r>
              <a:rPr lang="en-US" sz="3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nl-NL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5483038" y="1258669"/>
            <a:ext cx="5186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14: HỌC NGHỀ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282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9634</TotalTime>
  <Words>450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1045</cp:revision>
  <dcterms:created xsi:type="dcterms:W3CDTF">2008-09-09T22:52:10Z</dcterms:created>
  <dcterms:modified xsi:type="dcterms:W3CDTF">2022-08-15T07:33:53Z</dcterms:modified>
</cp:coreProperties>
</file>