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4" r:id="rId4"/>
    <p:sldId id="443" r:id="rId5"/>
    <p:sldId id="440" r:id="rId6"/>
    <p:sldId id="44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07634" y="4325327"/>
            <a:ext cx="125083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TẬP GIỮA HỌC KÌ II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865129"/>
            <a:ext cx="1363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Đọc </a:t>
            </a:r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– 3 khổ thơ em đã thuộc. </a:t>
            </a:r>
          </a:p>
          <a:p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thích câu thơ nào nhất? Vì sao? 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27012"/>
            <a:ext cx="10926102" cy="5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64273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2. Tìm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các từ có nghĩa giống nhau hoặc có nghĩa trái ngược nhau trong đoạn thơ dưới đây: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464" y="2846372"/>
            <a:ext cx="11353800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  <a:p>
            <a:endParaRPr lang="vi-VN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 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xưa  bé tí teo,</a:t>
            </a:r>
          </a:p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587" y="7543800"/>
            <a:ext cx="974383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trái ngược nhau: lớn - bé (tí teo).</a:t>
            </a:r>
          </a:p>
        </p:txBody>
      </p:sp>
    </p:spTree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6719" y="1328474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5C70847-82CA-C0EC-08FE-B0B294CD61A6}"/>
              </a:ext>
            </a:extLst>
          </p:cNvPr>
          <p:cNvSpPr/>
          <p:nvPr/>
        </p:nvSpPr>
        <p:spPr>
          <a:xfrm>
            <a:off x="594519" y="2253617"/>
            <a:ext cx="1539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Tìm từ có nghĩa giống và nghĩa trái ngược với các từ bên dưới  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3BA6A6A3-E43B-86CE-244B-2F249D3379C7}"/>
              </a:ext>
            </a:extLst>
          </p:cNvPr>
          <p:cNvSpPr/>
          <p:nvPr/>
        </p:nvSpPr>
        <p:spPr>
          <a:xfrm>
            <a:off x="1737519" y="3423721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BAD939E0-7595-54CD-B49C-944E29AE82BC}"/>
              </a:ext>
            </a:extLst>
          </p:cNvPr>
          <p:cNvSpPr/>
          <p:nvPr/>
        </p:nvSpPr>
        <p:spPr>
          <a:xfrm>
            <a:off x="6652419" y="3443339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B4358FC7-F6D6-3F6A-50D1-85BBC7154663}"/>
              </a:ext>
            </a:extLst>
          </p:cNvPr>
          <p:cNvSpPr/>
          <p:nvPr/>
        </p:nvSpPr>
        <p:spPr>
          <a:xfrm>
            <a:off x="11872119" y="3443339"/>
            <a:ext cx="22098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78C8E4-1888-621C-49B0-8BEC8716394D}"/>
              </a:ext>
            </a:extLst>
          </p:cNvPr>
          <p:cNvSpPr txBox="1"/>
          <p:nvPr/>
        </p:nvSpPr>
        <p:spPr>
          <a:xfrm>
            <a:off x="0" y="4984844"/>
            <a:ext cx="5245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mới tinh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 kĩ, cũ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AB95E2-8A6C-BCAE-F5E2-9900BB07E69D}"/>
              </a:ext>
            </a:extLst>
          </p:cNvPr>
          <p:cNvSpPr txBox="1"/>
          <p:nvPr/>
        </p:nvSpPr>
        <p:spPr>
          <a:xfrm>
            <a:off x="5163464" y="5004462"/>
            <a:ext cx="567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bé, bé xíu, tí hon,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lớn, khổng lồ,….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921EED-7C99-EB89-7AB1-B8FDE5DD4A1E}"/>
              </a:ext>
            </a:extLst>
          </p:cNvPr>
          <p:cNvSpPr txBox="1"/>
          <p:nvPr/>
        </p:nvSpPr>
        <p:spPr>
          <a:xfrm>
            <a:off x="11198312" y="4984845"/>
            <a:ext cx="4920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giống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chút ít,....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637E5F-ED5D-1FBE-E750-9371A35C2AD0}"/>
              </a:ext>
            </a:extLst>
          </p:cNvPr>
          <p:cNvSpPr/>
          <p:nvPr/>
        </p:nvSpPr>
        <p:spPr>
          <a:xfrm>
            <a:off x="823119" y="2387923"/>
            <a:ext cx="14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Chọn dấu thích hợp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7529"/>
              </p:ext>
            </p:extLst>
          </p:nvPr>
        </p:nvGraphicFramePr>
        <p:xfrm>
          <a:off x="2194719" y="4045041"/>
          <a:ext cx="12401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850">
                  <a:extLst>
                    <a:ext uri="{9D8B030D-6E8A-4147-A177-3AD203B41FA5}">
                      <a16:colId xmlns:a16="http://schemas.microsoft.com/office/drawing/2014/main" xmlns="" val="2133579807"/>
                    </a:ext>
                  </a:extLst>
                </a:gridCol>
                <a:gridCol w="6200850">
                  <a:extLst>
                    <a:ext uri="{9D8B030D-6E8A-4147-A177-3AD203B41FA5}">
                      <a16:colId xmlns:a16="http://schemas.microsoft.com/office/drawing/2014/main" xmlns="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Chú 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D845C4-7E9D-0F08-4606-011049C08603}"/>
              </a:ext>
            </a:extLst>
          </p:cNvPr>
          <p:cNvSpPr/>
          <p:nvPr/>
        </p:nvSpPr>
        <p:spPr>
          <a:xfrm>
            <a:off x="2194719" y="5562600"/>
            <a:ext cx="430594" cy="424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6D7F4A1-3B7E-CF82-9B72-8468A942570C}"/>
              </a:ext>
            </a:extLst>
          </p:cNvPr>
          <p:cNvSpPr/>
          <p:nvPr/>
        </p:nvSpPr>
        <p:spPr>
          <a:xfrm>
            <a:off x="6548602" y="6309637"/>
            <a:ext cx="433331" cy="461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A0CAAEB-4037-451A-144E-9B85246063CA}"/>
              </a:ext>
            </a:extLst>
          </p:cNvPr>
          <p:cNvSpPr/>
          <p:nvPr/>
        </p:nvSpPr>
        <p:spPr>
          <a:xfrm>
            <a:off x="8288119" y="5526959"/>
            <a:ext cx="430594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637E5F-ED5D-1FBE-E750-9371A35C2AD0}"/>
              </a:ext>
            </a:extLst>
          </p:cNvPr>
          <p:cNvSpPr/>
          <p:nvPr/>
        </p:nvSpPr>
        <p:spPr>
          <a:xfrm>
            <a:off x="6189291" y="3185704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672" y="535428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602" y="611759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8119" y="54318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5D692F-30FE-DA1D-DD73-508DA897CABF}"/>
              </a:ext>
            </a:extLst>
          </p:cNvPr>
          <p:cNvSpPr/>
          <p:nvPr/>
        </p:nvSpPr>
        <p:spPr>
          <a:xfrm>
            <a:off x="1280319" y="1993202"/>
            <a:ext cx="14168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5.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sinh quan sát tranh và đặt 4 câu: câu kể, câu cảm, câu hỏi, câu khiến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15979" y="3299581"/>
            <a:ext cx="12496800" cy="58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9803</TotalTime>
  <Words>463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1065</cp:revision>
  <dcterms:created xsi:type="dcterms:W3CDTF">2008-09-09T22:52:10Z</dcterms:created>
  <dcterms:modified xsi:type="dcterms:W3CDTF">2022-08-16T01:36:09Z</dcterms:modified>
</cp:coreProperties>
</file>