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7" r:id="rId2"/>
    <p:sldId id="258" r:id="rId3"/>
    <p:sldId id="260" r:id="rId4"/>
    <p:sldId id="261" r:id="rId5"/>
    <p:sldId id="262" r:id="rId6"/>
    <p:sldId id="264" r:id="rId7"/>
  </p:sldIdLst>
  <p:sldSz cx="16276638" cy="9144000"/>
  <p:notesSz cx="6858000" cy="9144000"/>
  <p:defaultTextStyle>
    <a:defPPr>
      <a:defRPr lang="en-US"/>
    </a:defPPr>
    <a:lvl1pPr marL="0" algn="l" defTabSz="122017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10088" algn="l" defTabSz="122017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20175" algn="l" defTabSz="122017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30263" algn="l" defTabSz="122017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40351" algn="l" defTabSz="122017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50438" algn="l" defTabSz="122017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60526" algn="l" defTabSz="122017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70614" algn="l" defTabSz="122017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80701" algn="l" defTabSz="122017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C0DB3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-101" y="-154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E1176A-9AE2-4DF4-9FD1-396A6FE73813}" type="datetimeFigureOut">
              <a:rPr lang="en-US" smtClean="0"/>
              <a:t>16/8/2022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2625" y="1143000"/>
            <a:ext cx="54927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9367CF-C9D3-44E3-8AEC-88BFE32E9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789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2017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10088" algn="l" defTabSz="122017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20175" algn="l" defTabSz="122017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30263" algn="l" defTabSz="122017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40351" algn="l" defTabSz="122017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50438" algn="l" defTabSz="122017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60526" algn="l" defTabSz="122017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70614" algn="l" defTabSz="122017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80701" algn="l" defTabSz="122017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B5B8007-F28A-4C3E-A48D-DDE012D8153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0012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70"/>
            <a:ext cx="13835142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7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061" indent="0" algn="ctr">
              <a:buNone/>
              <a:defRPr/>
            </a:lvl2pPr>
            <a:lvl3pPr marL="1436120" indent="0" algn="ctr">
              <a:buNone/>
              <a:defRPr/>
            </a:lvl3pPr>
            <a:lvl4pPr marL="2154181" indent="0" algn="ctr">
              <a:buNone/>
              <a:defRPr/>
            </a:lvl4pPr>
            <a:lvl5pPr marL="2872240" indent="0" algn="ctr">
              <a:buNone/>
              <a:defRPr/>
            </a:lvl5pPr>
            <a:lvl6pPr marL="3590301" indent="0" algn="ctr">
              <a:buNone/>
              <a:defRPr/>
            </a:lvl6pPr>
            <a:lvl7pPr marL="4308360" indent="0" algn="ctr">
              <a:buNone/>
              <a:defRPr/>
            </a:lvl7pPr>
            <a:lvl8pPr marL="5026422" indent="0" algn="ctr">
              <a:buNone/>
              <a:defRPr/>
            </a:lvl8pPr>
            <a:lvl9pPr marL="5744481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fld id="{FEB01423-D198-4896-B996-AF6CD71AA325}" type="slidenum">
              <a:rPr lang="en-US" altLang="en-US" smtClean="0">
                <a:solidFill>
                  <a:srgbClr val="000000"/>
                </a:solidFill>
              </a:rPr>
              <a:pPr defTabSz="91391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469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fld id="{29D28DD1-89CB-4A9B-8160-1008CEEB8C29}" type="slidenum">
              <a:rPr lang="en-US" altLang="en-US" smtClean="0">
                <a:solidFill>
                  <a:srgbClr val="000000"/>
                </a:solidFill>
              </a:rPr>
              <a:pPr defTabSz="91391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110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8"/>
            <a:ext cx="3662244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8"/>
            <a:ext cx="10715453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fld id="{774A9502-423E-4957-ACD4-EFEAFA456813}" type="slidenum">
              <a:rPr lang="en-US" altLang="en-US" smtClean="0">
                <a:solidFill>
                  <a:srgbClr val="000000"/>
                </a:solidFill>
              </a:rPr>
              <a:pPr defTabSz="91391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5835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fld id="{F100BA3F-51CF-473C-BBC7-9F80CB3FD932}" type="slidenum">
              <a:rPr lang="en-US" altLang="en-US" smtClean="0">
                <a:solidFill>
                  <a:srgbClr val="000000"/>
                </a:solidFill>
              </a:rPr>
              <a:pPr defTabSz="91391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6571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21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061" indent="0">
              <a:buNone/>
              <a:defRPr sz="2800"/>
            </a:lvl2pPr>
            <a:lvl3pPr marL="1436120" indent="0">
              <a:buNone/>
              <a:defRPr sz="2500"/>
            </a:lvl3pPr>
            <a:lvl4pPr marL="2154181" indent="0">
              <a:buNone/>
              <a:defRPr sz="2200"/>
            </a:lvl4pPr>
            <a:lvl5pPr marL="2872240" indent="0">
              <a:buNone/>
              <a:defRPr sz="2200"/>
            </a:lvl5pPr>
            <a:lvl6pPr marL="3590301" indent="0">
              <a:buNone/>
              <a:defRPr sz="2200"/>
            </a:lvl6pPr>
            <a:lvl7pPr marL="4308360" indent="0">
              <a:buNone/>
              <a:defRPr sz="2200"/>
            </a:lvl7pPr>
            <a:lvl8pPr marL="5026422" indent="0">
              <a:buNone/>
              <a:defRPr sz="2200"/>
            </a:lvl8pPr>
            <a:lvl9pPr marL="5744481" indent="0">
              <a:buNone/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fld id="{E5E9DFC9-E0D6-4E70-95EC-EE956DA6257B}" type="slidenum">
              <a:rPr lang="en-US" altLang="en-US" smtClean="0">
                <a:solidFill>
                  <a:srgbClr val="000000"/>
                </a:solidFill>
              </a:rPr>
              <a:pPr defTabSz="91391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3678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4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4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fld id="{5EEE0E17-1536-48C6-87E3-A861F0C00F04}" type="slidenum">
              <a:rPr lang="en-US" altLang="en-US" smtClean="0">
                <a:solidFill>
                  <a:srgbClr val="000000"/>
                </a:solidFill>
              </a:rPr>
              <a:pPr defTabSz="91391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062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4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061" indent="0">
              <a:buNone/>
              <a:defRPr sz="3100" b="1"/>
            </a:lvl2pPr>
            <a:lvl3pPr marL="1436120" indent="0">
              <a:buNone/>
              <a:defRPr sz="2800" b="1"/>
            </a:lvl3pPr>
            <a:lvl4pPr marL="2154181" indent="0">
              <a:buNone/>
              <a:defRPr sz="2500" b="1"/>
            </a:lvl4pPr>
            <a:lvl5pPr marL="2872240" indent="0">
              <a:buNone/>
              <a:defRPr sz="2500" b="1"/>
            </a:lvl5pPr>
            <a:lvl6pPr marL="3590301" indent="0">
              <a:buNone/>
              <a:defRPr sz="2500" b="1"/>
            </a:lvl6pPr>
            <a:lvl7pPr marL="4308360" indent="0">
              <a:buNone/>
              <a:defRPr sz="2500" b="1"/>
            </a:lvl7pPr>
            <a:lvl8pPr marL="5026422" indent="0">
              <a:buNone/>
              <a:defRPr sz="2500" b="1"/>
            </a:lvl8pPr>
            <a:lvl9pPr marL="5744481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4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8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061" indent="0">
              <a:buNone/>
              <a:defRPr sz="3100" b="1"/>
            </a:lvl2pPr>
            <a:lvl3pPr marL="1436120" indent="0">
              <a:buNone/>
              <a:defRPr sz="2800" b="1"/>
            </a:lvl3pPr>
            <a:lvl4pPr marL="2154181" indent="0">
              <a:buNone/>
              <a:defRPr sz="2500" b="1"/>
            </a:lvl4pPr>
            <a:lvl5pPr marL="2872240" indent="0">
              <a:buNone/>
              <a:defRPr sz="2500" b="1"/>
            </a:lvl5pPr>
            <a:lvl6pPr marL="3590301" indent="0">
              <a:buNone/>
              <a:defRPr sz="2500" b="1"/>
            </a:lvl6pPr>
            <a:lvl7pPr marL="4308360" indent="0">
              <a:buNone/>
              <a:defRPr sz="2500" b="1"/>
            </a:lvl7pPr>
            <a:lvl8pPr marL="5026422" indent="0">
              <a:buNone/>
              <a:defRPr sz="2500" b="1"/>
            </a:lvl8pPr>
            <a:lvl9pPr marL="5744481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8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fld id="{8830A47B-B3AA-4408-B89E-78641CC5715A}" type="slidenum">
              <a:rPr lang="en-US" altLang="en-US" smtClean="0">
                <a:solidFill>
                  <a:srgbClr val="000000"/>
                </a:solidFill>
              </a:rPr>
              <a:pPr defTabSz="91391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418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fld id="{58D8FA65-B14B-4883-88C7-F7A3A55E9A2F}" type="slidenum">
              <a:rPr lang="en-US" altLang="en-US" smtClean="0">
                <a:solidFill>
                  <a:srgbClr val="000000"/>
                </a:solidFill>
              </a:rPr>
              <a:pPr defTabSz="91391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137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fld id="{C38BE4F5-A3A4-4A0F-A638-D990D725B4CA}" type="slidenum">
              <a:rPr lang="en-US" altLang="en-US" smtClean="0">
                <a:solidFill>
                  <a:srgbClr val="000000"/>
                </a:solidFill>
              </a:rPr>
              <a:pPr defTabSz="91391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931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4" y="364070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70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061" indent="0">
              <a:buNone/>
              <a:defRPr sz="1900"/>
            </a:lvl2pPr>
            <a:lvl3pPr marL="1436120" indent="0">
              <a:buNone/>
              <a:defRPr sz="1600"/>
            </a:lvl3pPr>
            <a:lvl4pPr marL="2154181" indent="0">
              <a:buNone/>
              <a:defRPr sz="1400"/>
            </a:lvl4pPr>
            <a:lvl5pPr marL="2872240" indent="0">
              <a:buNone/>
              <a:defRPr sz="1400"/>
            </a:lvl5pPr>
            <a:lvl6pPr marL="3590301" indent="0">
              <a:buNone/>
              <a:defRPr sz="1400"/>
            </a:lvl6pPr>
            <a:lvl7pPr marL="4308360" indent="0">
              <a:buNone/>
              <a:defRPr sz="1400"/>
            </a:lvl7pPr>
            <a:lvl8pPr marL="5026422" indent="0">
              <a:buNone/>
              <a:defRPr sz="1400"/>
            </a:lvl8pPr>
            <a:lvl9pPr marL="5744481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fld id="{0C99C05A-73D7-488D-87AE-9FA1D515BA90}" type="slidenum">
              <a:rPr lang="en-US" altLang="en-US" smtClean="0">
                <a:solidFill>
                  <a:srgbClr val="000000"/>
                </a:solidFill>
              </a:rPr>
              <a:pPr defTabSz="91391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734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6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6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061" indent="0">
              <a:buNone/>
              <a:defRPr sz="4400"/>
            </a:lvl2pPr>
            <a:lvl3pPr marL="1436120" indent="0">
              <a:buNone/>
              <a:defRPr sz="3800"/>
            </a:lvl3pPr>
            <a:lvl4pPr marL="2154181" indent="0">
              <a:buNone/>
              <a:defRPr sz="3100"/>
            </a:lvl4pPr>
            <a:lvl5pPr marL="2872240" indent="0">
              <a:buNone/>
              <a:defRPr sz="3100"/>
            </a:lvl5pPr>
            <a:lvl6pPr marL="3590301" indent="0">
              <a:buNone/>
              <a:defRPr sz="3100"/>
            </a:lvl6pPr>
            <a:lvl7pPr marL="4308360" indent="0">
              <a:buNone/>
              <a:defRPr sz="3100"/>
            </a:lvl7pPr>
            <a:lvl8pPr marL="5026422" indent="0">
              <a:buNone/>
              <a:defRPr sz="3100"/>
            </a:lvl8pPr>
            <a:lvl9pPr marL="5744481" indent="0">
              <a:buNone/>
              <a:defRPr sz="31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6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061" indent="0">
              <a:buNone/>
              <a:defRPr sz="1900"/>
            </a:lvl2pPr>
            <a:lvl3pPr marL="1436120" indent="0">
              <a:buNone/>
              <a:defRPr sz="1600"/>
            </a:lvl3pPr>
            <a:lvl4pPr marL="2154181" indent="0">
              <a:buNone/>
              <a:defRPr sz="1400"/>
            </a:lvl4pPr>
            <a:lvl5pPr marL="2872240" indent="0">
              <a:buNone/>
              <a:defRPr sz="1400"/>
            </a:lvl5pPr>
            <a:lvl6pPr marL="3590301" indent="0">
              <a:buNone/>
              <a:defRPr sz="1400"/>
            </a:lvl6pPr>
            <a:lvl7pPr marL="4308360" indent="0">
              <a:buNone/>
              <a:defRPr sz="1400"/>
            </a:lvl7pPr>
            <a:lvl8pPr marL="5026422" indent="0">
              <a:buNone/>
              <a:defRPr sz="1400"/>
            </a:lvl8pPr>
            <a:lvl9pPr marL="5744481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fld id="{72090DF4-68DF-4AAF-98F9-EB3836BAB8B4}" type="slidenum">
              <a:rPr lang="en-US" altLang="en-US" smtClean="0">
                <a:solidFill>
                  <a:srgbClr val="000000"/>
                </a:solidFill>
              </a:rPr>
              <a:pPr defTabSz="91391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1461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1739" tIns="95869" rIns="191739" bIns="9586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1739" tIns="95869" rIns="191739" bIns="95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9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1739" tIns="95869" rIns="191739" bIns="9586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6" y="8326439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1739" tIns="95869" rIns="191739" bIns="95869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9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1739" tIns="95869" rIns="191739" bIns="9586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fld id="{F4264759-E7CE-4A8C-955C-20DA2A50E45F}" type="slidenum">
              <a:rPr lang="en-US" altLang="en-US" smtClean="0">
                <a:solidFill>
                  <a:srgbClr val="000000"/>
                </a:solidFill>
              </a:rPr>
              <a:pPr defTabSz="91391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903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061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120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4181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2240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7875" indent="-537875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190" indent="-447436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4504" indent="-358583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1670" indent="-358583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0422" indent="-358583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49330" indent="-359030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7391" indent="-359030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5452" indent="-359030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3511" indent="-359030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12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061" algn="l" defTabSz="143612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120" algn="l" defTabSz="143612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4181" algn="l" defTabSz="143612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2240" algn="l" defTabSz="143612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0301" algn="l" defTabSz="143612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08360" algn="l" defTabSz="143612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6422" algn="l" defTabSz="143612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4481" algn="l" defTabSz="143612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8781"/>
            <a:ext cx="10037260" cy="682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21" tIns="71811" rIns="143621" bIns="71811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913912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2433"/>
            <a:ext cx="2034580" cy="2638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1" y="2060588"/>
            <a:ext cx="11471154" cy="19891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21" tIns="71811" rIns="143621" bIns="718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913912" eaLnBrk="1" fontAlgn="base" hangingPunct="1">
              <a:spcAft>
                <a:spcPct val="0"/>
              </a:spcAft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defTabSz="913912" eaLnBrk="1" fontAlgn="base" hangingPunct="1">
              <a:spcAft>
                <a:spcPct val="0"/>
              </a:spcAft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197567"/>
            <a:ext cx="5974561" cy="882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21" tIns="71811" rIns="143621" bIns="71811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 i="1">
                <a:solidFill>
                  <a:srgbClr val="FF0066"/>
                </a:solidFill>
                <a:latin typeface="Times New Roman" pitchFamily="18" charset="0"/>
              </a:rPr>
              <a:t>Giáo viên:</a:t>
            </a:r>
          </a:p>
          <a:p>
            <a:pPr defTabSz="913912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 i="1">
                <a:solidFill>
                  <a:srgbClr val="FF0066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7884"/>
            <a:ext cx="5616086" cy="204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3977" y="335180"/>
            <a:ext cx="2078575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3723" y="416796"/>
            <a:ext cx="2086501" cy="249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3" y="1451761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4" y="988801"/>
            <a:ext cx="1474263" cy="192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3" y="5962474"/>
            <a:ext cx="1416132" cy="102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3" y="5111196"/>
            <a:ext cx="4334746" cy="308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1835967" y="4269987"/>
            <a:ext cx="12345716" cy="1638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21" tIns="71811" rIns="143621" bIns="718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913912" eaLnBrk="1" fontAlgn="base" hangingPunct="1">
              <a:spcBef>
                <a:spcPts val="1799"/>
              </a:spcBef>
              <a:spcAft>
                <a:spcPct val="0"/>
              </a:spcAft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defTabSz="913912" eaLnBrk="1" fontAlgn="base" hangingPunct="1">
              <a:spcBef>
                <a:spcPts val="1799"/>
              </a:spcBef>
              <a:spcAft>
                <a:spcPct val="0"/>
              </a:spcAft>
              <a:defRPr/>
            </a:pPr>
            <a:r>
              <a:rPr lang="en-US" sz="4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1</a:t>
            </a:r>
            <a:r>
              <a:rPr lang="vi-VN" sz="4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43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3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ĐAT NƯỚC LÀ GÌ</a:t>
            </a:r>
            <a:r>
              <a:rPr lang="vi-VN" sz="43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4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(T3)</a:t>
            </a:r>
          </a:p>
        </p:txBody>
      </p:sp>
    </p:spTree>
    <p:extLst>
      <p:ext uri="{BB962C8B-B14F-4D97-AF65-F5344CB8AC3E}">
        <p14:creationId xmlns:p14="http://schemas.microsoft.com/office/powerpoint/2010/main" val="3500790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4617135" y="155180"/>
            <a:ext cx="7013458" cy="1116669"/>
            <a:chOff x="4539228" y="210532"/>
            <a:chExt cx="6895118" cy="1118087"/>
          </a:xfrm>
        </p:grpSpPr>
        <p:grpSp>
          <p:nvGrpSpPr>
            <p:cNvPr id="20" name="Group 19"/>
            <p:cNvGrpSpPr/>
            <p:nvPr/>
          </p:nvGrpSpPr>
          <p:grpSpPr>
            <a:xfrm>
              <a:off x="4539228" y="210532"/>
              <a:ext cx="6895118" cy="1118087"/>
              <a:chOff x="4539228" y="210532"/>
              <a:chExt cx="6895118" cy="1118087"/>
            </a:xfrm>
          </p:grpSpPr>
          <p:sp>
            <p:nvSpPr>
              <p:cNvPr id="22" name="TextBox 21"/>
              <p:cNvSpPr txBox="1"/>
              <p:nvPr/>
            </p:nvSpPr>
            <p:spPr>
              <a:xfrm>
                <a:off x="4539228" y="210532"/>
                <a:ext cx="6895118" cy="6471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91391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…….</a:t>
                </a: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6651116" y="743102"/>
                <a:ext cx="2564962" cy="5855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91391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21" name="Straight Connector 20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6" name="Group 65"/>
          <p:cNvGrpSpPr/>
          <p:nvPr/>
        </p:nvGrpSpPr>
        <p:grpSpPr>
          <a:xfrm>
            <a:off x="719797" y="2465804"/>
            <a:ext cx="4358482" cy="1721996"/>
            <a:chOff x="960437" y="2177478"/>
            <a:chExt cx="4358482" cy="1721996"/>
          </a:xfrm>
        </p:grpSpPr>
        <p:sp>
          <p:nvSpPr>
            <p:cNvPr id="67" name="Rounded Rectangle 66"/>
            <p:cNvSpPr/>
            <p:nvPr/>
          </p:nvSpPr>
          <p:spPr>
            <a:xfrm>
              <a:off x="960437" y="2177478"/>
              <a:ext cx="4358481" cy="1721996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ounded Rectangle 67"/>
            <p:cNvSpPr/>
            <p:nvPr/>
          </p:nvSpPr>
          <p:spPr>
            <a:xfrm>
              <a:off x="975519" y="2410771"/>
              <a:ext cx="4343400" cy="1126518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smtClean="0">
                  <a:solidFill>
                    <a:srgbClr val="0000CC"/>
                  </a:solidFill>
                </a:rPr>
                <a:t>Điền </a:t>
              </a:r>
              <a:r>
                <a:rPr lang="en-US" sz="3600" b="1" smtClean="0">
                  <a:solidFill>
                    <a:srgbClr val="0000CC"/>
                  </a:solidFill>
                </a:rPr>
                <a:t>op</a:t>
              </a:r>
              <a:r>
                <a:rPr lang="en-US" sz="3600" b="1" smtClean="0">
                  <a:solidFill>
                    <a:srgbClr val="0000CC"/>
                  </a:solidFill>
                </a:rPr>
                <a:t> </a:t>
              </a:r>
              <a:r>
                <a:rPr lang="en-US" sz="3600" b="1" smtClean="0">
                  <a:solidFill>
                    <a:srgbClr val="0000CC"/>
                  </a:solidFill>
                </a:rPr>
                <a:t>Hay </a:t>
              </a:r>
              <a:r>
                <a:rPr lang="en-US" sz="3600" b="1" smtClean="0">
                  <a:solidFill>
                    <a:srgbClr val="0000CC"/>
                  </a:solidFill>
                </a:rPr>
                <a:t>ot</a:t>
              </a:r>
              <a:endParaRPr lang="en-US" sz="3600" b="1" smtClean="0">
                <a:solidFill>
                  <a:srgbClr val="0000CC"/>
                </a:solidFill>
              </a:endParaRPr>
            </a:p>
            <a:p>
              <a:pPr algn="ctr"/>
              <a:r>
                <a:rPr lang="en-US" sz="3600" b="1" smtClean="0">
                  <a:solidFill>
                    <a:srgbClr val="0000CC"/>
                  </a:solidFill>
                </a:rPr>
                <a:t>ch….. núi</a:t>
              </a:r>
              <a:endParaRPr lang="en-US" sz="3600" b="1">
                <a:solidFill>
                  <a:srgbClr val="0000CC"/>
                </a:solidFill>
              </a:endParaRPr>
            </a:p>
          </p:txBody>
        </p:sp>
      </p:grpSp>
      <p:sp>
        <p:nvSpPr>
          <p:cNvPr id="69" name="Rounded Rectangle 68"/>
          <p:cNvSpPr/>
          <p:nvPr/>
        </p:nvSpPr>
        <p:spPr>
          <a:xfrm>
            <a:off x="2280091" y="3149956"/>
            <a:ext cx="871326" cy="80378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rgbClr val="FF0000"/>
                </a:solidFill>
              </a:rPr>
              <a:t>óp</a:t>
            </a:r>
            <a:endParaRPr lang="en-US" sz="3600" b="1">
              <a:solidFill>
                <a:srgbClr val="FF0000"/>
              </a:solidFill>
            </a:endParaRPr>
          </a:p>
        </p:txBody>
      </p:sp>
      <p:grpSp>
        <p:nvGrpSpPr>
          <p:cNvPr id="70" name="Group 69"/>
          <p:cNvGrpSpPr/>
          <p:nvPr/>
        </p:nvGrpSpPr>
        <p:grpSpPr>
          <a:xfrm>
            <a:off x="719797" y="6519644"/>
            <a:ext cx="4358482" cy="1721996"/>
            <a:chOff x="960437" y="2177478"/>
            <a:chExt cx="4358482" cy="1721996"/>
          </a:xfrm>
        </p:grpSpPr>
        <p:sp>
          <p:nvSpPr>
            <p:cNvPr id="71" name="Rounded Rectangle 70"/>
            <p:cNvSpPr/>
            <p:nvPr/>
          </p:nvSpPr>
          <p:spPr>
            <a:xfrm>
              <a:off x="960437" y="2177478"/>
              <a:ext cx="4358481" cy="1721996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ounded Rectangle 71"/>
            <p:cNvSpPr/>
            <p:nvPr/>
          </p:nvSpPr>
          <p:spPr>
            <a:xfrm>
              <a:off x="975519" y="2637243"/>
              <a:ext cx="4343400" cy="803789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smtClean="0">
                  <a:solidFill>
                    <a:srgbClr val="0000CC"/>
                  </a:solidFill>
                </a:rPr>
                <a:t>Điền </a:t>
              </a:r>
              <a:r>
                <a:rPr lang="en-US" sz="3600" b="1" smtClean="0">
                  <a:solidFill>
                    <a:srgbClr val="0000CC"/>
                  </a:solidFill>
                </a:rPr>
                <a:t>d hay r:</a:t>
              </a:r>
              <a:endParaRPr lang="en-US" sz="3600" b="1" smtClean="0">
                <a:solidFill>
                  <a:srgbClr val="0000CC"/>
                </a:solidFill>
              </a:endParaRPr>
            </a:p>
            <a:p>
              <a:pPr algn="ctr"/>
              <a:r>
                <a:rPr lang="en-US" sz="3600" b="1" smtClean="0">
                  <a:solidFill>
                    <a:srgbClr val="0000CC"/>
                  </a:solidFill>
                </a:rPr>
                <a:t>…ót mật</a:t>
              </a:r>
              <a:endParaRPr lang="en-US" sz="3600" b="1">
                <a:solidFill>
                  <a:srgbClr val="0000CC"/>
                </a:solidFill>
              </a:endParaRPr>
            </a:p>
          </p:txBody>
        </p:sp>
      </p:grpSp>
      <p:sp>
        <p:nvSpPr>
          <p:cNvPr id="73" name="Rounded Rectangle 72"/>
          <p:cNvSpPr/>
          <p:nvPr/>
        </p:nvSpPr>
        <p:spPr>
          <a:xfrm>
            <a:off x="1965313" y="7245888"/>
            <a:ext cx="717148" cy="80378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rgbClr val="FF0000"/>
                </a:solidFill>
              </a:rPr>
              <a:t>r</a:t>
            </a:r>
            <a:endParaRPr lang="en-US" sz="3600" b="1">
              <a:solidFill>
                <a:srgbClr val="FF0000"/>
              </a:solidFill>
            </a:endParaRPr>
          </a:p>
        </p:txBody>
      </p:sp>
      <p:grpSp>
        <p:nvGrpSpPr>
          <p:cNvPr id="74" name="Group 73"/>
          <p:cNvGrpSpPr/>
          <p:nvPr/>
        </p:nvGrpSpPr>
        <p:grpSpPr>
          <a:xfrm>
            <a:off x="5383079" y="2450440"/>
            <a:ext cx="4358482" cy="1721996"/>
            <a:chOff x="960437" y="2177478"/>
            <a:chExt cx="4358482" cy="1721996"/>
          </a:xfrm>
        </p:grpSpPr>
        <p:sp>
          <p:nvSpPr>
            <p:cNvPr id="75" name="Rounded Rectangle 74"/>
            <p:cNvSpPr/>
            <p:nvPr/>
          </p:nvSpPr>
          <p:spPr>
            <a:xfrm>
              <a:off x="960437" y="2177478"/>
              <a:ext cx="4358481" cy="1721996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ounded Rectangle 75"/>
            <p:cNvSpPr/>
            <p:nvPr/>
          </p:nvSpPr>
          <p:spPr>
            <a:xfrm>
              <a:off x="975519" y="2637243"/>
              <a:ext cx="4343400" cy="803789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smtClean="0">
                  <a:solidFill>
                    <a:srgbClr val="0000CC"/>
                  </a:solidFill>
                </a:rPr>
                <a:t>Điền </a:t>
              </a:r>
              <a:r>
                <a:rPr lang="en-US" sz="3600" b="1" smtClean="0">
                  <a:solidFill>
                    <a:srgbClr val="0000CC"/>
                  </a:solidFill>
                </a:rPr>
                <a:t>ôc</a:t>
              </a:r>
              <a:r>
                <a:rPr lang="en-US" sz="3600" b="1" smtClean="0">
                  <a:solidFill>
                    <a:srgbClr val="0000CC"/>
                  </a:solidFill>
                </a:rPr>
                <a:t> </a:t>
              </a:r>
              <a:r>
                <a:rPr lang="en-US" sz="3600" b="1" smtClean="0">
                  <a:solidFill>
                    <a:srgbClr val="0000CC"/>
                  </a:solidFill>
                </a:rPr>
                <a:t>hay </a:t>
              </a:r>
              <a:r>
                <a:rPr lang="en-US" sz="3600" b="1" smtClean="0">
                  <a:solidFill>
                    <a:srgbClr val="0000CC"/>
                  </a:solidFill>
                </a:rPr>
                <a:t>oc:</a:t>
              </a:r>
              <a:endParaRPr lang="en-US" sz="3600" b="1" smtClean="0">
                <a:solidFill>
                  <a:srgbClr val="0000CC"/>
                </a:solidFill>
              </a:endParaRPr>
            </a:p>
            <a:p>
              <a:pPr algn="ctr"/>
              <a:r>
                <a:rPr lang="en-US" sz="3600" b="1">
                  <a:solidFill>
                    <a:srgbClr val="0000CC"/>
                  </a:solidFill>
                </a:rPr>
                <a:t>đ</a:t>
              </a:r>
              <a:r>
                <a:rPr lang="en-US" sz="3600" b="1" smtClean="0">
                  <a:solidFill>
                    <a:srgbClr val="0000CC"/>
                  </a:solidFill>
                </a:rPr>
                <a:t>ầu d</a:t>
              </a:r>
              <a:r>
                <a:rPr lang="en-US" sz="3600" smtClean="0">
                  <a:solidFill>
                    <a:srgbClr val="0000CC"/>
                  </a:solidFill>
                </a:rPr>
                <a:t>….</a:t>
              </a:r>
              <a:endParaRPr lang="en-US" sz="3600" b="1">
                <a:solidFill>
                  <a:srgbClr val="0000CC"/>
                </a:solidFill>
              </a:endParaRPr>
            </a:p>
          </p:txBody>
        </p:sp>
      </p:grpSp>
      <p:sp>
        <p:nvSpPr>
          <p:cNvPr id="77" name="Rounded Rectangle 76"/>
          <p:cNvSpPr/>
          <p:nvPr/>
        </p:nvSpPr>
        <p:spPr>
          <a:xfrm>
            <a:off x="7729099" y="3184221"/>
            <a:ext cx="861295" cy="80378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rgbClr val="FF0000"/>
                </a:solidFill>
              </a:rPr>
              <a:t>ốc</a:t>
            </a:r>
            <a:endParaRPr lang="en-US" sz="3600" b="1">
              <a:solidFill>
                <a:srgbClr val="FF0000"/>
              </a:solidFill>
            </a:endParaRPr>
          </a:p>
        </p:txBody>
      </p:sp>
      <p:grpSp>
        <p:nvGrpSpPr>
          <p:cNvPr id="78" name="Group 77"/>
          <p:cNvGrpSpPr/>
          <p:nvPr/>
        </p:nvGrpSpPr>
        <p:grpSpPr>
          <a:xfrm>
            <a:off x="5383079" y="6504280"/>
            <a:ext cx="4358482" cy="1721996"/>
            <a:chOff x="960437" y="2177478"/>
            <a:chExt cx="4358482" cy="1721996"/>
          </a:xfrm>
        </p:grpSpPr>
        <p:sp>
          <p:nvSpPr>
            <p:cNvPr id="79" name="Rounded Rectangle 78"/>
            <p:cNvSpPr/>
            <p:nvPr/>
          </p:nvSpPr>
          <p:spPr>
            <a:xfrm>
              <a:off x="960437" y="2177478"/>
              <a:ext cx="4358481" cy="1721996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ounded Rectangle 79"/>
            <p:cNvSpPr/>
            <p:nvPr/>
          </p:nvSpPr>
          <p:spPr>
            <a:xfrm>
              <a:off x="975519" y="2637243"/>
              <a:ext cx="4343400" cy="803789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smtClean="0">
                  <a:solidFill>
                    <a:srgbClr val="0000CC"/>
                  </a:solidFill>
                </a:rPr>
                <a:t>Điền </a:t>
              </a:r>
              <a:r>
                <a:rPr lang="en-US" sz="3600" b="1" smtClean="0">
                  <a:solidFill>
                    <a:srgbClr val="0000CC"/>
                  </a:solidFill>
                </a:rPr>
                <a:t>x </a:t>
              </a:r>
              <a:r>
                <a:rPr lang="en-US" sz="3600" b="1" smtClean="0">
                  <a:solidFill>
                    <a:srgbClr val="0000CC"/>
                  </a:solidFill>
                </a:rPr>
                <a:t>hay </a:t>
              </a:r>
              <a:r>
                <a:rPr lang="en-US" sz="3600" b="1" smtClean="0">
                  <a:solidFill>
                    <a:srgbClr val="0000CC"/>
                  </a:solidFill>
                </a:rPr>
                <a:t>s</a:t>
              </a:r>
              <a:endParaRPr lang="en-US" sz="3600" b="1" smtClean="0">
                <a:solidFill>
                  <a:srgbClr val="0000CC"/>
                </a:solidFill>
              </a:endParaRPr>
            </a:p>
            <a:p>
              <a:pPr algn="ctr"/>
              <a:r>
                <a:rPr lang="en-US" sz="3600" b="1" smtClean="0">
                  <a:solidFill>
                    <a:srgbClr val="0000CC"/>
                  </a:solidFill>
                </a:rPr>
                <a:t>……ườn non</a:t>
              </a:r>
              <a:endParaRPr lang="en-US" sz="3600" b="1">
                <a:solidFill>
                  <a:srgbClr val="0000CC"/>
                </a:solidFill>
              </a:endParaRPr>
            </a:p>
          </p:txBody>
        </p:sp>
      </p:grpSp>
      <p:sp>
        <p:nvSpPr>
          <p:cNvPr id="81" name="Rounded Rectangle 80"/>
          <p:cNvSpPr/>
          <p:nvPr/>
        </p:nvSpPr>
        <p:spPr>
          <a:xfrm>
            <a:off x="6621348" y="7242707"/>
            <a:ext cx="640553" cy="80378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rgbClr val="FF0000"/>
                </a:solidFill>
              </a:rPr>
              <a:t>s</a:t>
            </a:r>
            <a:endParaRPr lang="en-US" sz="3600" b="1">
              <a:solidFill>
                <a:srgbClr val="FF0000"/>
              </a:solidFill>
            </a:endParaRPr>
          </a:p>
        </p:txBody>
      </p:sp>
      <p:grpSp>
        <p:nvGrpSpPr>
          <p:cNvPr id="82" name="Group 81"/>
          <p:cNvGrpSpPr/>
          <p:nvPr/>
        </p:nvGrpSpPr>
        <p:grpSpPr>
          <a:xfrm>
            <a:off x="3097079" y="4431640"/>
            <a:ext cx="4358482" cy="1721996"/>
            <a:chOff x="960437" y="2177478"/>
            <a:chExt cx="4358482" cy="1721996"/>
          </a:xfrm>
        </p:grpSpPr>
        <p:sp>
          <p:nvSpPr>
            <p:cNvPr id="83" name="Rounded Rectangle 82"/>
            <p:cNvSpPr/>
            <p:nvPr/>
          </p:nvSpPr>
          <p:spPr>
            <a:xfrm>
              <a:off x="960437" y="2177478"/>
              <a:ext cx="4358481" cy="1721996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ounded Rectangle 83"/>
            <p:cNvSpPr/>
            <p:nvPr/>
          </p:nvSpPr>
          <p:spPr>
            <a:xfrm>
              <a:off x="975519" y="2637243"/>
              <a:ext cx="4343400" cy="803789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smtClean="0">
                  <a:solidFill>
                    <a:srgbClr val="0000CC"/>
                  </a:solidFill>
                </a:rPr>
                <a:t>Điền dấu ? hay ~</a:t>
              </a:r>
              <a:r>
                <a:rPr lang="en-US" sz="3600" b="1" smtClean="0">
                  <a:solidFill>
                    <a:srgbClr val="0000CC"/>
                  </a:solidFill>
                </a:rPr>
                <a:t>:</a:t>
              </a:r>
              <a:endParaRPr lang="en-US" sz="3600" b="1" smtClean="0">
                <a:solidFill>
                  <a:srgbClr val="0000CC"/>
                </a:solidFill>
              </a:endParaRPr>
            </a:p>
            <a:p>
              <a:pPr algn="ctr"/>
              <a:r>
                <a:rPr lang="en-US" sz="3600" b="1" smtClean="0">
                  <a:solidFill>
                    <a:srgbClr val="0000CC"/>
                  </a:solidFill>
                </a:rPr>
                <a:t>thung lung</a:t>
              </a:r>
              <a:endParaRPr lang="en-US" sz="3600" b="1">
                <a:solidFill>
                  <a:srgbClr val="0000CC"/>
                </a:solidFill>
              </a:endParaRPr>
            </a:p>
          </p:txBody>
        </p:sp>
      </p:grpSp>
      <p:sp>
        <p:nvSpPr>
          <p:cNvPr id="85" name="Rounded Rectangle 84"/>
          <p:cNvSpPr/>
          <p:nvPr/>
        </p:nvSpPr>
        <p:spPr>
          <a:xfrm>
            <a:off x="5404301" y="4987466"/>
            <a:ext cx="923950" cy="80378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rgbClr val="FF0000"/>
                </a:solidFill>
              </a:rPr>
              <a:t>~</a:t>
            </a:r>
            <a:endParaRPr lang="en-US" sz="3600" b="1">
              <a:solidFill>
                <a:srgbClr val="FF0000"/>
              </a:solidFill>
            </a:endParaRPr>
          </a:p>
        </p:txBody>
      </p:sp>
      <p:sp>
        <p:nvSpPr>
          <p:cNvPr id="44" name="Text Box 14"/>
          <p:cNvSpPr txBox="1">
            <a:spLocks noChangeArrowheads="1"/>
          </p:cNvSpPr>
          <p:nvPr/>
        </p:nvSpPr>
        <p:spPr bwMode="auto">
          <a:xfrm>
            <a:off x="4273571" y="1225073"/>
            <a:ext cx="813832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TRÒ CHƠI: EM YÊU BIỂN ĐẢO VIỆT NAM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9904177" y="1740891"/>
            <a:ext cx="6098347" cy="7189329"/>
            <a:chOff x="9738519" y="1740891"/>
            <a:chExt cx="6098347" cy="7189329"/>
          </a:xfrm>
        </p:grpSpPr>
        <p:pic>
          <p:nvPicPr>
            <p:cNvPr id="46" name="Picture 45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16"/>
            <a:stretch/>
          </p:blipFill>
          <p:spPr>
            <a:xfrm>
              <a:off x="9738519" y="1740891"/>
              <a:ext cx="6098347" cy="7189329"/>
            </a:xfrm>
            <a:prstGeom prst="rect">
              <a:avLst/>
            </a:prstGeom>
          </p:spPr>
        </p:pic>
        <p:sp>
          <p:nvSpPr>
            <p:cNvPr id="47" name="Rounded Rectangle 46"/>
            <p:cNvSpPr/>
            <p:nvPr/>
          </p:nvSpPr>
          <p:spPr>
            <a:xfrm>
              <a:off x="11639182" y="3124200"/>
              <a:ext cx="607051" cy="228600"/>
            </a:xfrm>
            <a:prstGeom prst="roundRect">
              <a:avLst/>
            </a:prstGeom>
            <a:noFill/>
            <a:ln>
              <a:solidFill>
                <a:srgbClr val="FFC9C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ounded Rectangle 47"/>
            <p:cNvSpPr/>
            <p:nvPr/>
          </p:nvSpPr>
          <p:spPr>
            <a:xfrm>
              <a:off x="11895344" y="4267200"/>
              <a:ext cx="607051" cy="365760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ounded Rectangle 85"/>
            <p:cNvSpPr/>
            <p:nvPr/>
          </p:nvSpPr>
          <p:spPr>
            <a:xfrm>
              <a:off x="12484166" y="5084095"/>
              <a:ext cx="530953" cy="251460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ounded Rectangle 86"/>
            <p:cNvSpPr/>
            <p:nvPr/>
          </p:nvSpPr>
          <p:spPr>
            <a:xfrm>
              <a:off x="12419555" y="6781800"/>
              <a:ext cx="671662" cy="365760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ounded Rectangle 87"/>
            <p:cNvSpPr/>
            <p:nvPr/>
          </p:nvSpPr>
          <p:spPr>
            <a:xfrm>
              <a:off x="11352857" y="7513320"/>
              <a:ext cx="671662" cy="365760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ounded Rectangle 88"/>
            <p:cNvSpPr/>
            <p:nvPr/>
          </p:nvSpPr>
          <p:spPr>
            <a:xfrm>
              <a:off x="10588148" y="7585710"/>
              <a:ext cx="728775" cy="365760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ounded Rectangle 89"/>
            <p:cNvSpPr/>
            <p:nvPr/>
          </p:nvSpPr>
          <p:spPr>
            <a:xfrm>
              <a:off x="9921399" y="7513320"/>
              <a:ext cx="655319" cy="365760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ounded Rectangle 90"/>
            <p:cNvSpPr/>
            <p:nvPr/>
          </p:nvSpPr>
          <p:spPr>
            <a:xfrm>
              <a:off x="13243719" y="6324600"/>
              <a:ext cx="1752600" cy="1626870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ounded Rectangle 91"/>
            <p:cNvSpPr/>
            <p:nvPr/>
          </p:nvSpPr>
          <p:spPr>
            <a:xfrm>
              <a:off x="13015119" y="3962400"/>
              <a:ext cx="1219200" cy="1304575"/>
            </a:xfrm>
            <a:prstGeom prst="roundRect">
              <a:avLst/>
            </a:prstGeom>
            <a:noFill/>
            <a:ln>
              <a:solidFill>
                <a:srgbClr val="0099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ounded Rectangle 92"/>
            <p:cNvSpPr/>
            <p:nvPr/>
          </p:nvSpPr>
          <p:spPr>
            <a:xfrm>
              <a:off x="11519587" y="3390900"/>
              <a:ext cx="607051" cy="342900"/>
            </a:xfrm>
            <a:prstGeom prst="roundRect">
              <a:avLst/>
            </a:prstGeom>
            <a:noFill/>
            <a:ln>
              <a:solidFill>
                <a:srgbClr val="006BB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ounded Rectangle 93"/>
          <p:cNvSpPr/>
          <p:nvPr/>
        </p:nvSpPr>
        <p:spPr>
          <a:xfrm>
            <a:off x="1461481" y="2699097"/>
            <a:ext cx="2787051" cy="1219200"/>
          </a:xfrm>
          <a:prstGeom prst="roundRect">
            <a:avLst/>
          </a:prstGeom>
          <a:solidFill>
            <a:srgbClr val="FFD9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smtClean="0">
                <a:solidFill>
                  <a:srgbClr val="FF0000"/>
                </a:solidFill>
              </a:rPr>
              <a:t>Đảo </a:t>
            </a:r>
            <a:r>
              <a:rPr lang="en-US" sz="2500" b="1" smtClean="0">
                <a:solidFill>
                  <a:srgbClr val="FF0000"/>
                </a:solidFill>
              </a:rPr>
              <a:t>Cồn cỏ</a:t>
            </a:r>
            <a:endParaRPr lang="en-US" sz="2500" b="1">
              <a:solidFill>
                <a:srgbClr val="FF0000"/>
              </a:solidFill>
            </a:endParaRPr>
          </a:p>
        </p:txBody>
      </p:sp>
      <p:sp>
        <p:nvSpPr>
          <p:cNvPr id="95" name="Rounded Rectangle 94"/>
          <p:cNvSpPr/>
          <p:nvPr/>
        </p:nvSpPr>
        <p:spPr>
          <a:xfrm>
            <a:off x="6062035" y="2699097"/>
            <a:ext cx="2787051" cy="1219200"/>
          </a:xfrm>
          <a:prstGeom prst="roundRect">
            <a:avLst/>
          </a:prstGeom>
          <a:solidFill>
            <a:srgbClr val="FFD9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smtClean="0">
                <a:solidFill>
                  <a:srgbClr val="FF0000"/>
                </a:solidFill>
              </a:rPr>
              <a:t>Đảo </a:t>
            </a:r>
            <a:r>
              <a:rPr lang="en-US" sz="2500" b="1" smtClean="0">
                <a:solidFill>
                  <a:srgbClr val="FF0000"/>
                </a:solidFill>
              </a:rPr>
              <a:t>Lý Sơn</a:t>
            </a:r>
            <a:endParaRPr lang="en-US" sz="2500" b="1">
              <a:solidFill>
                <a:srgbClr val="FF0000"/>
              </a:solidFill>
            </a:endParaRPr>
          </a:p>
        </p:txBody>
      </p:sp>
      <p:sp>
        <p:nvSpPr>
          <p:cNvPr id="96" name="Rounded Rectangle 95"/>
          <p:cNvSpPr/>
          <p:nvPr/>
        </p:nvSpPr>
        <p:spPr>
          <a:xfrm>
            <a:off x="3918784" y="4683699"/>
            <a:ext cx="2787051" cy="1219200"/>
          </a:xfrm>
          <a:prstGeom prst="roundRect">
            <a:avLst/>
          </a:prstGeom>
          <a:solidFill>
            <a:srgbClr val="FFD9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smtClean="0">
                <a:solidFill>
                  <a:srgbClr val="FF0000"/>
                </a:solidFill>
              </a:rPr>
              <a:t>Đảo </a:t>
            </a:r>
            <a:r>
              <a:rPr lang="en-US" sz="2500" b="1" smtClean="0">
                <a:solidFill>
                  <a:srgbClr val="FF0000"/>
                </a:solidFill>
              </a:rPr>
              <a:t>Phú Quý</a:t>
            </a:r>
            <a:endParaRPr lang="en-US" sz="2500" b="1">
              <a:solidFill>
                <a:srgbClr val="FF0000"/>
              </a:solidFill>
            </a:endParaRPr>
          </a:p>
        </p:txBody>
      </p:sp>
      <p:sp>
        <p:nvSpPr>
          <p:cNvPr id="97" name="Rounded Rectangle 96"/>
          <p:cNvSpPr/>
          <p:nvPr/>
        </p:nvSpPr>
        <p:spPr>
          <a:xfrm>
            <a:off x="1513053" y="6772280"/>
            <a:ext cx="2787051" cy="1219200"/>
          </a:xfrm>
          <a:prstGeom prst="roundRect">
            <a:avLst/>
          </a:prstGeom>
          <a:solidFill>
            <a:srgbClr val="FFD9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smtClean="0">
                <a:solidFill>
                  <a:srgbClr val="FF0000"/>
                </a:solidFill>
              </a:rPr>
              <a:t>Quần dảo Trường sa</a:t>
            </a:r>
            <a:endParaRPr lang="en-US" sz="2500" b="1">
              <a:solidFill>
                <a:srgbClr val="FF0000"/>
              </a:solidFill>
            </a:endParaRPr>
          </a:p>
        </p:txBody>
      </p:sp>
      <p:sp>
        <p:nvSpPr>
          <p:cNvPr id="98" name="Rounded Rectangle 97"/>
          <p:cNvSpPr/>
          <p:nvPr/>
        </p:nvSpPr>
        <p:spPr>
          <a:xfrm>
            <a:off x="6176335" y="6771042"/>
            <a:ext cx="2787051" cy="1219200"/>
          </a:xfrm>
          <a:prstGeom prst="roundRect">
            <a:avLst/>
          </a:prstGeom>
          <a:solidFill>
            <a:srgbClr val="FFD9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smtClean="0">
                <a:solidFill>
                  <a:srgbClr val="FF0000"/>
                </a:solidFill>
              </a:rPr>
              <a:t>Quần dảo Hoàng sa</a:t>
            </a:r>
            <a:endParaRPr lang="en-US" sz="25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275633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8"/>
                  </p:tgtEl>
                </p:cond>
              </p:nextCondLst>
            </p:seq>
          </p:childTnLst>
        </p:cTn>
      </p:par>
    </p:tnLst>
    <p:bldLst>
      <p:bldP spid="69" grpId="0"/>
      <p:bldP spid="73" grpId="0"/>
      <p:bldP spid="77" grpId="0"/>
      <p:bldP spid="81" grpId="0"/>
      <p:bldP spid="85" grpId="0"/>
      <p:bldP spid="94" grpId="0" animBg="1"/>
      <p:bldP spid="95" grpId="0" animBg="1"/>
      <p:bldP spid="96" grpId="0" animBg="1"/>
      <p:bldP spid="97" grpId="0" animBg="1"/>
      <p:bldP spid="9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5" y="155180"/>
            <a:ext cx="7013458" cy="1116669"/>
            <a:chOff x="4539228" y="210532"/>
            <a:chExt cx="6895118" cy="1118087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8" cy="1118087"/>
              <a:chOff x="4539228" y="210532"/>
              <a:chExt cx="6895118" cy="1118087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8" cy="6471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91391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55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91391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4170957" y="1363329"/>
            <a:ext cx="8421322" cy="637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21" tIns="71811" rIns="143621" bIns="718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913912" eaLnBrk="1" fontAlgn="base" hangingPunct="1">
              <a:spcAft>
                <a:spcPct val="0"/>
              </a:spcAft>
              <a:defRPr/>
            </a:pPr>
            <a:r>
              <a:rPr lang="en-US" sz="3200" b="1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1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7</a:t>
            </a:r>
            <a:r>
              <a:rPr lang="en-US" sz="32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 ĐẤT NƯỚC LÀ GÌ</a:t>
            </a:r>
            <a:r>
              <a:rPr lang="vi-VN" sz="32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? 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(T3)</a:t>
            </a:r>
          </a:p>
        </p:txBody>
      </p:sp>
      <p:sp>
        <p:nvSpPr>
          <p:cNvPr id="2" name="Rectangle 1"/>
          <p:cNvSpPr/>
          <p:nvPr/>
        </p:nvSpPr>
        <p:spPr>
          <a:xfrm>
            <a:off x="1868235" y="2830304"/>
            <a:ext cx="5584285" cy="737809"/>
          </a:xfrm>
          <a:prstGeom prst="rect">
            <a:avLst/>
          </a:prstGeom>
        </p:spPr>
        <p:txBody>
          <a:bodyPr wrap="square" lIns="122018" tIns="61009" rIns="122018" bIns="61009">
            <a:spAutoFit/>
          </a:bodyPr>
          <a:lstStyle/>
          <a:p>
            <a:pPr defTabSz="913912"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4487"/>
            <a:ext cx="4191001" cy="677108"/>
            <a:chOff x="1508919" y="1888664"/>
            <a:chExt cx="3733800" cy="677967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96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913912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Nghe – Viết.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6068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Rectangle 21"/>
          <p:cNvSpPr/>
          <p:nvPr/>
        </p:nvSpPr>
        <p:spPr>
          <a:xfrm>
            <a:off x="1508919" y="2999691"/>
            <a:ext cx="5706068" cy="5109190"/>
          </a:xfrm>
          <a:prstGeom prst="rect">
            <a:avLst/>
          </a:prstGeom>
        </p:spPr>
        <p:txBody>
          <a:bodyPr wrap="square" lIns="122018" tIns="61009" rIns="122018" bIns="61009">
            <a:spAutoFit/>
          </a:bodyPr>
          <a:lstStyle/>
          <a:p>
            <a:pPr defTabSz="12201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Bản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chóp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núi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12201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Sớm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bồng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bềnh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mây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      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12201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Sương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rơi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dội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12201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Trưa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12201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600" b="1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12201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Cây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pơ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-mu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dốc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12201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Im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lính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canh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12201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Ngựa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biên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12201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Dừng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đèo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hí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vang</a:t>
            </a:r>
            <a:r>
              <a:rPr lang="en-US" sz="36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059506" y="2999691"/>
            <a:ext cx="56424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Nhìn xuống sâu thung lũng                                                            </a:t>
            </a:r>
          </a:p>
          <a:p>
            <a:pPr lvl="0">
              <a:defRPr/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Nắng như rót mật vàng</a:t>
            </a:r>
          </a:p>
          <a:p>
            <a:pPr lvl="0">
              <a:defRPr/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Thác trắng tung dải lụa</a:t>
            </a:r>
          </a:p>
          <a:p>
            <a:pPr lvl="0">
              <a:defRPr/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Ngô xanh hai sườn non.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729136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5" y="155180"/>
            <a:ext cx="7013458" cy="1116669"/>
            <a:chOff x="4539228" y="210532"/>
            <a:chExt cx="6895118" cy="1118087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8" cy="1118087"/>
              <a:chOff x="4539228" y="210532"/>
              <a:chExt cx="6895118" cy="1118087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8" cy="6471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91391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55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91391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Rectangle 1"/>
          <p:cNvSpPr/>
          <p:nvPr/>
        </p:nvSpPr>
        <p:spPr>
          <a:xfrm>
            <a:off x="1603629" y="2830601"/>
            <a:ext cx="13502760" cy="738763"/>
          </a:xfrm>
          <a:prstGeom prst="rect">
            <a:avLst/>
          </a:prstGeom>
        </p:spPr>
        <p:txBody>
          <a:bodyPr wrap="square" lIns="122018" tIns="61009" rIns="122018" bIns="61009">
            <a:spAutoFit/>
          </a:bodyPr>
          <a:lstStyle/>
          <a:p>
            <a:r>
              <a:rPr lang="nl-NL" sz="40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chóp núi,     pơ-mu,      thung lũng,      sườn non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4487"/>
            <a:ext cx="4191001" cy="677108"/>
            <a:chOff x="1508919" y="1888664"/>
            <a:chExt cx="3733800" cy="677967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96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913912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2. Viết từ khó.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6068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Rectangle 21"/>
          <p:cNvSpPr/>
          <p:nvPr/>
        </p:nvSpPr>
        <p:spPr>
          <a:xfrm>
            <a:off x="1603628" y="5105369"/>
            <a:ext cx="10268492" cy="737809"/>
          </a:xfrm>
          <a:prstGeom prst="rect">
            <a:avLst/>
          </a:prstGeom>
        </p:spPr>
        <p:txBody>
          <a:bodyPr wrap="square" lIns="122018" tIns="61009" rIns="122018" bIns="61009">
            <a:spAutoFit/>
          </a:bodyPr>
          <a:lstStyle/>
          <a:p>
            <a:pPr defTabSz="91391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 bạn trong bàn đổi vở và soát lỗi cho nhau.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1508919" y="4008242"/>
            <a:ext cx="7086600" cy="677108"/>
            <a:chOff x="1508919" y="1888664"/>
            <a:chExt cx="6313517" cy="677967"/>
          </a:xfrm>
        </p:grpSpPr>
        <p:sp>
          <p:nvSpPr>
            <p:cNvPr id="24" name="Rectangle 23"/>
            <p:cNvSpPr/>
            <p:nvPr/>
          </p:nvSpPr>
          <p:spPr>
            <a:xfrm>
              <a:off x="1508919" y="1888664"/>
              <a:ext cx="6313517" cy="67796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913912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3. Đổi vở, soát lỗi cho nhau.</a:t>
              </a:r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1673227" y="2519755"/>
              <a:ext cx="496934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Text Box 14"/>
          <p:cNvSpPr txBox="1">
            <a:spLocks noChangeArrowheads="1"/>
          </p:cNvSpPr>
          <p:nvPr/>
        </p:nvSpPr>
        <p:spPr bwMode="auto">
          <a:xfrm>
            <a:off x="4170957" y="1363329"/>
            <a:ext cx="8421322" cy="637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21" tIns="71811" rIns="143621" bIns="718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913912" eaLnBrk="1" fontAlgn="base" hangingPunct="1">
              <a:spcAft>
                <a:spcPct val="0"/>
              </a:spcAft>
              <a:defRPr/>
            </a:pPr>
            <a:r>
              <a:rPr lang="en-US" sz="3200" b="1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1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7</a:t>
            </a:r>
            <a:r>
              <a:rPr lang="en-US" sz="32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 ĐẤT NƯỚC LÀ GÌ</a:t>
            </a:r>
            <a:r>
              <a:rPr lang="vi-VN" sz="32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? 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(T3)</a:t>
            </a:r>
          </a:p>
        </p:txBody>
      </p:sp>
    </p:spTree>
    <p:extLst>
      <p:ext uri="{BB962C8B-B14F-4D97-AF65-F5344CB8AC3E}">
        <p14:creationId xmlns:p14="http://schemas.microsoft.com/office/powerpoint/2010/main" val="13763715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5" y="155180"/>
            <a:ext cx="7013458" cy="1116669"/>
            <a:chOff x="4539228" y="210532"/>
            <a:chExt cx="6895118" cy="1118087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8" cy="1118087"/>
              <a:chOff x="4539228" y="210532"/>
              <a:chExt cx="6895118" cy="1118087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8" cy="6471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91391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55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91391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Rectangle 1"/>
          <p:cNvSpPr/>
          <p:nvPr/>
        </p:nvSpPr>
        <p:spPr>
          <a:xfrm>
            <a:off x="1222014" y="2700557"/>
            <a:ext cx="9174589" cy="707985"/>
          </a:xfrm>
          <a:prstGeom prst="rect">
            <a:avLst/>
          </a:prstGeom>
        </p:spPr>
        <p:txBody>
          <a:bodyPr wrap="square" lIns="122018" tIns="61009" rIns="122018" bIns="61009">
            <a:spAutoFit/>
          </a:bodyPr>
          <a:lstStyle/>
          <a:p>
            <a:pPr algn="just" defTabSz="91391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3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Chọn tiếng thích hợp thay cho ô vuông: </a:t>
            </a:r>
            <a:endParaRPr lang="vi-VN" sz="3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4487"/>
            <a:ext cx="4191001" cy="677108"/>
            <a:chOff x="1508919" y="1888664"/>
            <a:chExt cx="3733800" cy="677967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96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913912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4. Luyện tập.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36247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Text Box 14"/>
          <p:cNvSpPr txBox="1">
            <a:spLocks noChangeArrowheads="1"/>
          </p:cNvSpPr>
          <p:nvPr/>
        </p:nvSpPr>
        <p:spPr bwMode="auto">
          <a:xfrm>
            <a:off x="4170957" y="1363329"/>
            <a:ext cx="8421322" cy="637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21" tIns="71811" rIns="143621" bIns="718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913912" eaLnBrk="1" fontAlgn="base" hangingPunct="1">
              <a:spcAft>
                <a:spcPct val="0"/>
              </a:spcAft>
              <a:defRPr/>
            </a:pPr>
            <a:r>
              <a:rPr lang="en-US" sz="3200" b="1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1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7</a:t>
            </a:r>
            <a:r>
              <a:rPr lang="en-US" sz="32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 ĐẤT NƯỚC LÀ GÌ</a:t>
            </a:r>
            <a:r>
              <a:rPr lang="vi-VN" sz="32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? 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(T3)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151873" y="3402015"/>
            <a:ext cx="3319920" cy="707985"/>
          </a:xfrm>
          <a:prstGeom prst="rect">
            <a:avLst/>
          </a:prstGeom>
        </p:spPr>
        <p:txBody>
          <a:bodyPr wrap="square" lIns="122018" tIns="61009" rIns="122018" bIns="61009">
            <a:spAutoFit/>
          </a:bodyPr>
          <a:lstStyle/>
          <a:p>
            <a:pPr algn="just" defTabSz="91391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3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chiều/ triều:</a:t>
            </a:r>
            <a:endParaRPr lang="vi-VN" sz="3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617134" y="3402015"/>
            <a:ext cx="10915140" cy="707985"/>
          </a:xfrm>
          <a:prstGeom prst="rect">
            <a:avLst/>
          </a:prstGeom>
        </p:spPr>
        <p:txBody>
          <a:bodyPr wrap="square" lIns="122018" tIns="61009" rIns="122018" bIns="61009">
            <a:spAutoFit/>
          </a:bodyPr>
          <a:lstStyle/>
          <a:p>
            <a:pPr algn="just" defTabSz="91391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3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nắng </a:t>
            </a:r>
            <a:r>
              <a:rPr lang="nl-NL" sz="3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nl-NL" sz="3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thuỷ </a:t>
            </a:r>
            <a:r>
              <a:rPr lang="nl-NL" sz="3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triều</a:t>
            </a:r>
            <a:r>
              <a:rPr lang="nl-NL" sz="3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nl-NL" sz="3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triều</a:t>
            </a:r>
            <a:r>
              <a:rPr lang="nl-NL" sz="3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đại   </a:t>
            </a:r>
            <a:r>
              <a:rPr lang="nl-NL" sz="3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nl-NL" sz="3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chuộng</a:t>
            </a:r>
            <a:endParaRPr lang="vi-VN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151874" y="4191156"/>
            <a:ext cx="3319920" cy="707985"/>
          </a:xfrm>
          <a:prstGeom prst="rect">
            <a:avLst/>
          </a:prstGeom>
        </p:spPr>
        <p:txBody>
          <a:bodyPr wrap="square" lIns="122018" tIns="61009" rIns="122018" bIns="61009">
            <a:spAutoFit/>
          </a:bodyPr>
          <a:lstStyle/>
          <a:p>
            <a:pPr algn="just" defTabSz="91391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3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chở/ trở:</a:t>
            </a:r>
            <a:endParaRPr lang="vi-VN" sz="3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617135" y="4191156"/>
            <a:ext cx="10915140" cy="707985"/>
          </a:xfrm>
          <a:prstGeom prst="rect">
            <a:avLst/>
          </a:prstGeom>
        </p:spPr>
        <p:txBody>
          <a:bodyPr wrap="square" lIns="122018" tIns="61009" rIns="122018" bIns="61009">
            <a:spAutoFit/>
          </a:bodyPr>
          <a:lstStyle/>
          <a:p>
            <a:pPr algn="just" defTabSz="91391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3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che </a:t>
            </a:r>
            <a:r>
              <a:rPr lang="nl-NL" sz="3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nl-NL" sz="3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nl-NL" sz="3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trở </a:t>
            </a:r>
            <a:r>
              <a:rPr lang="nl-NL" sz="3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nl-NL" sz="3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nl-NL" sz="3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nl-NL" sz="3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hàng  </a:t>
            </a:r>
            <a:r>
              <a:rPr lang="nl-NL" sz="3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nl-NL" sz="3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ngại</a:t>
            </a:r>
            <a:endParaRPr lang="vi-VN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222013" y="5032487"/>
            <a:ext cx="14459491" cy="707985"/>
          </a:xfrm>
          <a:prstGeom prst="rect">
            <a:avLst/>
          </a:prstGeom>
        </p:spPr>
        <p:txBody>
          <a:bodyPr wrap="square" lIns="122018" tIns="61009" rIns="122018" bIns="61009">
            <a:spAutoFit/>
          </a:bodyPr>
          <a:lstStyle/>
          <a:p>
            <a:pPr algn="just" defTabSz="91391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3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Làm bài tập a hoặc b:</a:t>
            </a:r>
            <a:endParaRPr lang="vi-VN" sz="3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151874" y="5746471"/>
            <a:ext cx="8380433" cy="707985"/>
          </a:xfrm>
          <a:prstGeom prst="rect">
            <a:avLst/>
          </a:prstGeom>
        </p:spPr>
        <p:txBody>
          <a:bodyPr wrap="square" lIns="122018" tIns="61009" rIns="122018" bIns="61009">
            <a:spAutoFit/>
          </a:bodyPr>
          <a:lstStyle/>
          <a:p>
            <a:pPr algn="just" defTabSz="91391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3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a. Chọn </a:t>
            </a:r>
            <a:r>
              <a:rPr lang="nl-NL" sz="3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nl-NL" sz="3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hoặc </a:t>
            </a:r>
            <a:r>
              <a:rPr lang="nl-NL" sz="3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nl-NL" sz="3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thay cho ô vuông:</a:t>
            </a:r>
            <a:endParaRPr lang="vi-VN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151874" y="6510559"/>
            <a:ext cx="14459491" cy="2462311"/>
          </a:xfrm>
          <a:prstGeom prst="rect">
            <a:avLst/>
          </a:prstGeom>
        </p:spPr>
        <p:txBody>
          <a:bodyPr wrap="square" lIns="122018" tIns="61009" rIns="122018" bIns="61009">
            <a:spAutoFit/>
          </a:bodyPr>
          <a:lstStyle/>
          <a:p>
            <a:pPr algn="just" defTabSz="91391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3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Sông Bạch Đằng đã đi vào </a:t>
            </a:r>
            <a:r>
              <a:rPr lang="nl-NL" sz="3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nl-NL" sz="3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ang sử </a:t>
            </a:r>
            <a:r>
              <a:rPr lang="nl-NL" sz="3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nl-NL" sz="3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ống giặc ngoại xâm của dân tộc ta. Ai đã đi qua nơi này cũng cảm thấy tự hào về </a:t>
            </a:r>
            <a:r>
              <a:rPr lang="nl-NL" sz="3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nl-NL" sz="3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uyền thống giữ nước của </a:t>
            </a:r>
            <a:r>
              <a:rPr lang="nl-NL" sz="3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nl-NL" sz="3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 ông ta.</a:t>
            </a:r>
          </a:p>
          <a:p>
            <a:pPr algn="r" defTabSz="91391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3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(Theo Đoàn Minh Tuấn)</a:t>
            </a:r>
            <a:r>
              <a:rPr lang="nl-NL" sz="3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vi-VN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799551" y="3446120"/>
            <a:ext cx="1202499" cy="612313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8451758" y="3437144"/>
            <a:ext cx="1202499" cy="612313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9872598" y="3449850"/>
            <a:ext cx="1202499" cy="612313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11991029" y="3437143"/>
            <a:ext cx="1202499" cy="612313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5502229" y="4238991"/>
            <a:ext cx="785837" cy="612313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6681763" y="4238991"/>
            <a:ext cx="783749" cy="612313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9269260" y="4269862"/>
            <a:ext cx="805444" cy="612313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11285950" y="4280121"/>
            <a:ext cx="800191" cy="612313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7065416" y="6651321"/>
            <a:ext cx="400095" cy="471551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9069212" y="6651320"/>
            <a:ext cx="463095" cy="471551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12692855" y="7270163"/>
            <a:ext cx="463095" cy="471551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4050937" y="7843380"/>
            <a:ext cx="463095" cy="471551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55285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1" grpId="0"/>
      <p:bldP spid="5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4" y="394242"/>
            <a:ext cx="14920253" cy="8743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3194137" y="4070959"/>
            <a:ext cx="9594937" cy="1168532"/>
          </a:xfrm>
          <a:prstGeom prst="rect">
            <a:avLst/>
          </a:prstGeom>
        </p:spPr>
        <p:txBody>
          <a:bodyPr wrap="none" lIns="122018" tIns="61009" rIns="122018" bIns="61009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defTabSz="91391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 defTabSz="91391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62945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550</TotalTime>
  <Words>403</Words>
  <Application>Microsoft Office PowerPoint</Application>
  <PresentationFormat>Custom</PresentationFormat>
  <Paragraphs>70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60</cp:revision>
  <dcterms:created xsi:type="dcterms:W3CDTF">2022-06-27T12:59:06Z</dcterms:created>
  <dcterms:modified xsi:type="dcterms:W3CDTF">2022-08-16T07:18:04Z</dcterms:modified>
</cp:coreProperties>
</file>