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7" r:id="rId9"/>
    <p:sldId id="270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52" d="100"/>
          <a:sy n="52" d="100"/>
        </p:scale>
        <p:origin x="76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16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100 000-t1-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2119" y="1752600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991628" y="5681114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𝟔𝟓𝟔</m:t>
                      </m:r>
                    </m:oMath>
                  </m:oMathPara>
                </a14:m>
                <a:endParaRPr lang="en-US" sz="6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628" y="5681114"/>
                <a:ext cx="2971800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164058" y="4305075"/>
                <a:ext cx="3153792" cy="21452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54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eqArr>
                            <m:eqArrPr>
                              <m:ctrlP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𝟐𝟎𝟕</m:t>
                              </m:r>
                            </m:e>
                            <m:e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4058" y="4305075"/>
                <a:ext cx="3153792" cy="2145203"/>
              </a:xfrm>
              <a:prstGeom prst="rect">
                <a:avLst/>
              </a:prstGeom>
              <a:blipFill>
                <a:blip r:embed="rId4"/>
                <a:stretch>
                  <a:fillRect l="-19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7901929" y="3223358"/>
                <a:ext cx="2971800" cy="1397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𝟓𝟒𝟖𝟏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𝟕</m:t>
                            </m: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1929" y="3223358"/>
                <a:ext cx="2971800" cy="1397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1783161" y="3276422"/>
                <a:ext cx="2431561" cy="13971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𝟓𝟕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𝟒𝟑𝟔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en-US" sz="5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𝟔</m:t>
                            </m: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3161" y="3276422"/>
                <a:ext cx="2431561" cy="1397177"/>
              </a:xfrm>
              <a:prstGeom prst="rect">
                <a:avLst/>
              </a:prstGeom>
              <a:blipFill>
                <a:blip r:embed="rId6"/>
                <a:stretch>
                  <a:fillRect r="-305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4195730" y="5604031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𝟖𝟎𝟎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730" y="5604031"/>
                <a:ext cx="2971800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7844410" y="4159276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𝟓𝟒𝟖𝟏</m:t>
                      </m:r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5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4410" y="4159276"/>
                <a:ext cx="2971800" cy="9233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1725642" y="4112520"/>
                <a:ext cx="392112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𝟓𝟕𝟒𝟑𝟔</m:t>
                      </m:r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5400" b="1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5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5642" y="4112520"/>
                <a:ext cx="3921129" cy="92333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3681058" y="4280576"/>
                <a:ext cx="3435436" cy="21621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𝟏𝟔𝟎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  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1058" y="4280576"/>
                <a:ext cx="3435436" cy="21621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B8D7C3AF-D613-5949-7E50-3C0279751CE8}"/>
              </a:ext>
            </a:extLst>
          </p:cNvPr>
          <p:cNvGrpSpPr/>
          <p:nvPr/>
        </p:nvGrpSpPr>
        <p:grpSpPr>
          <a:xfrm>
            <a:off x="9525998" y="4153775"/>
            <a:ext cx="1524000" cy="1649344"/>
            <a:chOff x="11159735" y="5172040"/>
            <a:chExt cx="1524000" cy="1649344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71E390A-17B3-AA3B-7FEC-3E73D6A759BB}"/>
                </a:ext>
              </a:extLst>
            </p:cNvPr>
            <p:cNvCxnSpPr/>
            <p:nvPr/>
          </p:nvCxnSpPr>
          <p:spPr>
            <a:xfrm>
              <a:off x="11401504" y="5172040"/>
              <a:ext cx="0" cy="164934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484E9B4-3049-CCC1-7864-A9123BDAD5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59735" y="5966845"/>
              <a:ext cx="152400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DFEF22B-4A51-1980-B8F1-9CB323F62909}"/>
              </a:ext>
            </a:extLst>
          </p:cNvPr>
          <p:cNvGrpSpPr/>
          <p:nvPr/>
        </p:nvGrpSpPr>
        <p:grpSpPr>
          <a:xfrm>
            <a:off x="13694272" y="4136014"/>
            <a:ext cx="1524000" cy="1649344"/>
            <a:chOff x="11159735" y="5172040"/>
            <a:chExt cx="1524000" cy="1649344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16EF38D-9707-9F0A-0F8C-5176ABF450C7}"/>
                </a:ext>
              </a:extLst>
            </p:cNvPr>
            <p:cNvCxnSpPr/>
            <p:nvPr/>
          </p:nvCxnSpPr>
          <p:spPr>
            <a:xfrm>
              <a:off x="11401504" y="5172040"/>
              <a:ext cx="0" cy="1649344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0E7411D-99EE-4BF8-8ECF-487BC2730F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59735" y="5966845"/>
              <a:ext cx="1524000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B7AFB52E-E466-7C6B-4040-755D99EFA1E0}"/>
              </a:ext>
            </a:extLst>
          </p:cNvPr>
          <p:cNvSpPr txBox="1"/>
          <p:nvPr/>
        </p:nvSpPr>
        <p:spPr>
          <a:xfrm>
            <a:off x="9724436" y="5023585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7AD9F56-2CEF-3D86-7BA1-DA92FB5AEC2E}"/>
              </a:ext>
            </a:extLst>
          </p:cNvPr>
          <p:cNvSpPr txBox="1"/>
          <p:nvPr/>
        </p:nvSpPr>
        <p:spPr>
          <a:xfrm>
            <a:off x="8321093" y="5023585"/>
            <a:ext cx="512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044BF8C-D36E-7287-4530-3AA9EFC33C11}"/>
              </a:ext>
            </a:extLst>
          </p:cNvPr>
          <p:cNvSpPr txBox="1"/>
          <p:nvPr/>
        </p:nvSpPr>
        <p:spPr>
          <a:xfrm>
            <a:off x="8750126" y="5033318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5AFF28D-64D5-3893-0BE7-6F418C8172E8}"/>
              </a:ext>
            </a:extLst>
          </p:cNvPr>
          <p:cNvSpPr txBox="1"/>
          <p:nvPr/>
        </p:nvSpPr>
        <p:spPr>
          <a:xfrm>
            <a:off x="10082941" y="5059148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9BE2330-4403-6BE3-4E59-06715BB74E99}"/>
              </a:ext>
            </a:extLst>
          </p:cNvPr>
          <p:cNvSpPr txBox="1"/>
          <p:nvPr/>
        </p:nvSpPr>
        <p:spPr>
          <a:xfrm>
            <a:off x="8759357" y="5768210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46D37CC-1836-4499-4D3C-6F09BDC1BC72}"/>
              </a:ext>
            </a:extLst>
          </p:cNvPr>
          <p:cNvSpPr txBox="1"/>
          <p:nvPr/>
        </p:nvSpPr>
        <p:spPr>
          <a:xfrm>
            <a:off x="9131115" y="5777510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3BD7E2E-B85D-18FC-28D8-B3BB57E53EF0}"/>
              </a:ext>
            </a:extLst>
          </p:cNvPr>
          <p:cNvSpPr txBox="1"/>
          <p:nvPr/>
        </p:nvSpPr>
        <p:spPr>
          <a:xfrm>
            <a:off x="10498410" y="5079946"/>
            <a:ext cx="443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5D6596B-1CCF-507D-D9FE-A226CDBA5070}"/>
              </a:ext>
            </a:extLst>
          </p:cNvPr>
          <p:cNvSpPr txBox="1"/>
          <p:nvPr/>
        </p:nvSpPr>
        <p:spPr>
          <a:xfrm>
            <a:off x="9115021" y="6575207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88F33A2-8B87-C627-921C-BB63AD18E924}"/>
              </a:ext>
            </a:extLst>
          </p:cNvPr>
          <p:cNvSpPr txBox="1"/>
          <p:nvPr/>
        </p:nvSpPr>
        <p:spPr>
          <a:xfrm>
            <a:off x="13984781" y="4879347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A676521-8C77-7E74-105F-2A7B8BA0ED53}"/>
              </a:ext>
            </a:extLst>
          </p:cNvPr>
          <p:cNvSpPr txBox="1"/>
          <p:nvPr/>
        </p:nvSpPr>
        <p:spPr>
          <a:xfrm flipH="1">
            <a:off x="12197645" y="4903574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6CA918E-C228-2C67-8A6B-FD29A246DF8C}"/>
              </a:ext>
            </a:extLst>
          </p:cNvPr>
          <p:cNvSpPr txBox="1"/>
          <p:nvPr/>
        </p:nvSpPr>
        <p:spPr>
          <a:xfrm flipH="1">
            <a:off x="12617140" y="4859425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E63AD0C-B085-0B8E-604F-45D4F0301BF0}"/>
              </a:ext>
            </a:extLst>
          </p:cNvPr>
          <p:cNvSpPr txBox="1"/>
          <p:nvPr/>
        </p:nvSpPr>
        <p:spPr>
          <a:xfrm>
            <a:off x="14332439" y="4874091"/>
            <a:ext cx="4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674F72-C3C8-EEB9-8F66-193EC8EB2CAB}"/>
              </a:ext>
            </a:extLst>
          </p:cNvPr>
          <p:cNvSpPr txBox="1"/>
          <p:nvPr/>
        </p:nvSpPr>
        <p:spPr>
          <a:xfrm flipH="1">
            <a:off x="12641810" y="5604031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090341B-EB8B-7A51-FDD1-63D4B240814F}"/>
              </a:ext>
            </a:extLst>
          </p:cNvPr>
          <p:cNvSpPr txBox="1"/>
          <p:nvPr/>
        </p:nvSpPr>
        <p:spPr>
          <a:xfrm flipH="1">
            <a:off x="13026919" y="5600220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217C2B5-CF07-0286-827B-56814412B56A}"/>
              </a:ext>
            </a:extLst>
          </p:cNvPr>
          <p:cNvSpPr txBox="1"/>
          <p:nvPr/>
        </p:nvSpPr>
        <p:spPr>
          <a:xfrm flipH="1">
            <a:off x="14786108" y="4888390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44580F0-F748-ADF7-59EA-3FE651B5C51A}"/>
              </a:ext>
            </a:extLst>
          </p:cNvPr>
          <p:cNvSpPr txBox="1"/>
          <p:nvPr/>
        </p:nvSpPr>
        <p:spPr>
          <a:xfrm flipH="1">
            <a:off x="13095385" y="6463724"/>
            <a:ext cx="2551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A875E90-534C-814A-4D1A-2016B9178CF7}"/>
              </a:ext>
            </a:extLst>
          </p:cNvPr>
          <p:cNvSpPr txBox="1"/>
          <p:nvPr/>
        </p:nvSpPr>
        <p:spPr>
          <a:xfrm flipH="1">
            <a:off x="13454092" y="6465687"/>
            <a:ext cx="1002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A3A91A9-DBD1-8658-53C0-277A10FCD8DE}"/>
              </a:ext>
            </a:extLst>
          </p:cNvPr>
          <p:cNvSpPr txBox="1"/>
          <p:nvPr/>
        </p:nvSpPr>
        <p:spPr>
          <a:xfrm flipH="1">
            <a:off x="15155965" y="4883134"/>
            <a:ext cx="605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01C8B11-BE7A-84D6-C292-516B84CC3006}"/>
              </a:ext>
            </a:extLst>
          </p:cNvPr>
          <p:cNvSpPr txBox="1"/>
          <p:nvPr/>
        </p:nvSpPr>
        <p:spPr>
          <a:xfrm flipH="1">
            <a:off x="13454092" y="7167289"/>
            <a:ext cx="1002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2BA1047-03E3-4B23-A30B-F95027854E72}"/>
                  </a:ext>
                </a:extLst>
              </p:cNvPr>
              <p:cNvSpPr txBox="1"/>
              <p:nvPr/>
            </p:nvSpPr>
            <p:spPr>
              <a:xfrm>
                <a:off x="871646" y="3132949"/>
                <a:ext cx="2848044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𝟐𝟎𝟕</m:t>
                      </m:r>
                      <m:r>
                        <a:rPr lang="en-US" sz="5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5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2BA1047-03E3-4B23-A30B-F95027854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46" y="3132949"/>
                <a:ext cx="2848044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E2E8C24F-9BE6-4FF1-B1D6-4E06D6BE02BE}"/>
                  </a:ext>
                </a:extLst>
              </p:cNvPr>
              <p:cNvSpPr txBox="1"/>
              <p:nvPr/>
            </p:nvSpPr>
            <p:spPr>
              <a:xfrm>
                <a:off x="4685272" y="3112597"/>
                <a:ext cx="2848044" cy="830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𝟗𝟏𝟔</m:t>
                      </m:r>
                      <m:r>
                        <a:rPr lang="en-US" sz="5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5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5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E2E8C24F-9BE6-4FF1-B1D6-4E06D6BE02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272" y="3112597"/>
                <a:ext cx="2848044" cy="8309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31" grpId="0"/>
      <p:bldP spid="32" grpId="0"/>
      <p:bldP spid="33" grpId="0"/>
      <p:bldP spid="35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0" name="Text Box 14">
            <a:extLst>
              <a:ext uri="{FF2B5EF4-FFF2-40B4-BE49-F238E27FC236}">
                <a16:creationId xmlns:a16="http://schemas.microsoft.com/office/drawing/2014/main" id="{C2B75934-6B64-C2F0-906A-D946AF83A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1EEBA55-0754-5676-7E01-AF2196ED14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50" t="11556" r="5695" b="4822"/>
          <a:stretch/>
        </p:blipFill>
        <p:spPr>
          <a:xfrm>
            <a:off x="1779812" y="2434054"/>
            <a:ext cx="13268801" cy="6639365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B60C23E-0894-E5EE-AA0D-3D7CE38C258E}"/>
              </a:ext>
            </a:extLst>
          </p:cNvPr>
          <p:cNvSpPr/>
          <p:nvPr/>
        </p:nvSpPr>
        <p:spPr>
          <a:xfrm>
            <a:off x="2804318" y="4321534"/>
            <a:ext cx="1981201" cy="6771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6000  X 4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D337F46E-620D-5EC4-FCF8-8B9FC1D3CEB6}"/>
              </a:ext>
            </a:extLst>
          </p:cNvPr>
          <p:cNvSpPr/>
          <p:nvPr/>
        </p:nvSpPr>
        <p:spPr>
          <a:xfrm>
            <a:off x="2515583" y="6996953"/>
            <a:ext cx="2491697" cy="6771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13 000  X 2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8E7C9485-BFBF-3BB8-1D5A-17D490A8039E}"/>
              </a:ext>
            </a:extLst>
          </p:cNvPr>
          <p:cNvSpPr/>
          <p:nvPr/>
        </p:nvSpPr>
        <p:spPr>
          <a:xfrm>
            <a:off x="7666353" y="5424646"/>
            <a:ext cx="2491697" cy="6771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80 000 : 2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1E9FDF8-73FA-17CA-DF78-1130B1E4CE20}"/>
              </a:ext>
            </a:extLst>
          </p:cNvPr>
          <p:cNvSpPr/>
          <p:nvPr/>
        </p:nvSpPr>
        <p:spPr>
          <a:xfrm>
            <a:off x="9970214" y="4259952"/>
            <a:ext cx="2491697" cy="6771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96 000  : 4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5E01787-3E9F-CFC7-6CDE-BA5E787F5913}"/>
              </a:ext>
            </a:extLst>
          </p:cNvPr>
          <p:cNvSpPr/>
          <p:nvPr/>
        </p:nvSpPr>
        <p:spPr>
          <a:xfrm>
            <a:off x="11262518" y="7048500"/>
            <a:ext cx="2491697" cy="6771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8 000  X 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9A7758E-8398-884D-A805-DD3B6D702ABB}"/>
              </a:ext>
            </a:extLst>
          </p:cNvPr>
          <p:cNvCxnSpPr>
            <a:cxnSpLocks/>
          </p:cNvCxnSpPr>
          <p:nvPr/>
        </p:nvCxnSpPr>
        <p:spPr>
          <a:xfrm>
            <a:off x="4785518" y="4901682"/>
            <a:ext cx="6705603" cy="24478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7236323-D973-227F-E795-7B5C2E22CBF5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4785519" y="4660088"/>
            <a:ext cx="5372531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DCBB67F-E8EF-BAB1-2715-7C472752AD13}"/>
              </a:ext>
            </a:extLst>
          </p:cNvPr>
          <p:cNvCxnSpPr>
            <a:cxnSpLocks/>
          </p:cNvCxnSpPr>
          <p:nvPr/>
        </p:nvCxnSpPr>
        <p:spPr>
          <a:xfrm>
            <a:off x="11491121" y="4993743"/>
            <a:ext cx="48306" cy="222839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4" grpId="0" animBg="1"/>
      <p:bldP spid="35" grpId="0" animBg="1"/>
      <p:bldP spid="36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6556935" cy="707886"/>
            <a:chOff x="1470818" y="1943100"/>
            <a:chExt cx="6196628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5719725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680795" y="3156065"/>
            <a:ext cx="52641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4 105 x 9 : 5</a:t>
            </a:r>
            <a:endParaRPr lang="en-US" sz="4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8748649" y="3063732"/>
            <a:ext cx="5909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24 048 : (4x2)</a:t>
            </a:r>
            <a:endParaRPr lang="en-US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468" t="25004" r="79169" b="-3820"/>
          <a:stretch/>
        </p:blipFill>
        <p:spPr>
          <a:xfrm>
            <a:off x="195325" y="3144414"/>
            <a:ext cx="1801529" cy="3205470"/>
          </a:xfrm>
          <a:prstGeom prst="rect">
            <a:avLst/>
          </a:prstGeom>
        </p:spPr>
      </p:pic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>
            <a:off x="2770407" y="4864329"/>
            <a:ext cx="4895946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4 105 x 9 : 5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36 945 : 5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7 389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C8E202E-A18B-50D9-63D0-15FC6C7F43F4}"/>
              </a:ext>
            </a:extLst>
          </p:cNvPr>
          <p:cNvSpPr/>
          <p:nvPr/>
        </p:nvSpPr>
        <p:spPr>
          <a:xfrm rot="21092483">
            <a:off x="9730163" y="5114593"/>
            <a:ext cx="1512605" cy="18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 Box 14">
            <a:extLst>
              <a:ext uri="{FF2B5EF4-FFF2-40B4-BE49-F238E27FC236}">
                <a16:creationId xmlns:a16="http://schemas.microsoft.com/office/drawing/2014/main" id="{7E68B612-D370-B608-DA56-DAFB6DF7A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3342241-D14A-A7E7-0A3B-DBE754E80E52}"/>
              </a:ext>
            </a:extLst>
          </p:cNvPr>
          <p:cNvSpPr txBox="1"/>
          <p:nvPr/>
        </p:nvSpPr>
        <p:spPr>
          <a:xfrm>
            <a:off x="8748649" y="4704398"/>
            <a:ext cx="5909152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24 048 : ( 4x 2) 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24 048 : 8</a:t>
            </a:r>
          </a:p>
          <a:p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3 006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3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8 500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9AA6BA31-3D00-C229-F2FE-69760B99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 Box 14">
            <a:extLst>
              <a:ext uri="{FF2B5EF4-FFF2-40B4-BE49-F238E27FC236}">
                <a16:creationId xmlns:a16="http://schemas.microsoft.com/office/drawing/2014/main" id="{0553B281-1498-CD36-705A-F2CDF9BCF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494" y="821561"/>
            <a:ext cx="1139961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70 - NHÂN SỐ CÓ NĂM CHỮ SỐ  VỚI SỐ CÓ MỘT CHỮ SỐ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963A47F-F51F-73D8-EBF8-039430B10F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6394521" y="2538113"/>
            <a:ext cx="6423022" cy="695949"/>
          </a:xfrm>
          <a:prstGeom prst="rect">
            <a:avLst/>
          </a:prstGeom>
          <a:noFill/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6A6B516-7396-B6EC-0DD1-7712A9F7305A}"/>
              </a:ext>
            </a:extLst>
          </p:cNvPr>
          <p:cNvSpPr txBox="1"/>
          <p:nvPr/>
        </p:nvSpPr>
        <p:spPr>
          <a:xfrm>
            <a:off x="4276273" y="1682025"/>
            <a:ext cx="75280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30382A-E3D3-97CF-CFED-51131BDBB41D}"/>
              </a:ext>
            </a:extLst>
          </p:cNvPr>
          <p:cNvSpPr txBox="1"/>
          <p:nvPr/>
        </p:nvSpPr>
        <p:spPr>
          <a:xfrm>
            <a:off x="4028206" y="3348085"/>
            <a:ext cx="4038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B17383C-91D7-9B3C-24D6-F7926F0D5C92}"/>
              </a:ext>
            </a:extLst>
          </p:cNvPr>
          <p:cNvSpPr txBox="1"/>
          <p:nvPr/>
        </p:nvSpPr>
        <p:spPr>
          <a:xfrm>
            <a:off x="2730348" y="2874629"/>
            <a:ext cx="50131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59BE817-FD20-42FE-CBD4-B87B1DE2F9F4}"/>
              </a:ext>
            </a:extLst>
          </p:cNvPr>
          <p:cNvGrpSpPr/>
          <p:nvPr/>
        </p:nvGrpSpPr>
        <p:grpSpPr>
          <a:xfrm>
            <a:off x="6413920" y="3613782"/>
            <a:ext cx="3134799" cy="304800"/>
            <a:chOff x="5003520" y="5721275"/>
            <a:chExt cx="3134799" cy="304800"/>
          </a:xfrm>
          <a:noFill/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A0B7C53-F191-4FE9-1160-BEF8539E1263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7102745-697A-9A2A-F7E1-BD73F3ED5A59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099B3C2-5023-B3D7-5789-B14BA8610990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DE6DDE5-4DFB-E938-DBA2-6FEED3A359ED}"/>
              </a:ext>
            </a:extLst>
          </p:cNvPr>
          <p:cNvGrpSpPr/>
          <p:nvPr/>
        </p:nvGrpSpPr>
        <p:grpSpPr>
          <a:xfrm>
            <a:off x="9559265" y="3598611"/>
            <a:ext cx="3134799" cy="304800"/>
            <a:chOff x="5003520" y="5721275"/>
            <a:chExt cx="3134799" cy="304800"/>
          </a:xfrm>
          <a:noFill/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BC20186-F673-CDA9-6916-1F9C70979ABA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C77477-7DCC-6831-E311-BF1CCFC3BFD3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8506E89-2E7B-9399-6FB9-7ECB18A2907E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DF1F4E72-3A50-B1BC-7046-2D8FF3016B51}"/>
              </a:ext>
            </a:extLst>
          </p:cNvPr>
          <p:cNvSpPr txBox="1"/>
          <p:nvPr/>
        </p:nvSpPr>
        <p:spPr>
          <a:xfrm>
            <a:off x="8363031" y="2151315"/>
            <a:ext cx="2541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18 000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2BAC91F-5797-EA4F-0597-62CC020BB4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6389163" y="3805446"/>
            <a:ext cx="3180701" cy="695949"/>
          </a:xfrm>
          <a:prstGeom prst="rect">
            <a:avLst/>
          </a:prstGeom>
          <a:noFill/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9B9D9007-3B1C-F69A-FC55-2322473E6B46}"/>
              </a:ext>
            </a:extLst>
          </p:cNvPr>
          <p:cNvGrpSpPr/>
          <p:nvPr/>
        </p:nvGrpSpPr>
        <p:grpSpPr>
          <a:xfrm>
            <a:off x="6420725" y="3091669"/>
            <a:ext cx="6404310" cy="322852"/>
            <a:chOff x="5003520" y="5721275"/>
            <a:chExt cx="3134799" cy="304800"/>
          </a:xfrm>
          <a:noFill/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50559927-8BD8-DAC6-9589-C06FC18A728E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ECD60CF-FAB1-1D24-1D09-B0AEC0D0CDD6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F8EDBF2-B615-FFCF-034C-3A3A879DC2CC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168F9D0-D7C1-E031-4595-D083E5A7425A}"/>
              </a:ext>
            </a:extLst>
          </p:cNvPr>
          <p:cNvSpPr txBox="1"/>
          <p:nvPr/>
        </p:nvSpPr>
        <p:spPr>
          <a:xfrm>
            <a:off x="6906302" y="4286243"/>
            <a:ext cx="2464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8 500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E637FA76-1B35-3497-0B42-B47F2059B7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5400000">
            <a:off x="12126075" y="3281079"/>
            <a:ext cx="2607041" cy="695949"/>
          </a:xfrm>
          <a:prstGeom prst="rect">
            <a:avLst/>
          </a:prstGeom>
          <a:noFill/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476B473F-0926-9368-9F49-1AB46E82B89F}"/>
              </a:ext>
            </a:extLst>
          </p:cNvPr>
          <p:cNvSpPr txBox="1"/>
          <p:nvPr/>
        </p:nvSpPr>
        <p:spPr>
          <a:xfrm>
            <a:off x="13712658" y="3226212"/>
            <a:ext cx="2464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26D7592-A296-F4B8-449E-C2BC72729D89}"/>
              </a:ext>
            </a:extLst>
          </p:cNvPr>
          <p:cNvGrpSpPr/>
          <p:nvPr/>
        </p:nvGrpSpPr>
        <p:grpSpPr>
          <a:xfrm>
            <a:off x="718747" y="1715931"/>
            <a:ext cx="533400" cy="646331"/>
            <a:chOff x="1737519" y="1943100"/>
            <a:chExt cx="533400" cy="646331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3E44975-63CA-B22C-D593-3F852D9B7185}"/>
                </a:ext>
              </a:extLst>
            </p:cNvPr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2102872-AB06-687C-F38D-F47B2661D33D}"/>
                </a:ext>
              </a:extLst>
            </p:cNvPr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FA25C474-F5CD-4C86-B829-DBAFB3E827DD}"/>
              </a:ext>
            </a:extLst>
          </p:cNvPr>
          <p:cNvSpPr txBox="1"/>
          <p:nvPr/>
        </p:nvSpPr>
        <p:spPr>
          <a:xfrm>
            <a:off x="1656317" y="5108651"/>
            <a:ext cx="12964001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tiền mua hai cái bút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8 500 x 2 = 17 000 (đồng)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iệt phải trả người bán hàng số tiền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18 000 + 17 000 = 35 000 (đồng)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40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vi-VN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35 000 đồng.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66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09101" y="1752600"/>
            <a:ext cx="1348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6CB88126-0527-2BDC-884E-DD594116F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78: ÔN TẬP PHÉP NHÂN ,PHÉP CHIA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118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E3CD5B4-B695-597D-6A91-981D1AC73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801" y="2844371"/>
            <a:ext cx="8494733" cy="5414223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A70BAD4-83DA-1805-38B7-33788BE4C257}"/>
              </a:ext>
            </a:extLst>
          </p:cNvPr>
          <p:cNvSpPr/>
          <p:nvPr/>
        </p:nvSpPr>
        <p:spPr>
          <a:xfrm>
            <a:off x="6061049" y="2844371"/>
            <a:ext cx="1472267" cy="150262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63B2F31-83FB-A2D0-C8CA-2D24FC16C000}"/>
              </a:ext>
            </a:extLst>
          </p:cNvPr>
          <p:cNvSpPr/>
          <p:nvPr/>
        </p:nvSpPr>
        <p:spPr>
          <a:xfrm>
            <a:off x="8852801" y="2911136"/>
            <a:ext cx="1371199" cy="133885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DD942D9-CEA5-2451-7CC1-A83D48D829F7}"/>
              </a:ext>
            </a:extLst>
          </p:cNvPr>
          <p:cNvSpPr/>
          <p:nvPr/>
        </p:nvSpPr>
        <p:spPr>
          <a:xfrm>
            <a:off x="4565674" y="6400800"/>
            <a:ext cx="1341249" cy="1258669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C838CCE-35F4-66CE-E83F-A52DFF53B01A}"/>
              </a:ext>
            </a:extLst>
          </p:cNvPr>
          <p:cNvSpPr/>
          <p:nvPr/>
        </p:nvSpPr>
        <p:spPr>
          <a:xfrm>
            <a:off x="3171277" y="6405403"/>
            <a:ext cx="1394397" cy="1254066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</a:rPr>
              <a:t>7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0C01C3B-09C7-7B54-1D44-CB833BA25A05}"/>
              </a:ext>
            </a:extLst>
          </p:cNvPr>
          <p:cNvSpPr/>
          <p:nvPr/>
        </p:nvSpPr>
        <p:spPr>
          <a:xfrm>
            <a:off x="7409171" y="6413922"/>
            <a:ext cx="1341249" cy="133885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00FF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4808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 animBg="1"/>
      <p:bldP spid="22" grpId="0" animBg="1"/>
      <p:bldP spid="25" grpId="0" animBg="1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461</Words>
  <Application>Microsoft Office PowerPoint</Application>
  <PresentationFormat>Custom</PresentationFormat>
  <Paragraphs>98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144</cp:revision>
  <dcterms:created xsi:type="dcterms:W3CDTF">2022-07-10T01:37:20Z</dcterms:created>
  <dcterms:modified xsi:type="dcterms:W3CDTF">2022-08-18T13:41:47Z</dcterms:modified>
</cp:coreProperties>
</file>