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8" r:id="rId4"/>
    <p:sldId id="260" r:id="rId5"/>
    <p:sldId id="261" r:id="rId6"/>
    <p:sldId id="270" r:id="rId7"/>
    <p:sldId id="271" r:id="rId8"/>
    <p:sldId id="272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8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889919" y="4343401"/>
            <a:ext cx="12667193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100 000-t3-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120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683285" y="6826460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961552" y="5361203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681454"/>
            <a:chOff x="1470819" y="1943100"/>
            <a:chExt cx="14287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Chọn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câu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trả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lời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đúng</a:t>
              </a:r>
              <a:endPara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397FC-67EE-FE57-EB8C-EC7CD02B9E7F}"/>
              </a:ext>
            </a:extLst>
          </p:cNvPr>
          <p:cNvSpPr/>
          <p:nvPr/>
        </p:nvSpPr>
        <p:spPr>
          <a:xfrm>
            <a:off x="2405127" y="2601027"/>
            <a:ext cx="9739439" cy="7663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a) Phép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tính nào dưới  đây có kết quả lớn nhất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CF4027D-6137-25D7-5599-3424E5A7DE1F}"/>
              </a:ext>
            </a:extLst>
          </p:cNvPr>
          <p:cNvSpPr/>
          <p:nvPr/>
        </p:nvSpPr>
        <p:spPr>
          <a:xfrm>
            <a:off x="1378303" y="3782435"/>
            <a:ext cx="127798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A.  1 500 </a:t>
            </a:r>
            <a:r>
              <a:rPr lang="nl-NL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                   B.  2 109 × 5                            C. 1 807 </a:t>
            </a:r>
            <a:r>
              <a:rPr lang="nl-NL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CCA20C-CA33-C3C9-BC44-08FA7C4A6541}"/>
              </a:ext>
            </a:extLst>
          </p:cNvPr>
          <p:cNvSpPr/>
          <p:nvPr/>
        </p:nvSpPr>
        <p:spPr>
          <a:xfrm>
            <a:off x="1378305" y="6344966"/>
            <a:ext cx="12766904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18 126 :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B. 43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120 : 8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C. 52 200 : 9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8BB55A6-05BD-E35F-36D8-C31E7CB42B8B}"/>
              </a:ext>
            </a:extLst>
          </p:cNvPr>
          <p:cNvSpPr/>
          <p:nvPr/>
        </p:nvSpPr>
        <p:spPr>
          <a:xfrm>
            <a:off x="2121887" y="5050657"/>
            <a:ext cx="10043365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b)</a:t>
            </a: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Phép tính nào dưới  đây có kết quả bé nhất: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2C905806-38F1-B8A5-C6F2-D09C1CE10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100 000-t3-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120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8CDD72C-5B26-4634-951A-1EED9858DA17}"/>
              </a:ext>
            </a:extLst>
          </p:cNvPr>
          <p:cNvSpPr/>
          <p:nvPr/>
        </p:nvSpPr>
        <p:spPr>
          <a:xfrm>
            <a:off x="5928519" y="3942870"/>
            <a:ext cx="562212" cy="5759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411E2B7-1C19-459A-B553-3EAB94A03393}"/>
              </a:ext>
            </a:extLst>
          </p:cNvPr>
          <p:cNvSpPr/>
          <p:nvPr/>
        </p:nvSpPr>
        <p:spPr>
          <a:xfrm>
            <a:off x="10981413" y="6440150"/>
            <a:ext cx="562212" cy="5759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77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0" grpId="0" animBg="1"/>
      <p:bldP spid="41" grpId="0" animBg="1"/>
      <p:bldP spid="14" grpId="0" animBg="1"/>
      <p:bldP spid="7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6556935" cy="707886"/>
            <a:chOff x="1470818" y="1943100"/>
            <a:chExt cx="6196628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5719725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CC11FD82-1C7B-EA1C-1850-A11F2C4C59EF}"/>
              </a:ext>
            </a:extLst>
          </p:cNvPr>
          <p:cNvSpPr txBox="1"/>
          <p:nvPr/>
        </p:nvSpPr>
        <p:spPr>
          <a:xfrm>
            <a:off x="2755401" y="2564424"/>
            <a:ext cx="4837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8 103 x 5 – 4 135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98A1677-9752-1519-59CC-EA00A937E738}"/>
              </a:ext>
            </a:extLst>
          </p:cNvPr>
          <p:cNvSpPr txBox="1"/>
          <p:nvPr/>
        </p:nvSpPr>
        <p:spPr>
          <a:xfrm>
            <a:off x="9509919" y="2548396"/>
            <a:ext cx="4266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24 360: 8+9 600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2D9C7BD4-B8FD-ABD3-2EC2-AE3D6875A1CF}"/>
              </a:ext>
            </a:extLst>
          </p:cNvPr>
          <p:cNvSpPr txBox="1"/>
          <p:nvPr/>
        </p:nvSpPr>
        <p:spPr>
          <a:xfrm>
            <a:off x="2770407" y="4103332"/>
            <a:ext cx="581034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742950" indent="-742950">
              <a:buAutoNum type="alphaLcPeriod"/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8 103 x 5 – 4 135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=  40 515 – 4 135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= 36 380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C8E202E-A18B-50D9-63D0-15FC6C7F43F4}"/>
              </a:ext>
            </a:extLst>
          </p:cNvPr>
          <p:cNvSpPr/>
          <p:nvPr/>
        </p:nvSpPr>
        <p:spPr>
          <a:xfrm rot="21092483">
            <a:off x="9730163" y="5114593"/>
            <a:ext cx="1512605" cy="18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 Box 14">
            <a:extLst>
              <a:ext uri="{FF2B5EF4-FFF2-40B4-BE49-F238E27FC236}">
                <a16:creationId xmlns:a16="http://schemas.microsoft.com/office/drawing/2014/main" id="{7E68B612-D370-B608-DA56-DAFB6DF7A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337235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100 000-t3-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3342241-D14A-A7E7-0A3B-DBE754E80E52}"/>
              </a:ext>
            </a:extLst>
          </p:cNvPr>
          <p:cNvSpPr txBox="1"/>
          <p:nvPr/>
        </p:nvSpPr>
        <p:spPr>
          <a:xfrm>
            <a:off x="9569950" y="4236483"/>
            <a:ext cx="5350169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24 360: 8+9 600 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3045 + 9 600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12 645</a:t>
            </a:r>
            <a:endParaRPr lang="en-US" sz="5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E92D7C3-A2AB-95ED-2B05-ACE0D43871EC}"/>
              </a:ext>
            </a:extLst>
          </p:cNvPr>
          <p:cNvSpPr txBox="1"/>
          <p:nvPr/>
        </p:nvSpPr>
        <p:spPr>
          <a:xfrm>
            <a:off x="2750844" y="3315353"/>
            <a:ext cx="4380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( 809 + 6 215)  x 4</a:t>
            </a:r>
            <a:endParaRPr lang="en-US" sz="3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53D409D-B50C-E000-0A9B-3C1D970A63F9}"/>
              </a:ext>
            </a:extLst>
          </p:cNvPr>
          <p:cNvSpPr txBox="1"/>
          <p:nvPr/>
        </p:nvSpPr>
        <p:spPr>
          <a:xfrm>
            <a:off x="9509918" y="3289755"/>
            <a:ext cx="5877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17 286 – 45 234 : 9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EB2AC9F-E3C7-7CF9-0B17-5B30AFA67F73}"/>
              </a:ext>
            </a:extLst>
          </p:cNvPr>
          <p:cNvSpPr txBox="1"/>
          <p:nvPr/>
        </p:nvSpPr>
        <p:spPr>
          <a:xfrm>
            <a:off x="2770407" y="6183972"/>
            <a:ext cx="581034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( 809 + 6 215)  x 4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7 024 x 4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28 096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DD2D239-46A2-CD84-0144-695501447070}"/>
              </a:ext>
            </a:extLst>
          </p:cNvPr>
          <p:cNvSpPr txBox="1"/>
          <p:nvPr/>
        </p:nvSpPr>
        <p:spPr>
          <a:xfrm>
            <a:off x="9569950" y="6175475"/>
            <a:ext cx="481959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17 286 – 45 234 : 9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17 286 – 5 026</a:t>
            </a:r>
          </a:p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12 260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53" grpId="0"/>
      <p:bldP spid="70" grpId="0"/>
      <p:bldP spid="72" grpId="0"/>
      <p:bldP spid="73" grpId="0"/>
      <p:bldP spid="74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60710" y="1775012"/>
            <a:ext cx="1348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1 350 kg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ki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gam?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584109" y="3810000"/>
            <a:ext cx="12964001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marR="1358900" indent="254000" algn="ctr">
              <a:spcAft>
                <a:spcPts val="0"/>
              </a:spcAft>
            </a:pPr>
            <a:r>
              <a:rPr lang="vi-VN" sz="4400" b="1" i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giải</a:t>
            </a:r>
            <a:endParaRPr lang="en-US" sz="40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marR="59055" algn="ctr">
              <a:spcAft>
                <a:spcPts val="0"/>
              </a:spcAft>
            </a:pPr>
            <a:r>
              <a:rPr lang="vi-VN" sz="44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gạo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9055" algn="ctr"/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1 350 : 3 = 450 (kg</a:t>
            </a:r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00050" algn="ctr"/>
            <a:r>
              <a:rPr lang="en-US" sz="44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44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Đáp số:</a:t>
            </a:r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450 kg</a:t>
            </a:r>
            <a:r>
              <a:rPr lang="vi-VN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7" name="Text Box 14">
            <a:extLst>
              <a:ext uri="{FF2B5EF4-FFF2-40B4-BE49-F238E27FC236}">
                <a16:creationId xmlns:a16="http://schemas.microsoft.com/office/drawing/2014/main" id="{9AA6BA31-3D00-C229-F2FE-69760B99E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100 000-t3-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120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78640" y="1752600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87 000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18 200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078640" y="4316948"/>
            <a:ext cx="129640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viên gạch bác Hải đã mua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18 200 × 4 = 72 800 (viên gạch)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Số viên gạch bác Hải còn phải mua thêm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87 000 – 72 800 = 14 200 (viên gạch)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14 200 viên gạch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4">
            <a:extLst>
              <a:ext uri="{FF2B5EF4-FFF2-40B4-BE49-F238E27FC236}">
                <a16:creationId xmlns:a16="http://schemas.microsoft.com/office/drawing/2014/main" id="{9AA6BA31-3D00-C229-F2FE-69760B99E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100 000-t3-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120</a:t>
            </a:r>
          </a:p>
        </p:txBody>
      </p:sp>
    </p:spTree>
    <p:extLst>
      <p:ext uri="{BB962C8B-B14F-4D97-AF65-F5344CB8AC3E}">
        <p14:creationId xmlns:p14="http://schemas.microsoft.com/office/powerpoint/2010/main" val="8904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78640" y="1752600"/>
            <a:ext cx="1348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 x, : ”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“?”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698419" y="4735585"/>
            <a:ext cx="61357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         (4             2 )= 8</a:t>
            </a:r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4">
            <a:extLst>
              <a:ext uri="{FF2B5EF4-FFF2-40B4-BE49-F238E27FC236}">
                <a16:creationId xmlns:a16="http://schemas.microsoft.com/office/drawing/2014/main" id="{9AA6BA31-3D00-C229-F2FE-69760B99E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100 000-t3-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120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6E6F425-A1A3-2018-98D6-F33F9D1E40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545" t="24897" r="12288"/>
          <a:stretch/>
        </p:blipFill>
        <p:spPr>
          <a:xfrm>
            <a:off x="12536259" y="4572000"/>
            <a:ext cx="3770122" cy="43434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B807C7-5E1B-2906-8567-CA9782625280}"/>
              </a:ext>
            </a:extLst>
          </p:cNvPr>
          <p:cNvSpPr/>
          <p:nvPr/>
        </p:nvSpPr>
        <p:spPr>
          <a:xfrm>
            <a:off x="4012840" y="4767549"/>
            <a:ext cx="812940" cy="7900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C0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0BC2A6-CEBB-2132-FD16-9DC34E68D384}"/>
              </a:ext>
            </a:extLst>
          </p:cNvPr>
          <p:cNvSpPr/>
          <p:nvPr/>
        </p:nvSpPr>
        <p:spPr>
          <a:xfrm>
            <a:off x="5766286" y="4735585"/>
            <a:ext cx="812940" cy="7900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C0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687BD18-29CC-9798-4364-263D6E0E1CB1}"/>
              </a:ext>
            </a:extLst>
          </p:cNvPr>
          <p:cNvSpPr/>
          <p:nvPr/>
        </p:nvSpPr>
        <p:spPr>
          <a:xfrm>
            <a:off x="5766286" y="4767549"/>
            <a:ext cx="812940" cy="7900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C0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E046760-CBFB-9E17-C287-D8B46D9CDD9B}"/>
              </a:ext>
            </a:extLst>
          </p:cNvPr>
          <p:cNvSpPr/>
          <p:nvPr/>
        </p:nvSpPr>
        <p:spPr>
          <a:xfrm>
            <a:off x="4048779" y="4772562"/>
            <a:ext cx="812940" cy="7900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C0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4244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553</Words>
  <Application>Microsoft Office PowerPoint</Application>
  <PresentationFormat>Custom</PresentationFormat>
  <Paragraphs>71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122</cp:revision>
  <dcterms:created xsi:type="dcterms:W3CDTF">2022-07-10T01:37:20Z</dcterms:created>
  <dcterms:modified xsi:type="dcterms:W3CDTF">2022-08-18T14:21:19Z</dcterms:modified>
</cp:coreProperties>
</file>