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4" r:id="rId5"/>
    <p:sldId id="265" r:id="rId6"/>
    <p:sldId id="267" r:id="rId7"/>
    <p:sldId id="259" r:id="rId8"/>
    <p:sldId id="260" r:id="rId9"/>
    <p:sldId id="268" r:id="rId10"/>
    <p:sldId id="270" r:id="rId11"/>
    <p:sldId id="269" r:id="rId12"/>
    <p:sldId id="271" r:id="rId13"/>
    <p:sldId id="272" r:id="rId14"/>
    <p:sldId id="261" r:id="rId15"/>
    <p:sldId id="273" r:id="rId16"/>
    <p:sldId id="274" r:id="rId17"/>
    <p:sldId id="275" r:id="rId18"/>
    <p:sldId id="276" r:id="rId19"/>
    <p:sldId id="262" r:id="rId20"/>
    <p:sldId id="277" r:id="rId21"/>
    <p:sldId id="278" r:id="rId22"/>
    <p:sldId id="279" r:id="rId23"/>
    <p:sldId id="263" r:id="rId24"/>
    <p:sldId id="280" r:id="rId25"/>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8" autoAdjust="0"/>
  </p:normalViewPr>
  <p:slideViewPr>
    <p:cSldViewPr>
      <p:cViewPr varScale="1">
        <p:scale>
          <a:sx n="51" d="100"/>
          <a:sy n="51" d="100"/>
        </p:scale>
        <p:origin x="834"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8D46B89-F200-43AA-B36B-6A2EF4B500BB}" type="slidenum">
              <a:rPr lang="en-US" smtClean="0"/>
              <a:t>14</a:t>
            </a:fld>
            <a:endParaRPr lang="en-US"/>
          </a:p>
        </p:txBody>
      </p:sp>
    </p:spTree>
    <p:extLst>
      <p:ext uri="{BB962C8B-B14F-4D97-AF65-F5344CB8AC3E}">
        <p14:creationId xmlns:p14="http://schemas.microsoft.com/office/powerpoint/2010/main" val="305275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19</a:t>
            </a:fld>
            <a:endParaRPr lang="en-US"/>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20</a:t>
            </a:fld>
            <a:endParaRPr lang="en-US"/>
          </a:p>
        </p:txBody>
      </p:sp>
    </p:spTree>
    <p:extLst>
      <p:ext uri="{BB962C8B-B14F-4D97-AF65-F5344CB8AC3E}">
        <p14:creationId xmlns:p14="http://schemas.microsoft.com/office/powerpoint/2010/main" val="318531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21</a:t>
            </a:fld>
            <a:endParaRPr lang="en-US"/>
          </a:p>
        </p:txBody>
      </p:sp>
    </p:spTree>
    <p:extLst>
      <p:ext uri="{BB962C8B-B14F-4D97-AF65-F5344CB8AC3E}">
        <p14:creationId xmlns:p14="http://schemas.microsoft.com/office/powerpoint/2010/main" val="272715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22</a:t>
            </a:fld>
            <a:endParaRPr lang="en-US"/>
          </a:p>
        </p:txBody>
      </p:sp>
    </p:spTree>
    <p:extLst>
      <p:ext uri="{BB962C8B-B14F-4D97-AF65-F5344CB8AC3E}">
        <p14:creationId xmlns:p14="http://schemas.microsoft.com/office/powerpoint/2010/main" val="238429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23</a:t>
            </a:fld>
            <a:endParaRPr lang="en-US"/>
          </a:p>
        </p:txBody>
      </p:sp>
    </p:spTree>
    <p:extLst>
      <p:ext uri="{BB962C8B-B14F-4D97-AF65-F5344CB8AC3E}">
        <p14:creationId xmlns:p14="http://schemas.microsoft.com/office/powerpoint/2010/main" val="261402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24</a:t>
            </a:fld>
            <a:endParaRPr lang="en-US"/>
          </a:p>
        </p:txBody>
      </p:sp>
    </p:spTree>
    <p:extLst>
      <p:ext uri="{BB962C8B-B14F-4D97-AF65-F5344CB8AC3E}">
        <p14:creationId xmlns:p14="http://schemas.microsoft.com/office/powerpoint/2010/main" val="346308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742422" y="4698999"/>
            <a:ext cx="15011400" cy="222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71679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val="2294797425"/>
                    </a:ext>
                  </a:extLst>
                </a:gridCol>
                <a:gridCol w="2483013">
                  <a:extLst>
                    <a:ext uri="{9D8B030D-6E8A-4147-A177-3AD203B41FA5}">
                      <a16:colId xmlns:a16="http://schemas.microsoft.com/office/drawing/2014/main" val="2526146667"/>
                    </a:ext>
                  </a:extLst>
                </a:gridCol>
                <a:gridCol w="2483013">
                  <a:extLst>
                    <a:ext uri="{9D8B030D-6E8A-4147-A177-3AD203B41FA5}">
                      <a16:colId xmlns:a16="http://schemas.microsoft.com/office/drawing/2014/main" val="2891503927"/>
                    </a:ext>
                  </a:extLst>
                </a:gridCol>
                <a:gridCol w="2483013">
                  <a:extLst>
                    <a:ext uri="{9D8B030D-6E8A-4147-A177-3AD203B41FA5}">
                      <a16:colId xmlns:a16="http://schemas.microsoft.com/office/drawing/2014/main" val="3628719257"/>
                    </a:ext>
                  </a:extLst>
                </a:gridCol>
                <a:gridCol w="2483013">
                  <a:extLst>
                    <a:ext uri="{9D8B030D-6E8A-4147-A177-3AD203B41FA5}">
                      <a16:colId xmlns:a16="http://schemas.microsoft.com/office/drawing/2014/main" val="1479442256"/>
                    </a:ext>
                  </a:extLst>
                </a:gridCol>
                <a:gridCol w="2708540">
                  <a:extLst>
                    <a:ext uri="{9D8B030D-6E8A-4147-A177-3AD203B41FA5}">
                      <a16:colId xmlns:a16="http://schemas.microsoft.com/office/drawing/2014/main"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69501"/>
                  </a:ext>
                </a:extLst>
              </a:tr>
            </a:tbl>
          </a:graphicData>
        </a:graphic>
      </p:graphicFrame>
      <p:sp>
        <p:nvSpPr>
          <p:cNvPr id="10" name="TextBox 9">
            <a:extLst>
              <a:ext uri="{FF2B5EF4-FFF2-40B4-BE49-F238E27FC236}">
                <a16:creationId xmlns:a16="http://schemas.microsoft.com/office/drawing/2014/main"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37" name="Text Box 25">
            <a:extLst>
              <a:ext uri="{FF2B5EF4-FFF2-40B4-BE49-F238E27FC236}">
                <a16:creationId xmlns:a16="http://schemas.microsoft.com/office/drawing/2014/main" id="{F71C28B5-75C9-8452-072A-049F10322B55}"/>
              </a:ext>
            </a:extLst>
          </p:cNvPr>
          <p:cNvSpPr txBox="1">
            <a:spLocks noChangeArrowheads="1"/>
          </p:cNvSpPr>
          <p:nvPr/>
        </p:nvSpPr>
        <p:spPr bwMode="auto">
          <a:xfrm>
            <a:off x="2413530" y="5958440"/>
            <a:ext cx="1320176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nl-NL" sz="3600" b="1" kern="1200" dirty="0">
                <a:solidFill>
                  <a:srgbClr val="FF0000"/>
                </a:solidFill>
                <a:latin typeface="Times New Roman" panose="02020603050405020304" pitchFamily="18" charset="0"/>
                <a:ea typeface="+mn-ea"/>
                <a:cs typeface="Times New Roman" panose="02020603050405020304" pitchFamily="18" charset="0"/>
              </a:rPr>
              <a:t>Trong bảng số liệu thống kê các loại mệnh giá tiền 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38" name="Rectangle 37">
            <a:extLst>
              <a:ext uri="{FF2B5EF4-FFF2-40B4-BE49-F238E27FC236}">
                <a16:creationId xmlns:a16="http://schemas.microsoft.com/office/drawing/2014/main" id="{16C47B93-BFDA-45D6-C8F0-6BD1F124AA6E}"/>
              </a:ext>
            </a:extLst>
          </p:cNvPr>
          <p:cNvSpPr/>
          <p:nvPr/>
        </p:nvSpPr>
        <p:spPr>
          <a:xfrm>
            <a:off x="2396832" y="6862624"/>
            <a:ext cx="12465953" cy="1315425"/>
          </a:xfrm>
          <a:prstGeom prst="rect">
            <a:avLst/>
          </a:prstGeom>
        </p:spPr>
        <p:txBody>
          <a:bodyPr wrap="square">
            <a:spAutoFit/>
          </a:bodyPr>
          <a:lstStyle/>
          <a:p>
            <a:pPr algn="just">
              <a:lnSpc>
                <a:spcPct val="115000"/>
              </a:lnSpc>
            </a:pPr>
            <a:r>
              <a:rPr lang="nl-NL" sz="3600" b="1" kern="1200" dirty="0">
                <a:solidFill>
                  <a:srgbClr val="0000FF"/>
                </a:solidFill>
                <a:latin typeface="Times New Roman" panose="02020603050405020304" pitchFamily="18" charset="0"/>
                <a:cs typeface="Times New Roman" panose="02020603050405020304" pitchFamily="18" charset="0"/>
              </a:rPr>
              <a:t>Trong b</a:t>
            </a:r>
            <a:r>
              <a:rPr lang="nl-NL" sz="3600" b="1" dirty="0">
                <a:solidFill>
                  <a:srgbClr val="0000FF"/>
                </a:solidFill>
                <a:latin typeface="Times New Roman" panose="02020603050405020304" pitchFamily="18" charset="0"/>
                <a:ea typeface="Times New Roman" panose="02020603050405020304" pitchFamily="18" charset="0"/>
              </a:rPr>
              <a:t>ảng số liệu thống kê </a:t>
            </a:r>
            <a:r>
              <a:rPr lang="nl-NL" sz="3600" b="1" kern="1200" dirty="0">
                <a:solidFill>
                  <a:srgbClr val="0000FF"/>
                </a:solidFill>
                <a:latin typeface="Times New Roman" panose="02020603050405020304" pitchFamily="18" charset="0"/>
                <a:cs typeface="Times New Roman" panose="02020603050405020304" pitchFamily="18" charset="0"/>
              </a:rPr>
              <a:t>các loại mệnh giá tiền: 1000 đồng, 2000 đồng, 5000 đồng, 10000 đồng</a:t>
            </a:r>
            <a:endParaRPr lang="en-US" sz="36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84948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val="2294797425"/>
                    </a:ext>
                  </a:extLst>
                </a:gridCol>
                <a:gridCol w="2483013">
                  <a:extLst>
                    <a:ext uri="{9D8B030D-6E8A-4147-A177-3AD203B41FA5}">
                      <a16:colId xmlns:a16="http://schemas.microsoft.com/office/drawing/2014/main" val="2526146667"/>
                    </a:ext>
                  </a:extLst>
                </a:gridCol>
                <a:gridCol w="2483013">
                  <a:extLst>
                    <a:ext uri="{9D8B030D-6E8A-4147-A177-3AD203B41FA5}">
                      <a16:colId xmlns:a16="http://schemas.microsoft.com/office/drawing/2014/main" val="2891503927"/>
                    </a:ext>
                  </a:extLst>
                </a:gridCol>
                <a:gridCol w="2483013">
                  <a:extLst>
                    <a:ext uri="{9D8B030D-6E8A-4147-A177-3AD203B41FA5}">
                      <a16:colId xmlns:a16="http://schemas.microsoft.com/office/drawing/2014/main" val="3628719257"/>
                    </a:ext>
                  </a:extLst>
                </a:gridCol>
                <a:gridCol w="2483013">
                  <a:extLst>
                    <a:ext uri="{9D8B030D-6E8A-4147-A177-3AD203B41FA5}">
                      <a16:colId xmlns:a16="http://schemas.microsoft.com/office/drawing/2014/main" val="1479442256"/>
                    </a:ext>
                  </a:extLst>
                </a:gridCol>
                <a:gridCol w="2708540">
                  <a:extLst>
                    <a:ext uri="{9D8B030D-6E8A-4147-A177-3AD203B41FA5}">
                      <a16:colId xmlns:a16="http://schemas.microsoft.com/office/drawing/2014/main"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69501"/>
                  </a:ext>
                </a:extLst>
              </a:tr>
            </a:tbl>
          </a:graphicData>
        </a:graphic>
      </p:graphicFrame>
      <p:sp>
        <p:nvSpPr>
          <p:cNvPr id="10" name="TextBox 9">
            <a:extLst>
              <a:ext uri="{FF2B5EF4-FFF2-40B4-BE49-F238E27FC236}">
                <a16:creationId xmlns:a16="http://schemas.microsoft.com/office/drawing/2014/main"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5" name="Text Box 24">
            <a:extLst>
              <a:ext uri="{FF2B5EF4-FFF2-40B4-BE49-F238E27FC236}">
                <a16:creationId xmlns:a16="http://schemas.microsoft.com/office/drawing/2014/main" id="{7D565F39-DC36-3D68-0D19-74D5A741B186}"/>
              </a:ext>
            </a:extLst>
          </p:cNvPr>
          <p:cNvSpPr txBox="1">
            <a:spLocks noChangeArrowheads="1"/>
          </p:cNvSpPr>
          <p:nvPr/>
        </p:nvSpPr>
        <p:spPr bwMode="auto">
          <a:xfrm>
            <a:off x="709439" y="7125246"/>
            <a:ext cx="13706769" cy="17543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dự</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định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dùng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để</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quyển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giá</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13000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đồng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Hỏi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những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đã</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đủ</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7" name="Text Box 25">
            <a:extLst>
              <a:ext uri="{FF2B5EF4-FFF2-40B4-BE49-F238E27FC236}">
                <a16:creationId xmlns:a16="http://schemas.microsoft.com/office/drawing/2014/main" id="{8DB6C8B4-F9E5-79A9-BEF8-52DEBB077B91}"/>
              </a:ext>
            </a:extLst>
          </p:cNvPr>
          <p:cNvSpPr txBox="1">
            <a:spLocks noChangeArrowheads="1"/>
          </p:cNvSpPr>
          <p:nvPr/>
        </p:nvSpPr>
        <p:spPr bwMode="auto">
          <a:xfrm>
            <a:off x="629774" y="5650529"/>
            <a:ext cx="1111900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Tính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a:t>
            </a:r>
          </a:p>
        </p:txBody>
      </p:sp>
      <p:sp>
        <p:nvSpPr>
          <p:cNvPr id="38" name="Text Box 26">
            <a:extLst>
              <a:ext uri="{FF2B5EF4-FFF2-40B4-BE49-F238E27FC236}">
                <a16:creationId xmlns:a16="http://schemas.microsoft.com/office/drawing/2014/main" id="{E79E8611-22DE-E07C-8D58-ABC529EF9409}"/>
              </a:ext>
            </a:extLst>
          </p:cNvPr>
          <p:cNvSpPr txBox="1">
            <a:spLocks noChangeArrowheads="1"/>
          </p:cNvSpPr>
          <p:nvPr/>
        </p:nvSpPr>
        <p:spPr bwMode="auto">
          <a:xfrm>
            <a:off x="648563" y="6203445"/>
            <a:ext cx="13318612"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ít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9" name="TextBox 38">
            <a:extLst>
              <a:ext uri="{FF2B5EF4-FFF2-40B4-BE49-F238E27FC236}">
                <a16:creationId xmlns:a16="http://schemas.microsoft.com/office/drawing/2014/main"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1" name="AutoShape 9">
            <a:extLst>
              <a:ext uri="{FF2B5EF4-FFF2-40B4-BE49-F238E27FC236}">
                <a16:creationId xmlns:a16="http://schemas.microsoft.com/office/drawing/2014/main" id="{0FACB4E3-D384-12AF-00B0-122A5ECA1291}"/>
              </a:ext>
            </a:extLst>
          </p:cNvPr>
          <p:cNvSpPr>
            <a:spLocks noChangeArrowheads="1"/>
          </p:cNvSpPr>
          <p:nvPr/>
        </p:nvSpPr>
        <p:spPr bwMode="auto">
          <a:xfrm>
            <a:off x="11518556" y="5263747"/>
            <a:ext cx="5029200" cy="1249840"/>
          </a:xfrm>
          <a:prstGeom prst="irregularSeal1">
            <a:avLst/>
          </a:prstGeom>
          <a:solidFill>
            <a:srgbClr val="00FFFF"/>
          </a:solidFill>
          <a:ln w="9525">
            <a:solidFill>
              <a:srgbClr val="6600CC"/>
            </a:solidFill>
            <a:miter lim="800000"/>
            <a:headEnd/>
            <a:tailEnd/>
          </a:ln>
        </p:spPr>
        <p:txBody>
          <a:bodyPr wrap="none" anchor="ctr"/>
          <a:lstStyle/>
          <a:p>
            <a:pPr algn="ctr"/>
            <a:r>
              <a:rPr lang="en-US" sz="2400" dirty="0">
                <a:solidFill>
                  <a:srgbClr val="FF0066"/>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83523086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val="2294797425"/>
                    </a:ext>
                  </a:extLst>
                </a:gridCol>
                <a:gridCol w="2483013">
                  <a:extLst>
                    <a:ext uri="{9D8B030D-6E8A-4147-A177-3AD203B41FA5}">
                      <a16:colId xmlns:a16="http://schemas.microsoft.com/office/drawing/2014/main" val="2526146667"/>
                    </a:ext>
                  </a:extLst>
                </a:gridCol>
                <a:gridCol w="2483013">
                  <a:extLst>
                    <a:ext uri="{9D8B030D-6E8A-4147-A177-3AD203B41FA5}">
                      <a16:colId xmlns:a16="http://schemas.microsoft.com/office/drawing/2014/main" val="2891503927"/>
                    </a:ext>
                  </a:extLst>
                </a:gridCol>
                <a:gridCol w="2483013">
                  <a:extLst>
                    <a:ext uri="{9D8B030D-6E8A-4147-A177-3AD203B41FA5}">
                      <a16:colId xmlns:a16="http://schemas.microsoft.com/office/drawing/2014/main" val="3628719257"/>
                    </a:ext>
                  </a:extLst>
                </a:gridCol>
                <a:gridCol w="2483013">
                  <a:extLst>
                    <a:ext uri="{9D8B030D-6E8A-4147-A177-3AD203B41FA5}">
                      <a16:colId xmlns:a16="http://schemas.microsoft.com/office/drawing/2014/main" val="1479442256"/>
                    </a:ext>
                  </a:extLst>
                </a:gridCol>
                <a:gridCol w="2708540">
                  <a:extLst>
                    <a:ext uri="{9D8B030D-6E8A-4147-A177-3AD203B41FA5}">
                      <a16:colId xmlns:a16="http://schemas.microsoft.com/office/drawing/2014/main"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69501"/>
                  </a:ext>
                </a:extLst>
              </a:tr>
            </a:tbl>
          </a:graphicData>
        </a:graphic>
      </p:graphicFrame>
      <p:sp>
        <p:nvSpPr>
          <p:cNvPr id="10" name="TextBox 9">
            <a:extLst>
              <a:ext uri="{FF2B5EF4-FFF2-40B4-BE49-F238E27FC236}">
                <a16:creationId xmlns:a16="http://schemas.microsoft.com/office/drawing/2014/main"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9" name="TextBox 38">
            <a:extLst>
              <a:ext uri="{FF2B5EF4-FFF2-40B4-BE49-F238E27FC236}">
                <a16:creationId xmlns:a16="http://schemas.microsoft.com/office/drawing/2014/main"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2" name="Text Box 25">
            <a:extLst>
              <a:ext uri="{FF2B5EF4-FFF2-40B4-BE49-F238E27FC236}">
                <a16:creationId xmlns:a16="http://schemas.microsoft.com/office/drawing/2014/main" id="{A1C5C4DD-5CF6-7F14-ED08-BFA7D44257E1}"/>
              </a:ext>
            </a:extLst>
          </p:cNvPr>
          <p:cNvSpPr txBox="1">
            <a:spLocks noChangeArrowheads="1"/>
          </p:cNvSpPr>
          <p:nvPr/>
        </p:nvSpPr>
        <p:spPr bwMode="auto">
          <a:xfrm>
            <a:off x="1522697" y="6203445"/>
            <a:ext cx="1162910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Tính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a:t>
            </a:r>
          </a:p>
        </p:txBody>
      </p:sp>
      <p:sp>
        <p:nvSpPr>
          <p:cNvPr id="43" name="TextBox 42">
            <a:extLst>
              <a:ext uri="{FF2B5EF4-FFF2-40B4-BE49-F238E27FC236}">
                <a16:creationId xmlns:a16="http://schemas.microsoft.com/office/drawing/2014/main" id="{C67F4C4A-3BDC-1B2C-F178-293830C8B851}"/>
              </a:ext>
            </a:extLst>
          </p:cNvPr>
          <p:cNvSpPr txBox="1"/>
          <p:nvPr/>
        </p:nvSpPr>
        <p:spPr>
          <a:xfrm>
            <a:off x="13219780" y="4466750"/>
            <a:ext cx="398014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20000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53B38C9A-DEA9-C546-15EE-9C1F8B50E7A4}"/>
              </a:ext>
            </a:extLst>
          </p:cNvPr>
          <p:cNvSpPr txBox="1"/>
          <p:nvPr/>
        </p:nvSpPr>
        <p:spPr>
          <a:xfrm>
            <a:off x="13255499" y="5022895"/>
            <a:ext cx="335876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15000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3781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val="2294797425"/>
                    </a:ext>
                  </a:extLst>
                </a:gridCol>
                <a:gridCol w="2483013">
                  <a:extLst>
                    <a:ext uri="{9D8B030D-6E8A-4147-A177-3AD203B41FA5}">
                      <a16:colId xmlns:a16="http://schemas.microsoft.com/office/drawing/2014/main" val="2526146667"/>
                    </a:ext>
                  </a:extLst>
                </a:gridCol>
                <a:gridCol w="2483013">
                  <a:extLst>
                    <a:ext uri="{9D8B030D-6E8A-4147-A177-3AD203B41FA5}">
                      <a16:colId xmlns:a16="http://schemas.microsoft.com/office/drawing/2014/main" val="2891503927"/>
                    </a:ext>
                  </a:extLst>
                </a:gridCol>
                <a:gridCol w="2483013">
                  <a:extLst>
                    <a:ext uri="{9D8B030D-6E8A-4147-A177-3AD203B41FA5}">
                      <a16:colId xmlns:a16="http://schemas.microsoft.com/office/drawing/2014/main" val="3628719257"/>
                    </a:ext>
                  </a:extLst>
                </a:gridCol>
                <a:gridCol w="2483013">
                  <a:extLst>
                    <a:ext uri="{9D8B030D-6E8A-4147-A177-3AD203B41FA5}">
                      <a16:colId xmlns:a16="http://schemas.microsoft.com/office/drawing/2014/main" val="1479442256"/>
                    </a:ext>
                  </a:extLst>
                </a:gridCol>
                <a:gridCol w="2708540">
                  <a:extLst>
                    <a:ext uri="{9D8B030D-6E8A-4147-A177-3AD203B41FA5}">
                      <a16:colId xmlns:a16="http://schemas.microsoft.com/office/drawing/2014/main"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69501"/>
                  </a:ext>
                </a:extLst>
              </a:tr>
            </a:tbl>
          </a:graphicData>
        </a:graphic>
      </p:graphicFrame>
      <p:sp>
        <p:nvSpPr>
          <p:cNvPr id="10" name="TextBox 9">
            <a:extLst>
              <a:ext uri="{FF2B5EF4-FFF2-40B4-BE49-F238E27FC236}">
                <a16:creationId xmlns:a16="http://schemas.microsoft.com/office/drawing/2014/main"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9" name="TextBox 38">
            <a:extLst>
              <a:ext uri="{FF2B5EF4-FFF2-40B4-BE49-F238E27FC236}">
                <a16:creationId xmlns:a16="http://schemas.microsoft.com/office/drawing/2014/main"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C67F4C4A-3BDC-1B2C-F178-293830C8B851}"/>
              </a:ext>
            </a:extLst>
          </p:cNvPr>
          <p:cNvSpPr txBox="1"/>
          <p:nvPr/>
        </p:nvSpPr>
        <p:spPr>
          <a:xfrm>
            <a:off x="13219780" y="4466750"/>
            <a:ext cx="398014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20000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53B38C9A-DEA9-C546-15EE-9C1F8B50E7A4}"/>
              </a:ext>
            </a:extLst>
          </p:cNvPr>
          <p:cNvSpPr txBox="1"/>
          <p:nvPr/>
        </p:nvSpPr>
        <p:spPr>
          <a:xfrm>
            <a:off x="13255499" y="5022895"/>
            <a:ext cx="335876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15000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6" name="Text Box 26">
            <a:extLst>
              <a:ext uri="{FF2B5EF4-FFF2-40B4-BE49-F238E27FC236}">
                <a16:creationId xmlns:a16="http://schemas.microsoft.com/office/drawing/2014/main" id="{A3D855DE-FDB4-F468-931F-AC59A317CF26}"/>
              </a:ext>
            </a:extLst>
          </p:cNvPr>
          <p:cNvSpPr txBox="1">
            <a:spLocks noChangeArrowheads="1"/>
          </p:cNvSpPr>
          <p:nvPr/>
        </p:nvSpPr>
        <p:spPr bwMode="auto">
          <a:xfrm>
            <a:off x="391767" y="5689329"/>
            <a:ext cx="1468075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ít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7" name="Text Box 26">
            <a:extLst>
              <a:ext uri="{FF2B5EF4-FFF2-40B4-BE49-F238E27FC236}">
                <a16:creationId xmlns:a16="http://schemas.microsoft.com/office/drawing/2014/main" id="{5DF82E0A-763F-B176-2055-6D7F12131B6F}"/>
              </a:ext>
            </a:extLst>
          </p:cNvPr>
          <p:cNvSpPr txBox="1">
            <a:spLocks noChangeArrowheads="1"/>
          </p:cNvSpPr>
          <p:nvPr/>
        </p:nvSpPr>
        <p:spPr bwMode="auto">
          <a:xfrm>
            <a:off x="648563" y="6452735"/>
            <a:ext cx="13433356" cy="646307"/>
          </a:xfrm>
          <a:prstGeom prst="rect">
            <a:avLst/>
          </a:prstGeom>
          <a:solidFill>
            <a:srgbClr val="00B0F0"/>
          </a:solidFill>
          <a:ln>
            <a:noFill/>
          </a:ln>
          <a:effec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20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Bạn</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Việt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tiết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kiệm</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được</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nhiều</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nhất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bạn</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Nam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tiết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kiệm</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được</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ít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nhất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p>
        </p:txBody>
      </p:sp>
      <p:sp>
        <p:nvSpPr>
          <p:cNvPr id="38" name="Text Box 24">
            <a:extLst>
              <a:ext uri="{FF2B5EF4-FFF2-40B4-BE49-F238E27FC236}">
                <a16:creationId xmlns:a16="http://schemas.microsoft.com/office/drawing/2014/main" id="{2D1F6A31-6033-BB10-ADBE-1800DBF6A5F0}"/>
              </a:ext>
            </a:extLst>
          </p:cNvPr>
          <p:cNvSpPr txBox="1">
            <a:spLocks noChangeArrowheads="1"/>
          </p:cNvSpPr>
          <p:nvPr/>
        </p:nvSpPr>
        <p:spPr bwMode="auto">
          <a:xfrm>
            <a:off x="709439" y="7151314"/>
            <a:ext cx="15443787" cy="17543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dự</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định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dùng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để</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quyển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giá</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13000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đồng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Vậy</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những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đã</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đủ</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41" name="Text Box 26">
            <a:extLst>
              <a:ext uri="{FF2B5EF4-FFF2-40B4-BE49-F238E27FC236}">
                <a16:creationId xmlns:a16="http://schemas.microsoft.com/office/drawing/2014/main" id="{142FC3F4-4035-654D-4E2A-56EC4A0E4589}"/>
              </a:ext>
            </a:extLst>
          </p:cNvPr>
          <p:cNvSpPr txBox="1">
            <a:spLocks noChangeArrowheads="1"/>
          </p:cNvSpPr>
          <p:nvPr/>
        </p:nvSpPr>
        <p:spPr bwMode="auto">
          <a:xfrm>
            <a:off x="3223289" y="8311581"/>
            <a:ext cx="9996491" cy="646307"/>
          </a:xfrm>
          <a:prstGeom prst="rect">
            <a:avLst/>
          </a:prstGeom>
          <a:solidFill>
            <a:srgbClr val="00B0F0"/>
          </a:solidFill>
          <a:ln>
            <a:noFill/>
          </a:ln>
          <a:effec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Bạn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Việt</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và</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bạn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Mai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đã</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có</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đủ</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tiền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mua</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truyện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90602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7" grpId="0" animBg="1"/>
      <p:bldP spid="38"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A1E8B006-7BD4-3ABA-A4B6-FB9C1AD457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83244" y="3151352"/>
            <a:ext cx="8080617" cy="3638145"/>
          </a:xfrm>
          <a:prstGeom prst="rect">
            <a:avLst/>
          </a:prstGeom>
          <a:noFill/>
          <a:ln>
            <a:noFill/>
          </a:ln>
        </p:spPr>
      </p:pic>
      <p:sp>
        <p:nvSpPr>
          <p:cNvPr id="15" name="TextBox 14">
            <a:extLst>
              <a:ext uri="{FF2B5EF4-FFF2-40B4-BE49-F238E27FC236}">
                <a16:creationId xmlns:a16="http://schemas.microsoft.com/office/drawing/2014/main" id="{632034B4-4D9F-03FE-C3FA-02DF8136FDB6}"/>
              </a:ext>
            </a:extLst>
          </p:cNvPr>
          <p:cNvSpPr txBox="1"/>
          <p:nvPr/>
        </p:nvSpPr>
        <p:spPr>
          <a:xfrm>
            <a:off x="2081149" y="6789497"/>
            <a:ext cx="13334999" cy="1200329"/>
          </a:xfrm>
          <a:prstGeom prst="rect">
            <a:avLst/>
          </a:prstGeom>
          <a:solidFill>
            <a:srgbClr val="92D050"/>
          </a:solid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Mỗi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Mai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Vậy</a:t>
            </a:r>
            <a:r>
              <a:rPr lang="en-US" sz="3600" b="1" dirty="0">
                <a:solidFill>
                  <a:srgbClr val="FF0000"/>
                </a:solidFill>
                <a:latin typeface="Times New Roman" panose="02020603050405020304" pitchFamily="18" charset="0"/>
                <a:cs typeface="Times New Roman" panose="02020603050405020304" pitchFamily="18" charset="0"/>
              </a:rPr>
              <a:t> Mai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món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4236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A1E8B006-7BD4-3ABA-A4B6-FB9C1AD457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6044" y="3176752"/>
            <a:ext cx="8080617" cy="3638145"/>
          </a:xfrm>
          <a:prstGeom prst="rect">
            <a:avLst/>
          </a:prstGeom>
          <a:noFill/>
          <a:ln>
            <a:noFill/>
          </a:ln>
        </p:spPr>
      </p:pic>
      <p:sp>
        <p:nvSpPr>
          <p:cNvPr id="16" name="TextBox 15">
            <a:extLst>
              <a:ext uri="{FF2B5EF4-FFF2-40B4-BE49-F238E27FC236}">
                <a16:creationId xmlns:a16="http://schemas.microsoft.com/office/drawing/2014/main"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Box 10">
            <a:extLst>
              <a:ext uri="{FF2B5EF4-FFF2-40B4-BE49-F238E27FC236}">
                <a16:creationId xmlns:a16="http://schemas.microsoft.com/office/drawing/2014/main" id="{56A8D223-4649-D318-0536-40468EC1B540}"/>
              </a:ext>
            </a:extLst>
          </p:cNvPr>
          <p:cNvSpPr txBox="1"/>
          <p:nvPr/>
        </p:nvSpPr>
        <p:spPr>
          <a:xfrm>
            <a:off x="3046943" y="6938745"/>
            <a:ext cx="11111175" cy="646331"/>
          </a:xfrm>
          <a:prstGeom prst="rect">
            <a:avLst/>
          </a:prstGeom>
          <a:solidFill>
            <a:schemeClr val="accent6">
              <a:lumMod val="40000"/>
              <a:lumOff val="60000"/>
            </a:schemeClr>
          </a:solidFill>
        </p:spPr>
        <p:txBody>
          <a:bodyPr wrap="square" rtlCol="0">
            <a:spAutoFit/>
          </a:bodyPr>
          <a:lstStyle/>
          <a:p>
            <a:r>
              <a:rPr lang="nl-NL" sz="3600" b="1" dirty="0">
                <a:solidFill>
                  <a:srgbClr val="FF0000"/>
                </a:solidFill>
                <a:latin typeface="Times New Roman" panose="02020603050405020304" pitchFamily="18" charset="0"/>
                <a:ea typeface="Times New Roman" panose="02020603050405020304" pitchFamily="18" charset="0"/>
              </a:rPr>
              <a:t>Em thấy Rô-bốt đang làm gì?</a:t>
            </a:r>
            <a:endParaRPr lang="en-US" sz="3600" b="1" dirty="0">
              <a:solidFill>
                <a:srgbClr val="FF0000"/>
              </a:solidFill>
            </a:endParaRPr>
          </a:p>
        </p:txBody>
      </p:sp>
      <p:sp>
        <p:nvSpPr>
          <p:cNvPr id="12" name="Rectangle 11">
            <a:extLst>
              <a:ext uri="{FF2B5EF4-FFF2-40B4-BE49-F238E27FC236}">
                <a16:creationId xmlns:a16="http://schemas.microsoft.com/office/drawing/2014/main" id="{EE3A7D90-B666-C73E-9F50-6E161323870A}"/>
              </a:ext>
            </a:extLst>
          </p:cNvPr>
          <p:cNvSpPr/>
          <p:nvPr/>
        </p:nvSpPr>
        <p:spPr>
          <a:xfrm>
            <a:off x="3046943" y="7781972"/>
            <a:ext cx="9950209" cy="1200329"/>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Rô-bốt đang gói ba món quà (tháp vòng, quả bóng, khối ru-bích)</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2242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0000FF"/>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0000FF"/>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0000FF"/>
                </a:solidFill>
                <a:latin typeface="Times New Roman" panose="02020603050405020304" pitchFamily="18" charset="0"/>
                <a:ea typeface="+mn-ea"/>
                <a:cs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14">
            <a:extLst>
              <a:ext uri="{FF2B5EF4-FFF2-40B4-BE49-F238E27FC236}">
                <a16:creationId xmlns:a16="http://schemas.microsoft.com/office/drawing/2014/main" id="{4BF2ED17-450C-EA34-7951-F99641A8D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56353" y="3185147"/>
            <a:ext cx="7620000" cy="2807502"/>
          </a:xfrm>
          <a:prstGeom prst="rect">
            <a:avLst/>
          </a:prstGeom>
          <a:noFill/>
          <a:ln>
            <a:noFill/>
          </a:ln>
        </p:spPr>
      </p:pic>
      <p:sp>
        <p:nvSpPr>
          <p:cNvPr id="17" name="Rectangle 16">
            <a:extLst>
              <a:ext uri="{FF2B5EF4-FFF2-40B4-BE49-F238E27FC236}">
                <a16:creationId xmlns:a16="http://schemas.microsoft.com/office/drawing/2014/main" id="{07703702-FF21-4D60-E100-8347E38ADFF2}"/>
              </a:ext>
            </a:extLst>
          </p:cNvPr>
          <p:cNvSpPr/>
          <p:nvPr/>
        </p:nvSpPr>
        <p:spPr>
          <a:xfrm>
            <a:off x="1620837" y="6026444"/>
            <a:ext cx="12939234" cy="1200329"/>
          </a:xfrm>
          <a:prstGeom prst="rect">
            <a:avLst/>
          </a:prstGeom>
        </p:spPr>
        <p:txBody>
          <a:bodyPr wrap="square">
            <a:spAutoFit/>
          </a:bodyPr>
          <a:lstStyle/>
          <a:p>
            <a:pPr algn="just"/>
            <a:r>
              <a:rPr lang="nl-NL" sz="3600" b="1" dirty="0">
                <a:latin typeface="Times New Roman" panose="02020603050405020304" pitchFamily="18" charset="0"/>
                <a:ea typeface="Times New Roman" panose="02020603050405020304" pitchFamily="18" charset="0"/>
              </a:rPr>
              <a:t>Có mấy bạn bạn tham gia lựa chọn hộp quà của Rô-bốt, đó là những bạn nào?</a:t>
            </a:r>
            <a:endParaRPr lang="en-US" sz="3600" b="1" dirty="0">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C203BBBD-B26A-8FC6-166D-D8CA676DBEF1}"/>
              </a:ext>
            </a:extLst>
          </p:cNvPr>
          <p:cNvSpPr/>
          <p:nvPr/>
        </p:nvSpPr>
        <p:spPr>
          <a:xfrm>
            <a:off x="2270919" y="7519440"/>
            <a:ext cx="13777118" cy="1200329"/>
          </a:xfrm>
          <a:prstGeom prst="rect">
            <a:avLst/>
          </a:prstGeom>
          <a:solidFill>
            <a:schemeClr val="accent6">
              <a:lumMod val="40000"/>
              <a:lumOff val="60000"/>
            </a:schemeClr>
          </a:solidFill>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Có 3 bạn bạn tham gia lựa chọn hộp quà của Rô-bốt: Nam, Việt và Mai</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0319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0000FF"/>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0000FF"/>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0000FF"/>
                </a:solidFill>
                <a:latin typeface="Times New Roman" panose="02020603050405020304" pitchFamily="18" charset="0"/>
                <a:ea typeface="+mn-ea"/>
                <a:cs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14">
            <a:extLst>
              <a:ext uri="{FF2B5EF4-FFF2-40B4-BE49-F238E27FC236}">
                <a16:creationId xmlns:a16="http://schemas.microsoft.com/office/drawing/2014/main" id="{4BF2ED17-450C-EA34-7951-F99641A8D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436" y="3544758"/>
            <a:ext cx="7833834" cy="3309030"/>
          </a:xfrm>
          <a:prstGeom prst="rect">
            <a:avLst/>
          </a:prstGeom>
          <a:noFill/>
          <a:ln>
            <a:noFill/>
          </a:ln>
        </p:spPr>
      </p:pic>
      <p:sp>
        <p:nvSpPr>
          <p:cNvPr id="12" name="Rectangle 11">
            <a:extLst>
              <a:ext uri="{FF2B5EF4-FFF2-40B4-BE49-F238E27FC236}">
                <a16:creationId xmlns:a16="http://schemas.microsoft.com/office/drawing/2014/main" id="{B58440F7-41ED-FCF6-E975-64E69003FB2A}"/>
              </a:ext>
            </a:extLst>
          </p:cNvPr>
          <p:cNvSpPr/>
          <p:nvPr/>
        </p:nvSpPr>
        <p:spPr>
          <a:xfrm>
            <a:off x="3023461" y="6853788"/>
            <a:ext cx="10458312" cy="678327"/>
          </a:xfrm>
          <a:prstGeom prst="rect">
            <a:avLst/>
          </a:prstGeom>
        </p:spPr>
        <p:txBody>
          <a:bodyPr wrap="none">
            <a:spAutoFit/>
          </a:bodyPr>
          <a:lstStyle/>
          <a:p>
            <a:pPr algn="just">
              <a:lnSpc>
                <a:spcPct val="115000"/>
              </a:lnSpc>
            </a:pPr>
            <a:r>
              <a:rPr lang="nl-NL" sz="3600" b="1" dirty="0">
                <a:latin typeface="Times New Roman" panose="02020603050405020304" pitchFamily="18" charset="0"/>
                <a:ea typeface="Times New Roman" panose="02020603050405020304" pitchFamily="18" charset="0"/>
              </a:rPr>
              <a:t>Mai có thể chọn được chiếc hộp đựng món quà nào?</a:t>
            </a:r>
            <a:endParaRPr lang="en-US" sz="36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7FDAAA5F-319A-9002-01FB-56062A64DA5F}"/>
              </a:ext>
            </a:extLst>
          </p:cNvPr>
          <p:cNvSpPr txBox="1"/>
          <p:nvPr/>
        </p:nvSpPr>
        <p:spPr>
          <a:xfrm>
            <a:off x="4734361" y="7891726"/>
            <a:ext cx="4769428" cy="646331"/>
          </a:xfrm>
          <a:prstGeom prst="rect">
            <a:avLst/>
          </a:prstGeom>
          <a:solidFill>
            <a:schemeClr val="accent5">
              <a:lumMod val="60000"/>
              <a:lumOff val="40000"/>
            </a:schemeClr>
          </a:solid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0024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14">
            <a:extLst>
              <a:ext uri="{FF2B5EF4-FFF2-40B4-BE49-F238E27FC236}">
                <a16:creationId xmlns:a16="http://schemas.microsoft.com/office/drawing/2014/main" id="{4BF2ED17-450C-EA34-7951-F99641A8D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436" y="3125952"/>
            <a:ext cx="7833834" cy="3309030"/>
          </a:xfrm>
          <a:prstGeom prst="rect">
            <a:avLst/>
          </a:prstGeom>
          <a:noFill/>
          <a:ln>
            <a:noFill/>
          </a:ln>
        </p:spPr>
      </p:pic>
      <p:sp>
        <p:nvSpPr>
          <p:cNvPr id="17" name="Rectangle 16">
            <a:extLst>
              <a:ext uri="{FF2B5EF4-FFF2-40B4-BE49-F238E27FC236}">
                <a16:creationId xmlns:a16="http://schemas.microsoft.com/office/drawing/2014/main" id="{5427142A-CDE9-485B-B634-55DBBD87CD75}"/>
              </a:ext>
            </a:extLst>
          </p:cNvPr>
          <p:cNvSpPr/>
          <p:nvPr/>
        </p:nvSpPr>
        <p:spPr>
          <a:xfrm>
            <a:off x="2223599" y="6350226"/>
            <a:ext cx="6117380" cy="646331"/>
          </a:xfrm>
          <a:prstGeom prst="rect">
            <a:avLst/>
          </a:prstGeom>
        </p:spPr>
        <p:txBody>
          <a:bodyPr wrap="none">
            <a:spAutoFit/>
          </a:bodyPr>
          <a:lstStyle/>
          <a:p>
            <a:r>
              <a:rPr lang="nl-NL" sz="3600" b="1" dirty="0">
                <a:solidFill>
                  <a:srgbClr val="FF0000"/>
                </a:solidFill>
                <a:latin typeface="Times New Roman" panose="02020603050405020304" pitchFamily="18" charset="0"/>
                <a:ea typeface="Times New Roman" panose="02020603050405020304" pitchFamily="18" charset="0"/>
              </a:rPr>
              <a:t>Có mấy sự kiện có thể xảy ra?</a:t>
            </a:r>
            <a:endParaRPr lang="en-US" sz="3600" dirty="0">
              <a:solidFill>
                <a:srgbClr val="FF0000"/>
              </a:solidFill>
            </a:endParaRPr>
          </a:p>
        </p:txBody>
      </p:sp>
      <p:sp>
        <p:nvSpPr>
          <p:cNvPr id="18" name="Rectangle 17">
            <a:extLst>
              <a:ext uri="{FF2B5EF4-FFF2-40B4-BE49-F238E27FC236}">
                <a16:creationId xmlns:a16="http://schemas.microsoft.com/office/drawing/2014/main" id="{663D4865-4679-0EC3-5ECF-31C9374E1DA9}"/>
              </a:ext>
            </a:extLst>
          </p:cNvPr>
          <p:cNvSpPr/>
          <p:nvPr/>
        </p:nvSpPr>
        <p:spPr>
          <a:xfrm>
            <a:off x="2259318" y="7138843"/>
            <a:ext cx="13669916" cy="1754326"/>
          </a:xfrm>
          <a:prstGeom prst="rect">
            <a:avLst/>
          </a:prstGeom>
          <a:solidFill>
            <a:schemeClr val="accent6">
              <a:lumMod val="40000"/>
              <a:lumOff val="60000"/>
            </a:schemeClr>
          </a:solid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rPr>
              <a:t>Vì chưa bạn nào biết được chính xác món quà mà mình nhận được nên có 3 sự kiện có thể xảy ra: Mai nhận được chiếc hộp đựng tháp vòng, hoặc quả bóng, hoặc khối ru – bích.</a:t>
            </a:r>
            <a:endParaRPr lang="en-US" sz="3600" b="1" dirty="0">
              <a:solidFill>
                <a:srgbClr val="0000FF"/>
              </a:solidFill>
            </a:endParaRPr>
          </a:p>
        </p:txBody>
      </p:sp>
    </p:spTree>
    <p:extLst>
      <p:ext uri="{BB962C8B-B14F-4D97-AF65-F5344CB8AC3E}">
        <p14:creationId xmlns:p14="http://schemas.microsoft.com/office/powerpoint/2010/main" val="2171515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49692295-E321-5D97-C138-891BB2DF0EC3}"/>
              </a:ext>
            </a:extLst>
          </p:cNvPr>
          <p:cNvSpPr/>
          <p:nvPr/>
        </p:nvSpPr>
        <p:spPr>
          <a:xfrm>
            <a:off x="2570957" y="7473883"/>
            <a:ext cx="13716000" cy="1200329"/>
          </a:xfrm>
          <a:prstGeom prst="rect">
            <a:avLst/>
          </a:prstGeom>
          <a:solidFill>
            <a:schemeClr val="bg1"/>
          </a:solidFill>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Nếu nhà ảo thuật cú mèo lấy cùng một lúc 2 con thỏ ra khỏi chiếc mũ đó, thì những sự kiện nào có thể xảy ra?</a:t>
            </a:r>
            <a:endParaRPr lang="en-US" sz="3600" b="1" dirty="0">
              <a:solidFill>
                <a:srgbClr val="FF0000"/>
              </a:solidFill>
            </a:endParaRPr>
          </a:p>
        </p:txBody>
      </p:sp>
      <p:pic>
        <p:nvPicPr>
          <p:cNvPr id="17" name="Picture 16">
            <a:extLst>
              <a:ext uri="{FF2B5EF4-FFF2-40B4-BE49-F238E27FC236}">
                <a16:creationId xmlns:a16="http://schemas.microsoft.com/office/drawing/2014/main"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6319" y="2939896"/>
            <a:ext cx="7357584" cy="4115772"/>
          </a:xfrm>
          <a:prstGeom prst="rect">
            <a:avLst/>
          </a:prstGeom>
          <a:noFill/>
          <a:ln>
            <a:noFill/>
          </a:ln>
        </p:spPr>
      </p:pic>
    </p:spTree>
    <p:extLst>
      <p:ext uri="{BB962C8B-B14F-4D97-AF65-F5344CB8AC3E}">
        <p14:creationId xmlns:p14="http://schemas.microsoft.com/office/powerpoint/2010/main" val="11751978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33DCB7-864D-8D5D-D777-424F52797001}"/>
              </a:ext>
            </a:extLst>
          </p:cNvPr>
          <p:cNvSpPr/>
          <p:nvPr/>
        </p:nvSpPr>
        <p:spPr>
          <a:xfrm>
            <a:off x="6461919" y="762000"/>
            <a:ext cx="3762375" cy="1199579"/>
          </a:xfrm>
          <a:prstGeom prst="rect">
            <a:avLst/>
          </a:prstGeom>
          <a:noFill/>
        </p:spPr>
        <p:txBody>
          <a:bodyPr spcFirstLastPara="1" lIns="91428" tIns="45714" rIns="91428" bIns="45714">
            <a:prstTxWarp prst="textArchDown">
              <a:avLst/>
            </a:prstTxWarp>
            <a:spAutoFit/>
            <a:scene3d>
              <a:camera prst="perspectiveHeroicExtremeLeftFacing"/>
              <a:lightRig rig="flat" dir="tl">
                <a:rot lat="0" lon="0" rev="6600000"/>
              </a:lightRig>
            </a:scene3d>
            <a:sp3d extrusionH="25400" contourW="8890">
              <a:bevelT w="38100" h="31750" prst="coolSlant"/>
              <a:contourClr>
                <a:schemeClr val="accent2">
                  <a:shade val="75000"/>
                </a:schemeClr>
              </a:contourClr>
            </a:sp3d>
          </a:bodyPr>
          <a:lstStyle/>
          <a:p>
            <a:pPr algn="ctr" defTabSz="914400" fontAlgn="base">
              <a:spcBef>
                <a:spcPct val="0"/>
              </a:spcBef>
              <a:spcAft>
                <a:spcPct val="0"/>
              </a:spcAft>
              <a:defRPr/>
            </a:pPr>
            <a:r>
              <a:rPr lang="en-US" sz="6600" b="1" dirty="0">
                <a:ln w="11430"/>
                <a:solidFill>
                  <a:srgbClr val="FF00FF"/>
                </a:solidFill>
                <a:effectLst>
                  <a:outerShdw blurRad="50800" dist="39000" dir="5460000" algn="tl">
                    <a:srgbClr val="000000">
                      <a:alpha val="38000"/>
                    </a:srgbClr>
                  </a:outerShdw>
                  <a:reflection blurRad="6350" stA="55000" endA="50" endPos="85000" dir="5400000" sy="-100000" algn="bl" rotWithShape="0"/>
                </a:effectLst>
                <a:latin typeface="Times New Roman" panose="02020603050405020304" pitchFamily="18" charset="0"/>
                <a:cs typeface="Times New Roman" panose="02020603050405020304" pitchFamily="18" charset="0"/>
                <a:sym typeface="Arial" panose="020B0604020202020204"/>
              </a:rPr>
              <a:t>HỘP QUÀ MAY MẮN</a:t>
            </a:r>
          </a:p>
        </p:txBody>
      </p:sp>
      <p:pic>
        <p:nvPicPr>
          <p:cNvPr id="3" name="Picture 7" descr="BEE10.jpg">
            <a:extLst>
              <a:ext uri="{FF2B5EF4-FFF2-40B4-BE49-F238E27FC236}">
                <a16:creationId xmlns:a16="http://schemas.microsoft.com/office/drawing/2014/main" id="{F02E38F7-CFE1-6B9E-BD13-5103B6826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7519" y="1366861"/>
            <a:ext cx="1604963" cy="11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43667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4524" y="2688484"/>
            <a:ext cx="7357584" cy="4115772"/>
          </a:xfrm>
          <a:prstGeom prst="rect">
            <a:avLst/>
          </a:prstGeom>
          <a:noFill/>
          <a:ln>
            <a:noFill/>
          </a:ln>
        </p:spPr>
      </p:pic>
      <p:sp>
        <p:nvSpPr>
          <p:cNvPr id="11" name="Rectangle 10">
            <a:extLst>
              <a:ext uri="{FF2B5EF4-FFF2-40B4-BE49-F238E27FC236}">
                <a16:creationId xmlns:a16="http://schemas.microsoft.com/office/drawing/2014/main" id="{FAE58EBF-2B83-FF7C-728F-9E9E7EE59275}"/>
              </a:ext>
            </a:extLst>
          </p:cNvPr>
          <p:cNvSpPr/>
          <p:nvPr/>
        </p:nvSpPr>
        <p:spPr>
          <a:xfrm>
            <a:off x="1656557" y="6561008"/>
            <a:ext cx="14630400" cy="1200329"/>
          </a:xfrm>
          <a:prstGeom prst="rect">
            <a:avLst/>
          </a:prstGeom>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Trong chiếc mũ của nhà ảo thuật cú mèo có mấy con thỏ? Mấy con thỏ màu trắng, mấy con thỏ màu nâu?</a:t>
            </a:r>
            <a:endParaRPr lang="en-US" sz="3600" b="1" dirty="0"/>
          </a:p>
        </p:txBody>
      </p:sp>
      <p:sp>
        <p:nvSpPr>
          <p:cNvPr id="12" name="Rectangle 11">
            <a:extLst>
              <a:ext uri="{FF2B5EF4-FFF2-40B4-BE49-F238E27FC236}">
                <a16:creationId xmlns:a16="http://schemas.microsoft.com/office/drawing/2014/main" id="{7495C192-B6C4-CAE9-75A8-499DD83F3232}"/>
              </a:ext>
            </a:extLst>
          </p:cNvPr>
          <p:cNvSpPr/>
          <p:nvPr/>
        </p:nvSpPr>
        <p:spPr>
          <a:xfrm>
            <a:off x="2575719" y="7883588"/>
            <a:ext cx="13487400" cy="1200329"/>
          </a:xfrm>
          <a:prstGeom prst="rect">
            <a:avLst/>
          </a:prstGeom>
          <a:solidFill>
            <a:schemeClr val="accent6"/>
          </a:solid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rPr>
              <a:t>Trong chiếc mũ của nhà ảo thuật cú mèo</a:t>
            </a:r>
            <a:r>
              <a:rPr lang="nl-NL" sz="3600" dirty="0">
                <a:solidFill>
                  <a:srgbClr val="0000FF"/>
                </a:solidFill>
                <a:latin typeface="Times New Roman" panose="02020603050405020304" pitchFamily="18" charset="0"/>
                <a:ea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có 3 con thỏ: 2 con thỏ màu trắng, 1 con thỏ màu nâu. </a:t>
            </a:r>
            <a:endParaRPr lang="en-US" sz="3600" b="1" dirty="0">
              <a:solidFill>
                <a:srgbClr val="0000FF"/>
              </a:solidFill>
            </a:endParaRPr>
          </a:p>
        </p:txBody>
      </p:sp>
    </p:spTree>
    <p:extLst>
      <p:ext uri="{BB962C8B-B14F-4D97-AF65-F5344CB8AC3E}">
        <p14:creationId xmlns:p14="http://schemas.microsoft.com/office/powerpoint/2010/main" val="23858052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4524" y="2688484"/>
            <a:ext cx="7357584" cy="4115772"/>
          </a:xfrm>
          <a:prstGeom prst="rect">
            <a:avLst/>
          </a:prstGeom>
          <a:noFill/>
          <a:ln>
            <a:noFill/>
          </a:ln>
        </p:spPr>
      </p:pic>
      <p:sp>
        <p:nvSpPr>
          <p:cNvPr id="13" name="Rectangle 12">
            <a:extLst>
              <a:ext uri="{FF2B5EF4-FFF2-40B4-BE49-F238E27FC236}">
                <a16:creationId xmlns:a16="http://schemas.microsoft.com/office/drawing/2014/main" id="{89085D0F-7167-3802-5A5E-D9EBC32F89A5}"/>
              </a:ext>
            </a:extLst>
          </p:cNvPr>
          <p:cNvSpPr/>
          <p:nvPr/>
        </p:nvSpPr>
        <p:spPr>
          <a:xfrm>
            <a:off x="1966119" y="6804256"/>
            <a:ext cx="13411200" cy="1200329"/>
          </a:xfrm>
          <a:prstGeom prst="rect">
            <a:avLst/>
          </a:prstGeom>
          <a:solidFill>
            <a:schemeClr val="bg1"/>
          </a:solidFill>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Nếu nhà ảo thuật cú mèo lấy cùng một lúc 2 con thỏ ra khỏi chiếc mũ đó, thì những sự kiện nào có thể xảy ra?</a:t>
            </a:r>
            <a:endParaRPr lang="en-US" sz="3600" b="1" dirty="0">
              <a:solidFill>
                <a:srgbClr val="FF0000"/>
              </a:solidFill>
            </a:endParaRPr>
          </a:p>
        </p:txBody>
      </p:sp>
      <p:sp>
        <p:nvSpPr>
          <p:cNvPr id="16" name="TextBox 15">
            <a:extLst>
              <a:ext uri="{FF2B5EF4-FFF2-40B4-BE49-F238E27FC236}">
                <a16:creationId xmlns:a16="http://schemas.microsoft.com/office/drawing/2014/main" id="{10E157E5-1C71-5CD2-C77B-5EAFC8280370}"/>
              </a:ext>
            </a:extLst>
          </p:cNvPr>
          <p:cNvSpPr txBox="1"/>
          <p:nvPr/>
        </p:nvSpPr>
        <p:spPr>
          <a:xfrm>
            <a:off x="6503410" y="8336874"/>
            <a:ext cx="4769428" cy="646331"/>
          </a:xfrm>
          <a:prstGeom prst="rect">
            <a:avLst/>
          </a:prstGeom>
          <a:solidFill>
            <a:schemeClr val="accent5">
              <a:lumMod val="60000"/>
              <a:lumOff val="40000"/>
            </a:schemeClr>
          </a:solid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6994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4524" y="2688484"/>
            <a:ext cx="7357584" cy="4115772"/>
          </a:xfrm>
          <a:prstGeom prst="rect">
            <a:avLst/>
          </a:prstGeom>
          <a:noFill/>
          <a:ln>
            <a:noFill/>
          </a:ln>
        </p:spPr>
      </p:pic>
      <p:sp>
        <p:nvSpPr>
          <p:cNvPr id="13" name="Rectangle 12">
            <a:extLst>
              <a:ext uri="{FF2B5EF4-FFF2-40B4-BE49-F238E27FC236}">
                <a16:creationId xmlns:a16="http://schemas.microsoft.com/office/drawing/2014/main" id="{89085D0F-7167-3802-5A5E-D9EBC32F89A5}"/>
              </a:ext>
            </a:extLst>
          </p:cNvPr>
          <p:cNvSpPr/>
          <p:nvPr/>
        </p:nvSpPr>
        <p:spPr>
          <a:xfrm>
            <a:off x="1966119" y="6804256"/>
            <a:ext cx="13411200" cy="1200329"/>
          </a:xfrm>
          <a:prstGeom prst="rect">
            <a:avLst/>
          </a:prstGeom>
          <a:solidFill>
            <a:schemeClr val="bg1"/>
          </a:solidFill>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Nếu nhà ảo thuật cú mèo lấy cùng một lúc 2 con thỏ ra khỏi chiếc mũ đó, thì những sự kiện nào có thể xảy ra?</a:t>
            </a:r>
            <a:endParaRPr lang="en-US" sz="3600" b="1" dirty="0">
              <a:solidFill>
                <a:srgbClr val="FF0000"/>
              </a:solidFill>
            </a:endParaRPr>
          </a:p>
        </p:txBody>
      </p:sp>
      <p:sp>
        <p:nvSpPr>
          <p:cNvPr id="12" name="Rectangle 11">
            <a:extLst>
              <a:ext uri="{FF2B5EF4-FFF2-40B4-BE49-F238E27FC236}">
                <a16:creationId xmlns:a16="http://schemas.microsoft.com/office/drawing/2014/main" id="{400107C6-110E-4DDA-7C02-D43A8ECB500C}"/>
              </a:ext>
            </a:extLst>
          </p:cNvPr>
          <p:cNvSpPr/>
          <p:nvPr/>
        </p:nvSpPr>
        <p:spPr>
          <a:xfrm>
            <a:off x="2499519" y="7891996"/>
            <a:ext cx="13411200" cy="1200329"/>
          </a:xfrm>
          <a:prstGeom prst="rect">
            <a:avLst/>
          </a:prstGeom>
          <a:solidFill>
            <a:schemeClr val="accent6"/>
          </a:solid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rPr>
              <a:t>Có 2 sự kiện có thể xảy ra là nhà ảo thuật lấy được 2 con thỏ trắng, hoặc nhà ảo thuật lấy được một con thỏ trắng, 1 con thỏ nâu.</a:t>
            </a:r>
            <a:endParaRPr lang="en-US" sz="3600" b="1" dirty="0">
              <a:solidFill>
                <a:srgbClr val="0000FF"/>
              </a:solidFill>
            </a:endParaRPr>
          </a:p>
        </p:txBody>
      </p:sp>
    </p:spTree>
    <p:extLst>
      <p:ext uri="{BB962C8B-B14F-4D97-AF65-F5344CB8AC3E}">
        <p14:creationId xmlns:p14="http://schemas.microsoft.com/office/powerpoint/2010/main" val="14215866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Content Placeholder 2">
            <a:extLst>
              <a:ext uri="{FF2B5EF4-FFF2-40B4-BE49-F238E27FC236}">
                <a16:creationId xmlns:a16="http://schemas.microsoft.com/office/drawing/2014/main" id="{9A4B73A7-2EFE-B9C1-BB0F-391E09925539}"/>
              </a:ext>
            </a:extLst>
          </p:cNvPr>
          <p:cNvSpPr txBox="1">
            <a:spLocks/>
          </p:cNvSpPr>
          <p:nvPr/>
        </p:nvSpPr>
        <p:spPr>
          <a:xfrm>
            <a:off x="3185319" y="3886200"/>
            <a:ext cx="11658601" cy="3394472"/>
          </a:xfrm>
          <a:prstGeom prst="rect">
            <a:avLst/>
          </a:prstGeom>
        </p:spPr>
        <p:txBody>
          <a:bodyPr vert="horz" lIns="145252" tIns="72626" rIns="145252" bIns="72626" rtlCol="0">
            <a:normAutofit/>
          </a:bodyPr>
          <a:lstStyle>
            <a:lvl1pPr marL="0" indent="0" algn="ctr" defTabSz="1452524" rtl="0" eaLnBrk="1" latinLnBrk="0" hangingPunct="1">
              <a:spcBef>
                <a:spcPct val="20000"/>
              </a:spcBef>
              <a:buFont typeface="Arial" pitchFamily="34" charset="0"/>
              <a:buNone/>
              <a:defRPr sz="5100" kern="1200">
                <a:solidFill>
                  <a:schemeClr val="tx1">
                    <a:tint val="75000"/>
                  </a:schemeClr>
                </a:solidFill>
                <a:latin typeface="+mn-lt"/>
                <a:ea typeface="+mn-ea"/>
                <a:cs typeface="+mn-cs"/>
              </a:defRPr>
            </a:lvl1pPr>
            <a:lvl2pPr marL="726262" indent="0" algn="ctr" defTabSz="1452524" rtl="0" eaLnBrk="1" latinLnBrk="0" hangingPunct="1">
              <a:spcBef>
                <a:spcPct val="20000"/>
              </a:spcBef>
              <a:buFont typeface="Arial" pitchFamily="34" charset="0"/>
              <a:buNone/>
              <a:defRPr sz="4400" kern="1200">
                <a:solidFill>
                  <a:schemeClr val="tx1">
                    <a:tint val="75000"/>
                  </a:schemeClr>
                </a:solidFill>
                <a:latin typeface="+mn-lt"/>
                <a:ea typeface="+mn-ea"/>
                <a:cs typeface="+mn-cs"/>
              </a:defRPr>
            </a:lvl2pPr>
            <a:lvl3pPr marL="1452524" indent="0" algn="ctr" defTabSz="1452524" rtl="0" eaLnBrk="1" latinLnBrk="0" hangingPunct="1">
              <a:spcBef>
                <a:spcPct val="20000"/>
              </a:spcBef>
              <a:buFont typeface="Arial" pitchFamily="34" charset="0"/>
              <a:buNone/>
              <a:defRPr sz="3800" kern="1200">
                <a:solidFill>
                  <a:schemeClr val="tx1">
                    <a:tint val="75000"/>
                  </a:schemeClr>
                </a:solidFill>
                <a:latin typeface="+mn-lt"/>
                <a:ea typeface="+mn-ea"/>
                <a:cs typeface="+mn-cs"/>
              </a:defRPr>
            </a:lvl3pPr>
            <a:lvl4pPr marL="2178787"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4pPr>
            <a:lvl5pPr marL="2905049"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5pPr>
            <a:lvl6pPr marL="3631311"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6pPr>
            <a:lvl7pPr marL="4357573"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7pPr>
            <a:lvl8pPr marL="5083835"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8pPr>
            <a:lvl9pPr marL="5810098"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9p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liệu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hoặc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mình</a:t>
            </a:r>
            <a:r>
              <a:rPr lang="en-US" sz="3600" b="1" dirty="0">
                <a:solidFill>
                  <a:srgbClr val="0000FF"/>
                </a:solidFill>
                <a:latin typeface="Times New Roman" panose="02020603050405020304" pitchFamily="18" charset="0"/>
                <a:cs typeface="Times New Roman" panose="02020603050405020304" pitchFamily="18" charset="0"/>
              </a:rPr>
              <a:t>. </a:t>
            </a:r>
          </a:p>
          <a:p>
            <a:r>
              <a:rPr lang="en-US" sz="3600" b="1" dirty="0">
                <a:solidFill>
                  <a:srgbClr val="0000FF"/>
                </a:solidFill>
                <a:latin typeface="Times New Roman" panose="02020603050405020304" pitchFamily="18" charset="0"/>
                <a:cs typeface="Times New Roman" panose="02020603050405020304" pitchFamily="18" charset="0"/>
              </a:rPr>
              <a:t>- So </a:t>
            </a:r>
            <a:r>
              <a:rPr lang="en-US" sz="3600" b="1" dirty="0" err="1">
                <a:solidFill>
                  <a:srgbClr val="0000FF"/>
                </a:solidFill>
                <a:latin typeface="Times New Roman" panose="02020603050405020304" pitchFamily="18" charset="0"/>
                <a:cs typeface="Times New Roman" panose="02020603050405020304" pitchFamily="18" charset="0"/>
              </a:rPr>
              <a:t>sánh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thấp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14" name="Title 1">
            <a:extLst>
              <a:ext uri="{FF2B5EF4-FFF2-40B4-BE49-F238E27FC236}">
                <a16:creationId xmlns:a16="http://schemas.microsoft.com/office/drawing/2014/main" id="{090CD10B-4C68-89EB-AED5-34F07EBC2949}"/>
              </a:ext>
            </a:extLst>
          </p:cNvPr>
          <p:cNvSpPr txBox="1">
            <a:spLocks/>
          </p:cNvSpPr>
          <p:nvPr/>
        </p:nvSpPr>
        <p:spPr>
          <a:xfrm>
            <a:off x="-696284" y="2180656"/>
            <a:ext cx="8229600" cy="857250"/>
          </a:xfrm>
          <a:prstGeom prst="rect">
            <a:avLst/>
          </a:prstGeom>
        </p:spPr>
        <p:txBody>
          <a:bodyPr vert="horz" lIns="145252" tIns="72626" rIns="145252" bIns="72626" rtlCol="0" anchor="ctr">
            <a:normAutofit fontScale="77500" lnSpcReduction="20000"/>
          </a:bodyPr>
          <a:lstStyle>
            <a:lvl1pPr algn="ctr" defTabSz="1452524" rtl="0" eaLnBrk="1" latinLnBrk="0" hangingPunct="1">
              <a:spcBef>
                <a:spcPct val="0"/>
              </a:spcBef>
              <a:buNone/>
              <a:defRPr sz="7000" kern="1200">
                <a:solidFill>
                  <a:schemeClr val="tx1"/>
                </a:solidFill>
                <a:latin typeface="+mj-lt"/>
                <a:ea typeface="+mj-ea"/>
                <a:cs typeface="+mj-cs"/>
              </a:defRPr>
            </a:lvl1pPr>
          </a:lstStyle>
          <a:p>
            <a:r>
              <a:rPr lang="en-US" b="1">
                <a:solidFill>
                  <a:srgbClr val="FF0000"/>
                </a:solidFill>
                <a:latin typeface="Times New Roman" panose="02020603050405020304" pitchFamily="18" charset="0"/>
                <a:cs typeface="Times New Roman" panose="02020603050405020304" pitchFamily="18" charset="0"/>
              </a:rPr>
              <a:t>VẬN</a:t>
            </a:r>
            <a:r>
              <a:rPr lang="en-US">
                <a:latin typeface="Times New Roman" panose="02020603050405020304" pitchFamily="18" charset="0"/>
                <a:cs typeface="Times New Roman" panose="02020603050405020304" pitchFamily="18" charset="0"/>
              </a:rPr>
              <a:t> </a:t>
            </a:r>
            <a:r>
              <a:rPr lang="en-US" b="1">
                <a:solidFill>
                  <a:srgbClr val="FF0000"/>
                </a:solidFill>
                <a:latin typeface="Times New Roman" panose="02020603050405020304" pitchFamily="18" charset="0"/>
                <a:cs typeface="Times New Roman" panose="02020603050405020304" pitchFamily="18" charset="0"/>
              </a:rPr>
              <a:t>DỤNG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DB14A79-61C0-5B4B-384E-185BACC48C47}"/>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73968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ox(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ox(in)">
                                      <p:cBhvr>
                                        <p:cTn id="1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FDB14A79-61C0-5B4B-384E-185BACC48C47}"/>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 name="Picture 2" descr="E:\giáo án thực tập\hinh anh\bi-tp-ln-2-tin-hc-ng-dng-27-638.jpg">
            <a:extLst>
              <a:ext uri="{FF2B5EF4-FFF2-40B4-BE49-F238E27FC236}">
                <a16:creationId xmlns:a16="http://schemas.microsoft.com/office/drawing/2014/main" id="{5E2091F3-2FE6-5097-94E5-24E7DCCAB8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30"/>
          <a:stretch/>
        </p:blipFill>
        <p:spPr bwMode="auto">
          <a:xfrm>
            <a:off x="899319" y="2028431"/>
            <a:ext cx="14768034" cy="55708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84A4F74-705D-2ACB-77A5-CCBA962E0303}"/>
              </a:ext>
            </a:extLst>
          </p:cNvPr>
          <p:cNvSpPr/>
          <p:nvPr/>
        </p:nvSpPr>
        <p:spPr>
          <a:xfrm>
            <a:off x="1931989" y="7662405"/>
            <a:ext cx="13701233"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0090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id="{248A4366-DA73-0F6C-C6C3-99CAC8D0307B}"/>
              </a:ext>
            </a:extLst>
          </p:cNvPr>
          <p:cNvGraphicFramePr>
            <a:graphicFrameLocks noGrp="1"/>
          </p:cNvGraphicFramePr>
          <p:nvPr>
            <p:extLst>
              <p:ext uri="{D42A27DB-BD31-4B8C-83A1-F6EECF244321}">
                <p14:modId xmlns:p14="http://schemas.microsoft.com/office/powerpoint/2010/main" val="3747716691"/>
              </p:ext>
            </p:extLst>
          </p:nvPr>
        </p:nvGraphicFramePr>
        <p:xfrm>
          <a:off x="1036953" y="3675675"/>
          <a:ext cx="14111767" cy="2590800"/>
        </p:xfrm>
        <a:graphic>
          <a:graphicData uri="http://schemas.openxmlformats.org/drawingml/2006/table">
            <a:tbl>
              <a:tblPr firstRow="1" bandRow="1"/>
              <a:tblGrid>
                <a:gridCol w="2746979">
                  <a:extLst>
                    <a:ext uri="{9D8B030D-6E8A-4147-A177-3AD203B41FA5}">
                      <a16:colId xmlns:a16="http://schemas.microsoft.com/office/drawing/2014/main" val="3241422264"/>
                    </a:ext>
                  </a:extLst>
                </a:gridCol>
                <a:gridCol w="2099214">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6">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2">
                  <a:extLst>
                    <a:ext uri="{9D8B030D-6E8A-4147-A177-3AD203B41FA5}">
                      <a16:colId xmlns:a16="http://schemas.microsoft.com/office/drawing/2014/main"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87187923"/>
                  </a:ext>
                </a:extLst>
              </a:tr>
            </a:tbl>
          </a:graphicData>
        </a:graphic>
      </p:graphicFrame>
      <p:graphicFrame>
        <p:nvGraphicFramePr>
          <p:cNvPr id="15" name="Table 14">
            <a:extLst>
              <a:ext uri="{FF2B5EF4-FFF2-40B4-BE49-F238E27FC236}">
                <a16:creationId xmlns:a16="http://schemas.microsoft.com/office/drawing/2014/main" id="{6A9ED63A-F78F-3800-0C10-72ECE430F0EF}"/>
              </a:ext>
            </a:extLst>
          </p:cNvPr>
          <p:cNvGraphicFramePr>
            <a:graphicFrameLocks noGrp="1"/>
          </p:cNvGraphicFramePr>
          <p:nvPr>
            <p:extLst>
              <p:ext uri="{D42A27DB-BD31-4B8C-83A1-F6EECF244321}">
                <p14:modId xmlns:p14="http://schemas.microsoft.com/office/powerpoint/2010/main" val="4279617384"/>
              </p:ext>
            </p:extLst>
          </p:nvPr>
        </p:nvGraphicFramePr>
        <p:xfrm>
          <a:off x="1036952" y="36576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val="3241422264"/>
                    </a:ext>
                  </a:extLst>
                </a:gridCol>
                <a:gridCol w="2099215">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5">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1">
                  <a:extLst>
                    <a:ext uri="{9D8B030D-6E8A-4147-A177-3AD203B41FA5}">
                      <a16:colId xmlns:a16="http://schemas.microsoft.com/office/drawing/2014/main"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187923"/>
                  </a:ext>
                </a:extLst>
              </a:tr>
            </a:tbl>
          </a:graphicData>
        </a:graphic>
      </p:graphicFrame>
      <p:cxnSp>
        <p:nvCxnSpPr>
          <p:cNvPr id="16" name="Straight Connector 15">
            <a:extLst>
              <a:ext uri="{FF2B5EF4-FFF2-40B4-BE49-F238E27FC236}">
                <a16:creationId xmlns:a16="http://schemas.microsoft.com/office/drawing/2014/main" id="{5F0AD693-1C88-9DBE-3824-0A59C631ABE8}"/>
              </a:ext>
            </a:extLst>
          </p:cNvPr>
          <p:cNvCxnSpPr/>
          <p:nvPr/>
        </p:nvCxnSpPr>
        <p:spPr>
          <a:xfrm>
            <a:off x="1495750" y="38824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E5F255-4346-68FB-A7C6-A0517F2A420F}"/>
              </a:ext>
            </a:extLst>
          </p:cNvPr>
          <p:cNvSpPr txBox="1"/>
          <p:nvPr/>
        </p:nvSpPr>
        <p:spPr>
          <a:xfrm>
            <a:off x="2644066" y="38010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E26A031-A28D-89B6-948E-84DCA3030B4E}"/>
              </a:ext>
            </a:extLst>
          </p:cNvPr>
          <p:cNvSpPr txBox="1"/>
          <p:nvPr/>
        </p:nvSpPr>
        <p:spPr>
          <a:xfrm>
            <a:off x="1208890" y="3990873"/>
            <a:ext cx="1722037" cy="646330"/>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6CEBC80-3901-3F67-832A-D7B0F8EECF33}"/>
              </a:ext>
            </a:extLst>
          </p:cNvPr>
          <p:cNvSpPr txBox="1"/>
          <p:nvPr/>
        </p:nvSpPr>
        <p:spPr>
          <a:xfrm>
            <a:off x="3873044" y="37876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id="{07C03B3D-2012-EE6D-E873-4DD010AF30BB}"/>
              </a:ext>
            </a:extLst>
          </p:cNvPr>
          <p:cNvSpPr txBox="1"/>
          <p:nvPr/>
        </p:nvSpPr>
        <p:spPr>
          <a:xfrm>
            <a:off x="6036985" y="38349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id="{C54A6AD5-64EA-F63D-087E-6BF4C28F2C7B}"/>
              </a:ext>
            </a:extLst>
          </p:cNvPr>
          <p:cNvSpPr txBox="1"/>
          <p:nvPr/>
        </p:nvSpPr>
        <p:spPr>
          <a:xfrm>
            <a:off x="8268016" y="37739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6E5E758-BEF2-E9C3-ECDE-19AA46197C87}"/>
              </a:ext>
            </a:extLst>
          </p:cNvPr>
          <p:cNvSpPr txBox="1"/>
          <p:nvPr/>
        </p:nvSpPr>
        <p:spPr>
          <a:xfrm>
            <a:off x="10248482" y="37171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5FFE9EB-1400-D6EA-AE74-813BA6728F01}"/>
              </a:ext>
            </a:extLst>
          </p:cNvPr>
          <p:cNvSpPr txBox="1"/>
          <p:nvPr/>
        </p:nvSpPr>
        <p:spPr>
          <a:xfrm>
            <a:off x="12648892" y="37546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2E8E312-7693-CDB7-C629-709E1839FB30}"/>
              </a:ext>
            </a:extLst>
          </p:cNvPr>
          <p:cNvSpPr txBox="1"/>
          <p:nvPr/>
        </p:nvSpPr>
        <p:spPr>
          <a:xfrm>
            <a:off x="1522952" y="46720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9E55E1A-A751-8509-82ED-3DA755732C15}"/>
              </a:ext>
            </a:extLst>
          </p:cNvPr>
          <p:cNvSpPr txBox="1"/>
          <p:nvPr/>
        </p:nvSpPr>
        <p:spPr>
          <a:xfrm>
            <a:off x="1127918" y="54748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29AE5BB-9A9E-0820-0693-30BF641FBC24}"/>
              </a:ext>
            </a:extLst>
          </p:cNvPr>
          <p:cNvSpPr txBox="1"/>
          <p:nvPr/>
        </p:nvSpPr>
        <p:spPr>
          <a:xfrm>
            <a:off x="4337367"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id="{61E243E0-FF2C-BEE6-58C2-F8FDE3314095}"/>
              </a:ext>
            </a:extLst>
          </p:cNvPr>
          <p:cNvSpPr txBox="1"/>
          <p:nvPr/>
        </p:nvSpPr>
        <p:spPr>
          <a:xfrm>
            <a:off x="4564760" y="56262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id="{F2A3B933-47DE-E2A7-FFF2-D00C603609FC}"/>
              </a:ext>
            </a:extLst>
          </p:cNvPr>
          <p:cNvSpPr txBox="1"/>
          <p:nvPr/>
        </p:nvSpPr>
        <p:spPr>
          <a:xfrm>
            <a:off x="6660948"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id="{2BD2C54B-7639-DD63-CD14-F84CCDA5ED5E}"/>
              </a:ext>
            </a:extLst>
          </p:cNvPr>
          <p:cNvSpPr txBox="1"/>
          <p:nvPr/>
        </p:nvSpPr>
        <p:spPr>
          <a:xfrm>
            <a:off x="6651179" y="55063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id="{55C895B4-D319-F742-D765-5EF0F004DFD3}"/>
              </a:ext>
            </a:extLst>
          </p:cNvPr>
          <p:cNvSpPr txBox="1"/>
          <p:nvPr/>
        </p:nvSpPr>
        <p:spPr>
          <a:xfrm>
            <a:off x="8898352" y="47710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id="{E093E659-DB89-96F4-895B-D06222CCD953}"/>
              </a:ext>
            </a:extLst>
          </p:cNvPr>
          <p:cNvSpPr txBox="1"/>
          <p:nvPr/>
        </p:nvSpPr>
        <p:spPr>
          <a:xfrm>
            <a:off x="8885902" y="56262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id="{7D6DED96-5E37-D260-96C4-8F71078FE40B}"/>
              </a:ext>
            </a:extLst>
          </p:cNvPr>
          <p:cNvSpPr txBox="1"/>
          <p:nvPr/>
        </p:nvSpPr>
        <p:spPr>
          <a:xfrm>
            <a:off x="10831327" y="47710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id="{BE9E9E6F-E3FE-8762-B856-CC96C2EF13D1}"/>
              </a:ext>
            </a:extLst>
          </p:cNvPr>
          <p:cNvSpPr txBox="1"/>
          <p:nvPr/>
        </p:nvSpPr>
        <p:spPr>
          <a:xfrm>
            <a:off x="10758526" y="55842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id="{3EAFB4CE-29BA-2CBC-3E7F-C5280D2CA309}"/>
              </a:ext>
            </a:extLst>
          </p:cNvPr>
          <p:cNvSpPr txBox="1"/>
          <p:nvPr/>
        </p:nvSpPr>
        <p:spPr>
          <a:xfrm>
            <a:off x="13566349" y="47424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id="{F68364CE-FAF7-C838-A3F6-11D77D12F136}"/>
              </a:ext>
            </a:extLst>
          </p:cNvPr>
          <p:cNvSpPr txBox="1"/>
          <p:nvPr/>
        </p:nvSpPr>
        <p:spPr>
          <a:xfrm>
            <a:off x="13400755" y="56201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37" name="Text Box 27">
            <a:extLst>
              <a:ext uri="{FF2B5EF4-FFF2-40B4-BE49-F238E27FC236}">
                <a16:creationId xmlns:a16="http://schemas.microsoft.com/office/drawing/2014/main" id="{99D9E348-BCE0-C4B7-ADAE-B86DE2403C92}"/>
              </a:ext>
            </a:extLst>
          </p:cNvPr>
          <p:cNvSpPr txBox="1">
            <a:spLocks noChangeArrowheads="1"/>
          </p:cNvSpPr>
          <p:nvPr/>
        </p:nvSpPr>
        <p:spPr bwMode="auto">
          <a:xfrm>
            <a:off x="1869252" y="6258519"/>
            <a:ext cx="711600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Dựa</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trên</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trả</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lời</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câu</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hỏi</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p>
        </p:txBody>
      </p:sp>
      <p:sp>
        <p:nvSpPr>
          <p:cNvPr id="38" name="Text Box 25">
            <a:extLst>
              <a:ext uri="{FF2B5EF4-FFF2-40B4-BE49-F238E27FC236}">
                <a16:creationId xmlns:a16="http://schemas.microsoft.com/office/drawing/2014/main" id="{D5C47F11-E961-F157-D655-2FB06AA00A43}"/>
              </a:ext>
            </a:extLst>
          </p:cNvPr>
          <p:cNvSpPr txBox="1">
            <a:spLocks noChangeArrowheads="1"/>
          </p:cNvSpPr>
          <p:nvPr/>
        </p:nvSpPr>
        <p:spPr bwMode="auto">
          <a:xfrm>
            <a:off x="1495750" y="6904125"/>
            <a:ext cx="1514872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buFont typeface="Arial" panose="020B0604020202020204"/>
              <a:buNone/>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hàng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sp>
        <p:nvSpPr>
          <p:cNvPr id="39" name="Text Box 26">
            <a:extLst>
              <a:ext uri="{FF2B5EF4-FFF2-40B4-BE49-F238E27FC236}">
                <a16:creationId xmlns:a16="http://schemas.microsoft.com/office/drawing/2014/main" id="{D63DB076-93AB-50BE-EDDB-B428759124AE}"/>
              </a:ext>
            </a:extLst>
          </p:cNvPr>
          <p:cNvSpPr txBox="1">
            <a:spLocks noChangeArrowheads="1"/>
          </p:cNvSpPr>
          <p:nvPr/>
        </p:nvSpPr>
        <p:spPr bwMode="auto">
          <a:xfrm>
            <a:off x="1479089" y="7522012"/>
            <a:ext cx="1453911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b)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ngày</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thứ</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có</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nhiêu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p>
        </p:txBody>
      </p:sp>
      <p:sp>
        <p:nvSpPr>
          <p:cNvPr id="40" name="Text Box 24">
            <a:extLst>
              <a:ext uri="{FF2B5EF4-FFF2-40B4-BE49-F238E27FC236}">
                <a16:creationId xmlns:a16="http://schemas.microsoft.com/office/drawing/2014/main" id="{6019CD7C-C4E0-FC1E-BB99-1DDE4EAF051A}"/>
              </a:ext>
            </a:extLst>
          </p:cNvPr>
          <p:cNvSpPr txBox="1">
            <a:spLocks noChangeArrowheads="1"/>
          </p:cNvSpPr>
          <p:nvPr/>
        </p:nvSpPr>
        <p:spPr bwMode="auto">
          <a:xfrm>
            <a:off x="1495750" y="8124502"/>
            <a:ext cx="13741927" cy="64630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Có</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bao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nhiêu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mỗi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id="{248A4366-DA73-0F6C-C6C3-99CAC8D0307B}"/>
              </a:ext>
            </a:extLst>
          </p:cNvPr>
          <p:cNvGraphicFramePr>
            <a:graphicFrameLocks noGrp="1"/>
          </p:cNvGraphicFramePr>
          <p:nvPr/>
        </p:nvGraphicFramePr>
        <p:xfrm>
          <a:off x="1036953" y="3675675"/>
          <a:ext cx="14111767" cy="2590800"/>
        </p:xfrm>
        <a:graphic>
          <a:graphicData uri="http://schemas.openxmlformats.org/drawingml/2006/table">
            <a:tbl>
              <a:tblPr firstRow="1" bandRow="1"/>
              <a:tblGrid>
                <a:gridCol w="2746979">
                  <a:extLst>
                    <a:ext uri="{9D8B030D-6E8A-4147-A177-3AD203B41FA5}">
                      <a16:colId xmlns:a16="http://schemas.microsoft.com/office/drawing/2014/main" val="3241422264"/>
                    </a:ext>
                  </a:extLst>
                </a:gridCol>
                <a:gridCol w="2099214">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6">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2">
                  <a:extLst>
                    <a:ext uri="{9D8B030D-6E8A-4147-A177-3AD203B41FA5}">
                      <a16:colId xmlns:a16="http://schemas.microsoft.com/office/drawing/2014/main"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87187923"/>
                  </a:ext>
                </a:extLst>
              </a:tr>
            </a:tbl>
          </a:graphicData>
        </a:graphic>
      </p:graphicFrame>
      <p:graphicFrame>
        <p:nvGraphicFramePr>
          <p:cNvPr id="15" name="Table 14">
            <a:extLst>
              <a:ext uri="{FF2B5EF4-FFF2-40B4-BE49-F238E27FC236}">
                <a16:creationId xmlns:a16="http://schemas.microsoft.com/office/drawing/2014/main" id="{6A9ED63A-F78F-3800-0C10-72ECE430F0EF}"/>
              </a:ext>
            </a:extLst>
          </p:cNvPr>
          <p:cNvGraphicFramePr>
            <a:graphicFrameLocks noGrp="1"/>
          </p:cNvGraphicFramePr>
          <p:nvPr/>
        </p:nvGraphicFramePr>
        <p:xfrm>
          <a:off x="1036952" y="36576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val="3241422264"/>
                    </a:ext>
                  </a:extLst>
                </a:gridCol>
                <a:gridCol w="2099215">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5">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1">
                  <a:extLst>
                    <a:ext uri="{9D8B030D-6E8A-4147-A177-3AD203B41FA5}">
                      <a16:colId xmlns:a16="http://schemas.microsoft.com/office/drawing/2014/main"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187923"/>
                  </a:ext>
                </a:extLst>
              </a:tr>
            </a:tbl>
          </a:graphicData>
        </a:graphic>
      </p:graphicFrame>
      <p:cxnSp>
        <p:nvCxnSpPr>
          <p:cNvPr id="16" name="Straight Connector 15">
            <a:extLst>
              <a:ext uri="{FF2B5EF4-FFF2-40B4-BE49-F238E27FC236}">
                <a16:creationId xmlns:a16="http://schemas.microsoft.com/office/drawing/2014/main" id="{5F0AD693-1C88-9DBE-3824-0A59C631ABE8}"/>
              </a:ext>
            </a:extLst>
          </p:cNvPr>
          <p:cNvCxnSpPr/>
          <p:nvPr/>
        </p:nvCxnSpPr>
        <p:spPr>
          <a:xfrm>
            <a:off x="1495750" y="38824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E5F255-4346-68FB-A7C6-A0517F2A420F}"/>
              </a:ext>
            </a:extLst>
          </p:cNvPr>
          <p:cNvSpPr txBox="1"/>
          <p:nvPr/>
        </p:nvSpPr>
        <p:spPr>
          <a:xfrm>
            <a:off x="2644066" y="38010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E26A031-A28D-89B6-948E-84DCA3030B4E}"/>
              </a:ext>
            </a:extLst>
          </p:cNvPr>
          <p:cNvSpPr txBox="1"/>
          <p:nvPr/>
        </p:nvSpPr>
        <p:spPr>
          <a:xfrm>
            <a:off x="1132719" y="3931508"/>
            <a:ext cx="162626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6CEBC80-3901-3F67-832A-D7B0F8EECF33}"/>
              </a:ext>
            </a:extLst>
          </p:cNvPr>
          <p:cNvSpPr txBox="1"/>
          <p:nvPr/>
        </p:nvSpPr>
        <p:spPr>
          <a:xfrm>
            <a:off x="3873044" y="37876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id="{07C03B3D-2012-EE6D-E873-4DD010AF30BB}"/>
              </a:ext>
            </a:extLst>
          </p:cNvPr>
          <p:cNvSpPr txBox="1"/>
          <p:nvPr/>
        </p:nvSpPr>
        <p:spPr>
          <a:xfrm>
            <a:off x="6036985" y="38349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id="{C54A6AD5-64EA-F63D-087E-6BF4C28F2C7B}"/>
              </a:ext>
            </a:extLst>
          </p:cNvPr>
          <p:cNvSpPr txBox="1"/>
          <p:nvPr/>
        </p:nvSpPr>
        <p:spPr>
          <a:xfrm>
            <a:off x="8268016" y="37739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6E5E758-BEF2-E9C3-ECDE-19AA46197C87}"/>
              </a:ext>
            </a:extLst>
          </p:cNvPr>
          <p:cNvSpPr txBox="1"/>
          <p:nvPr/>
        </p:nvSpPr>
        <p:spPr>
          <a:xfrm>
            <a:off x="10248482" y="37171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5FFE9EB-1400-D6EA-AE74-813BA6728F01}"/>
              </a:ext>
            </a:extLst>
          </p:cNvPr>
          <p:cNvSpPr txBox="1"/>
          <p:nvPr/>
        </p:nvSpPr>
        <p:spPr>
          <a:xfrm>
            <a:off x="12648892" y="37546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2E8E312-7693-CDB7-C629-709E1839FB30}"/>
              </a:ext>
            </a:extLst>
          </p:cNvPr>
          <p:cNvSpPr txBox="1"/>
          <p:nvPr/>
        </p:nvSpPr>
        <p:spPr>
          <a:xfrm>
            <a:off x="1522952" y="46720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9E55E1A-A751-8509-82ED-3DA755732C15}"/>
              </a:ext>
            </a:extLst>
          </p:cNvPr>
          <p:cNvSpPr txBox="1"/>
          <p:nvPr/>
        </p:nvSpPr>
        <p:spPr>
          <a:xfrm>
            <a:off x="1127918" y="54748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29AE5BB-9A9E-0820-0693-30BF641FBC24}"/>
              </a:ext>
            </a:extLst>
          </p:cNvPr>
          <p:cNvSpPr txBox="1"/>
          <p:nvPr/>
        </p:nvSpPr>
        <p:spPr>
          <a:xfrm>
            <a:off x="4337367"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id="{61E243E0-FF2C-BEE6-58C2-F8FDE3314095}"/>
              </a:ext>
            </a:extLst>
          </p:cNvPr>
          <p:cNvSpPr txBox="1"/>
          <p:nvPr/>
        </p:nvSpPr>
        <p:spPr>
          <a:xfrm>
            <a:off x="4564760" y="56262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id="{F2A3B933-47DE-E2A7-FFF2-D00C603609FC}"/>
              </a:ext>
            </a:extLst>
          </p:cNvPr>
          <p:cNvSpPr txBox="1"/>
          <p:nvPr/>
        </p:nvSpPr>
        <p:spPr>
          <a:xfrm>
            <a:off x="6660948"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id="{2BD2C54B-7639-DD63-CD14-F84CCDA5ED5E}"/>
              </a:ext>
            </a:extLst>
          </p:cNvPr>
          <p:cNvSpPr txBox="1"/>
          <p:nvPr/>
        </p:nvSpPr>
        <p:spPr>
          <a:xfrm>
            <a:off x="6651179" y="55063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id="{55C895B4-D319-F742-D765-5EF0F004DFD3}"/>
              </a:ext>
            </a:extLst>
          </p:cNvPr>
          <p:cNvSpPr txBox="1"/>
          <p:nvPr/>
        </p:nvSpPr>
        <p:spPr>
          <a:xfrm>
            <a:off x="8898352" y="47710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id="{E093E659-DB89-96F4-895B-D06222CCD953}"/>
              </a:ext>
            </a:extLst>
          </p:cNvPr>
          <p:cNvSpPr txBox="1"/>
          <p:nvPr/>
        </p:nvSpPr>
        <p:spPr>
          <a:xfrm>
            <a:off x="8885902" y="56262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id="{7D6DED96-5E37-D260-96C4-8F71078FE40B}"/>
              </a:ext>
            </a:extLst>
          </p:cNvPr>
          <p:cNvSpPr txBox="1"/>
          <p:nvPr/>
        </p:nvSpPr>
        <p:spPr>
          <a:xfrm>
            <a:off x="10831327" y="47710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id="{BE9E9E6F-E3FE-8762-B856-CC96C2EF13D1}"/>
              </a:ext>
            </a:extLst>
          </p:cNvPr>
          <p:cNvSpPr txBox="1"/>
          <p:nvPr/>
        </p:nvSpPr>
        <p:spPr>
          <a:xfrm>
            <a:off x="10758526" y="55842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id="{3EAFB4CE-29BA-2CBC-3E7F-C5280D2CA309}"/>
              </a:ext>
            </a:extLst>
          </p:cNvPr>
          <p:cNvSpPr txBox="1"/>
          <p:nvPr/>
        </p:nvSpPr>
        <p:spPr>
          <a:xfrm>
            <a:off x="13566349" y="47424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id="{F68364CE-FAF7-C838-A3F6-11D77D12F136}"/>
              </a:ext>
            </a:extLst>
          </p:cNvPr>
          <p:cNvSpPr txBox="1"/>
          <p:nvPr/>
        </p:nvSpPr>
        <p:spPr>
          <a:xfrm>
            <a:off x="13400755" y="56201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41" name="TextBox 40">
            <a:extLst>
              <a:ext uri="{FF2B5EF4-FFF2-40B4-BE49-F238E27FC236}">
                <a16:creationId xmlns:a16="http://schemas.microsoft.com/office/drawing/2014/main" id="{933111B4-6E3D-8154-7541-F10C6A7130E5}"/>
              </a:ext>
            </a:extLst>
          </p:cNvPr>
          <p:cNvSpPr txBox="1">
            <a:spLocks noChangeArrowheads="1"/>
          </p:cNvSpPr>
          <p:nvPr/>
        </p:nvSpPr>
        <p:spPr bwMode="auto">
          <a:xfrm>
            <a:off x="2791728" y="6481444"/>
            <a:ext cx="9483176" cy="64630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Bảng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số</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liệu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này</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cho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ta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biết</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điều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gì</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p>
        </p:txBody>
      </p:sp>
      <p:sp>
        <p:nvSpPr>
          <p:cNvPr id="42" name="TextBox 41">
            <a:extLst>
              <a:ext uri="{FF2B5EF4-FFF2-40B4-BE49-F238E27FC236}">
                <a16:creationId xmlns:a16="http://schemas.microsoft.com/office/drawing/2014/main" id="{D66065C8-08B1-BE98-1A8A-41D671A93876}"/>
              </a:ext>
            </a:extLst>
          </p:cNvPr>
          <p:cNvSpPr txBox="1"/>
          <p:nvPr/>
        </p:nvSpPr>
        <p:spPr>
          <a:xfrm>
            <a:off x="2758986" y="7143397"/>
            <a:ext cx="12389731" cy="1754302"/>
          </a:xfrm>
          <a:prstGeom prst="rect">
            <a:avLst/>
          </a:prstGeom>
          <a:solidFill>
            <a:sysClr val="window" lastClr="FFFFFF"/>
          </a:solidFill>
        </p:spPr>
        <p:txBody>
          <a:bodyPr wrap="square" lIns="91416" tIns="45708" rIns="91416" bIns="45708">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Bảng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liệu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này</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ta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biết</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đã</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các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sáng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trong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một</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tuần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p:txBody>
      </p:sp>
    </p:spTree>
    <p:extLst>
      <p:ext uri="{BB962C8B-B14F-4D97-AF65-F5344CB8AC3E}">
        <p14:creationId xmlns:p14="http://schemas.microsoft.com/office/powerpoint/2010/main" val="32774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id="{248A4366-DA73-0F6C-C6C3-99CAC8D0307B}"/>
              </a:ext>
            </a:extLst>
          </p:cNvPr>
          <p:cNvGraphicFramePr>
            <a:graphicFrameLocks noGrp="1"/>
          </p:cNvGraphicFramePr>
          <p:nvPr>
            <p:extLst>
              <p:ext uri="{D42A27DB-BD31-4B8C-83A1-F6EECF244321}">
                <p14:modId xmlns:p14="http://schemas.microsoft.com/office/powerpoint/2010/main" val="3531011701"/>
              </p:ext>
            </p:extLst>
          </p:nvPr>
        </p:nvGraphicFramePr>
        <p:xfrm>
          <a:off x="1036953" y="3370875"/>
          <a:ext cx="14111767" cy="2590800"/>
        </p:xfrm>
        <a:graphic>
          <a:graphicData uri="http://schemas.openxmlformats.org/drawingml/2006/table">
            <a:tbl>
              <a:tblPr firstRow="1" bandRow="1"/>
              <a:tblGrid>
                <a:gridCol w="2746979">
                  <a:extLst>
                    <a:ext uri="{9D8B030D-6E8A-4147-A177-3AD203B41FA5}">
                      <a16:colId xmlns:a16="http://schemas.microsoft.com/office/drawing/2014/main" val="3241422264"/>
                    </a:ext>
                  </a:extLst>
                </a:gridCol>
                <a:gridCol w="2099214">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6">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2">
                  <a:extLst>
                    <a:ext uri="{9D8B030D-6E8A-4147-A177-3AD203B41FA5}">
                      <a16:colId xmlns:a16="http://schemas.microsoft.com/office/drawing/2014/main"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87187923"/>
                  </a:ext>
                </a:extLst>
              </a:tr>
            </a:tbl>
          </a:graphicData>
        </a:graphic>
      </p:graphicFrame>
      <p:graphicFrame>
        <p:nvGraphicFramePr>
          <p:cNvPr id="15" name="Table 14">
            <a:extLst>
              <a:ext uri="{FF2B5EF4-FFF2-40B4-BE49-F238E27FC236}">
                <a16:creationId xmlns:a16="http://schemas.microsoft.com/office/drawing/2014/main" id="{6A9ED63A-F78F-3800-0C10-72ECE430F0EF}"/>
              </a:ext>
            </a:extLst>
          </p:cNvPr>
          <p:cNvGraphicFramePr>
            <a:graphicFrameLocks noGrp="1"/>
          </p:cNvGraphicFramePr>
          <p:nvPr>
            <p:extLst>
              <p:ext uri="{D42A27DB-BD31-4B8C-83A1-F6EECF244321}">
                <p14:modId xmlns:p14="http://schemas.microsoft.com/office/powerpoint/2010/main" val="3175081949"/>
              </p:ext>
            </p:extLst>
          </p:nvPr>
        </p:nvGraphicFramePr>
        <p:xfrm>
          <a:off x="1036952" y="33528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val="3241422264"/>
                    </a:ext>
                  </a:extLst>
                </a:gridCol>
                <a:gridCol w="2099215">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5">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1">
                  <a:extLst>
                    <a:ext uri="{9D8B030D-6E8A-4147-A177-3AD203B41FA5}">
                      <a16:colId xmlns:a16="http://schemas.microsoft.com/office/drawing/2014/main"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187923"/>
                  </a:ext>
                </a:extLst>
              </a:tr>
            </a:tbl>
          </a:graphicData>
        </a:graphic>
      </p:graphicFrame>
      <p:cxnSp>
        <p:nvCxnSpPr>
          <p:cNvPr id="16" name="Straight Connector 15">
            <a:extLst>
              <a:ext uri="{FF2B5EF4-FFF2-40B4-BE49-F238E27FC236}">
                <a16:creationId xmlns:a16="http://schemas.microsoft.com/office/drawing/2014/main" id="{5F0AD693-1C88-9DBE-3824-0A59C631ABE8}"/>
              </a:ext>
            </a:extLst>
          </p:cNvPr>
          <p:cNvCxnSpPr/>
          <p:nvPr/>
        </p:nvCxnSpPr>
        <p:spPr>
          <a:xfrm>
            <a:off x="1495750" y="35776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E5F255-4346-68FB-A7C6-A0517F2A420F}"/>
              </a:ext>
            </a:extLst>
          </p:cNvPr>
          <p:cNvSpPr txBox="1"/>
          <p:nvPr/>
        </p:nvSpPr>
        <p:spPr>
          <a:xfrm>
            <a:off x="2644066" y="34962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E26A031-A28D-89B6-948E-84DCA3030B4E}"/>
              </a:ext>
            </a:extLst>
          </p:cNvPr>
          <p:cNvSpPr txBox="1"/>
          <p:nvPr/>
        </p:nvSpPr>
        <p:spPr>
          <a:xfrm>
            <a:off x="1132719" y="3626708"/>
            <a:ext cx="162626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6CEBC80-3901-3F67-832A-D7B0F8EECF33}"/>
              </a:ext>
            </a:extLst>
          </p:cNvPr>
          <p:cNvSpPr txBox="1"/>
          <p:nvPr/>
        </p:nvSpPr>
        <p:spPr>
          <a:xfrm>
            <a:off x="3873044" y="34828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id="{07C03B3D-2012-EE6D-E873-4DD010AF30BB}"/>
              </a:ext>
            </a:extLst>
          </p:cNvPr>
          <p:cNvSpPr txBox="1"/>
          <p:nvPr/>
        </p:nvSpPr>
        <p:spPr>
          <a:xfrm>
            <a:off x="6036985" y="35301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id="{C54A6AD5-64EA-F63D-087E-6BF4C28F2C7B}"/>
              </a:ext>
            </a:extLst>
          </p:cNvPr>
          <p:cNvSpPr txBox="1"/>
          <p:nvPr/>
        </p:nvSpPr>
        <p:spPr>
          <a:xfrm>
            <a:off x="8268016" y="34691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6E5E758-BEF2-E9C3-ECDE-19AA46197C87}"/>
              </a:ext>
            </a:extLst>
          </p:cNvPr>
          <p:cNvSpPr txBox="1"/>
          <p:nvPr/>
        </p:nvSpPr>
        <p:spPr>
          <a:xfrm>
            <a:off x="10248482" y="34123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5FFE9EB-1400-D6EA-AE74-813BA6728F01}"/>
              </a:ext>
            </a:extLst>
          </p:cNvPr>
          <p:cNvSpPr txBox="1"/>
          <p:nvPr/>
        </p:nvSpPr>
        <p:spPr>
          <a:xfrm>
            <a:off x="12648892" y="34498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2E8E312-7693-CDB7-C629-709E1839FB30}"/>
              </a:ext>
            </a:extLst>
          </p:cNvPr>
          <p:cNvSpPr txBox="1"/>
          <p:nvPr/>
        </p:nvSpPr>
        <p:spPr>
          <a:xfrm>
            <a:off x="1522952" y="43672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9E55E1A-A751-8509-82ED-3DA755732C15}"/>
              </a:ext>
            </a:extLst>
          </p:cNvPr>
          <p:cNvSpPr txBox="1"/>
          <p:nvPr/>
        </p:nvSpPr>
        <p:spPr>
          <a:xfrm>
            <a:off x="1127918" y="51700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29AE5BB-9A9E-0820-0693-30BF641FBC24}"/>
              </a:ext>
            </a:extLst>
          </p:cNvPr>
          <p:cNvSpPr txBox="1"/>
          <p:nvPr/>
        </p:nvSpPr>
        <p:spPr>
          <a:xfrm>
            <a:off x="4572807" y="44461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id="{61E243E0-FF2C-BEE6-58C2-F8FDE3314095}"/>
              </a:ext>
            </a:extLst>
          </p:cNvPr>
          <p:cNvSpPr txBox="1"/>
          <p:nvPr/>
        </p:nvSpPr>
        <p:spPr>
          <a:xfrm>
            <a:off x="4564760" y="53214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id="{F2A3B933-47DE-E2A7-FFF2-D00C603609FC}"/>
              </a:ext>
            </a:extLst>
          </p:cNvPr>
          <p:cNvSpPr txBox="1"/>
          <p:nvPr/>
        </p:nvSpPr>
        <p:spPr>
          <a:xfrm>
            <a:off x="6660948" y="44461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id="{2BD2C54B-7639-DD63-CD14-F84CCDA5ED5E}"/>
              </a:ext>
            </a:extLst>
          </p:cNvPr>
          <p:cNvSpPr txBox="1"/>
          <p:nvPr/>
        </p:nvSpPr>
        <p:spPr>
          <a:xfrm>
            <a:off x="6651179" y="52015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id="{55C895B4-D319-F742-D765-5EF0F004DFD3}"/>
              </a:ext>
            </a:extLst>
          </p:cNvPr>
          <p:cNvSpPr txBox="1"/>
          <p:nvPr/>
        </p:nvSpPr>
        <p:spPr>
          <a:xfrm>
            <a:off x="8898352" y="44662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id="{E093E659-DB89-96F4-895B-D06222CCD953}"/>
              </a:ext>
            </a:extLst>
          </p:cNvPr>
          <p:cNvSpPr txBox="1"/>
          <p:nvPr/>
        </p:nvSpPr>
        <p:spPr>
          <a:xfrm>
            <a:off x="8885902" y="53214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id="{7D6DED96-5E37-D260-96C4-8F71078FE40B}"/>
              </a:ext>
            </a:extLst>
          </p:cNvPr>
          <p:cNvSpPr txBox="1"/>
          <p:nvPr/>
        </p:nvSpPr>
        <p:spPr>
          <a:xfrm>
            <a:off x="10831327" y="44662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id="{BE9E9E6F-E3FE-8762-B856-CC96C2EF13D1}"/>
              </a:ext>
            </a:extLst>
          </p:cNvPr>
          <p:cNvSpPr txBox="1"/>
          <p:nvPr/>
        </p:nvSpPr>
        <p:spPr>
          <a:xfrm>
            <a:off x="10758526" y="52794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id="{3EAFB4CE-29BA-2CBC-3E7F-C5280D2CA309}"/>
              </a:ext>
            </a:extLst>
          </p:cNvPr>
          <p:cNvSpPr txBox="1"/>
          <p:nvPr/>
        </p:nvSpPr>
        <p:spPr>
          <a:xfrm>
            <a:off x="13566349" y="44376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id="{F68364CE-FAF7-C838-A3F6-11D77D12F136}"/>
              </a:ext>
            </a:extLst>
          </p:cNvPr>
          <p:cNvSpPr txBox="1"/>
          <p:nvPr/>
        </p:nvSpPr>
        <p:spPr>
          <a:xfrm>
            <a:off x="13602410" y="53153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37" name="TextBox 36">
            <a:extLst>
              <a:ext uri="{FF2B5EF4-FFF2-40B4-BE49-F238E27FC236}">
                <a16:creationId xmlns:a16="http://schemas.microsoft.com/office/drawing/2014/main" id="{032C008D-A69D-2A63-954C-D4BCD04E6F6D}"/>
              </a:ext>
            </a:extLst>
          </p:cNvPr>
          <p:cNvSpPr txBox="1">
            <a:spLocks noChangeArrowheads="1"/>
          </p:cNvSpPr>
          <p:nvPr/>
        </p:nvSpPr>
        <p:spPr bwMode="auto">
          <a:xfrm>
            <a:off x="263833" y="6114968"/>
            <a:ext cx="15845639" cy="120030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Bảng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số</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liệu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về</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số</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học</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sinh</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đã</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đến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thư</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viện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được</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thống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kê</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theo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những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tiêu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chí</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nào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a:t>
            </a:r>
          </a:p>
        </p:txBody>
      </p:sp>
      <p:sp>
        <p:nvSpPr>
          <p:cNvPr id="38" name="TextBox 37">
            <a:extLst>
              <a:ext uri="{FF2B5EF4-FFF2-40B4-BE49-F238E27FC236}">
                <a16:creationId xmlns:a16="http://schemas.microsoft.com/office/drawing/2014/main" id="{7C549579-054B-6A8A-0454-6FAD4396595C}"/>
              </a:ext>
            </a:extLst>
          </p:cNvPr>
          <p:cNvSpPr txBox="1"/>
          <p:nvPr/>
        </p:nvSpPr>
        <p:spPr>
          <a:xfrm>
            <a:off x="278915" y="7336262"/>
            <a:ext cx="15711967" cy="1754302"/>
          </a:xfrm>
          <a:prstGeom prst="rect">
            <a:avLst/>
          </a:prstGeom>
          <a:solidFill>
            <a:sysClr val="window" lastClr="FFFFFF"/>
          </a:solidFill>
        </p:spPr>
        <p:txBody>
          <a:bodyPr wrap="square" lIns="91416" tIns="45708" rIns="91416" bIns="45708">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Bảng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liệu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về</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được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thống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kê</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theo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tiêu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chí</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đã</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mỗi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ngày</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2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sáng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và</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trong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một</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tuần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p:txBody>
      </p:sp>
    </p:spTree>
    <p:extLst>
      <p:ext uri="{BB962C8B-B14F-4D97-AF65-F5344CB8AC3E}">
        <p14:creationId xmlns:p14="http://schemas.microsoft.com/office/powerpoint/2010/main" val="29376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id="{248A4366-DA73-0F6C-C6C3-99CAC8D0307B}"/>
              </a:ext>
            </a:extLst>
          </p:cNvPr>
          <p:cNvGraphicFramePr>
            <a:graphicFrameLocks noGrp="1"/>
          </p:cNvGraphicFramePr>
          <p:nvPr/>
        </p:nvGraphicFramePr>
        <p:xfrm>
          <a:off x="1036953" y="3675675"/>
          <a:ext cx="14111767" cy="2590800"/>
        </p:xfrm>
        <a:graphic>
          <a:graphicData uri="http://schemas.openxmlformats.org/drawingml/2006/table">
            <a:tbl>
              <a:tblPr firstRow="1" bandRow="1"/>
              <a:tblGrid>
                <a:gridCol w="2746979">
                  <a:extLst>
                    <a:ext uri="{9D8B030D-6E8A-4147-A177-3AD203B41FA5}">
                      <a16:colId xmlns:a16="http://schemas.microsoft.com/office/drawing/2014/main" val="3241422264"/>
                    </a:ext>
                  </a:extLst>
                </a:gridCol>
                <a:gridCol w="2099214">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6">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2">
                  <a:extLst>
                    <a:ext uri="{9D8B030D-6E8A-4147-A177-3AD203B41FA5}">
                      <a16:colId xmlns:a16="http://schemas.microsoft.com/office/drawing/2014/main"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87187923"/>
                  </a:ext>
                </a:extLst>
              </a:tr>
            </a:tbl>
          </a:graphicData>
        </a:graphic>
      </p:graphicFrame>
      <p:graphicFrame>
        <p:nvGraphicFramePr>
          <p:cNvPr id="15" name="Table 14">
            <a:extLst>
              <a:ext uri="{FF2B5EF4-FFF2-40B4-BE49-F238E27FC236}">
                <a16:creationId xmlns:a16="http://schemas.microsoft.com/office/drawing/2014/main" id="{6A9ED63A-F78F-3800-0C10-72ECE430F0EF}"/>
              </a:ext>
            </a:extLst>
          </p:cNvPr>
          <p:cNvGraphicFramePr>
            <a:graphicFrameLocks noGrp="1"/>
          </p:cNvGraphicFramePr>
          <p:nvPr/>
        </p:nvGraphicFramePr>
        <p:xfrm>
          <a:off x="1036952" y="36576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val="3241422264"/>
                    </a:ext>
                  </a:extLst>
                </a:gridCol>
                <a:gridCol w="2099215">
                  <a:extLst>
                    <a:ext uri="{9D8B030D-6E8A-4147-A177-3AD203B41FA5}">
                      <a16:colId xmlns:a16="http://schemas.microsoft.com/office/drawing/2014/main" val="1811179823"/>
                    </a:ext>
                  </a:extLst>
                </a:gridCol>
                <a:gridCol w="2204174">
                  <a:extLst>
                    <a:ext uri="{9D8B030D-6E8A-4147-A177-3AD203B41FA5}">
                      <a16:colId xmlns:a16="http://schemas.microsoft.com/office/drawing/2014/main" val="344019367"/>
                    </a:ext>
                  </a:extLst>
                </a:gridCol>
                <a:gridCol w="2118515">
                  <a:extLst>
                    <a:ext uri="{9D8B030D-6E8A-4147-A177-3AD203B41FA5}">
                      <a16:colId xmlns:a16="http://schemas.microsoft.com/office/drawing/2014/main" val="2564372553"/>
                    </a:ext>
                  </a:extLst>
                </a:gridCol>
                <a:gridCol w="2292222">
                  <a:extLst>
                    <a:ext uri="{9D8B030D-6E8A-4147-A177-3AD203B41FA5}">
                      <a16:colId xmlns:a16="http://schemas.microsoft.com/office/drawing/2014/main" val="2967935076"/>
                    </a:ext>
                  </a:extLst>
                </a:gridCol>
                <a:gridCol w="2650661">
                  <a:extLst>
                    <a:ext uri="{9D8B030D-6E8A-4147-A177-3AD203B41FA5}">
                      <a16:colId xmlns:a16="http://schemas.microsoft.com/office/drawing/2014/main"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187923"/>
                  </a:ext>
                </a:extLst>
              </a:tr>
            </a:tbl>
          </a:graphicData>
        </a:graphic>
      </p:graphicFrame>
      <p:cxnSp>
        <p:nvCxnSpPr>
          <p:cNvPr id="16" name="Straight Connector 15">
            <a:extLst>
              <a:ext uri="{FF2B5EF4-FFF2-40B4-BE49-F238E27FC236}">
                <a16:creationId xmlns:a16="http://schemas.microsoft.com/office/drawing/2014/main" id="{5F0AD693-1C88-9DBE-3824-0A59C631ABE8}"/>
              </a:ext>
            </a:extLst>
          </p:cNvPr>
          <p:cNvCxnSpPr/>
          <p:nvPr/>
        </p:nvCxnSpPr>
        <p:spPr>
          <a:xfrm>
            <a:off x="1495750" y="38824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E5F255-4346-68FB-A7C6-A0517F2A420F}"/>
              </a:ext>
            </a:extLst>
          </p:cNvPr>
          <p:cNvSpPr txBox="1"/>
          <p:nvPr/>
        </p:nvSpPr>
        <p:spPr>
          <a:xfrm>
            <a:off x="2644066" y="38010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E26A031-A28D-89B6-948E-84DCA3030B4E}"/>
              </a:ext>
            </a:extLst>
          </p:cNvPr>
          <p:cNvSpPr txBox="1"/>
          <p:nvPr/>
        </p:nvSpPr>
        <p:spPr>
          <a:xfrm>
            <a:off x="1132719" y="3931508"/>
            <a:ext cx="162626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6CEBC80-3901-3F67-832A-D7B0F8EECF33}"/>
              </a:ext>
            </a:extLst>
          </p:cNvPr>
          <p:cNvSpPr txBox="1"/>
          <p:nvPr/>
        </p:nvSpPr>
        <p:spPr>
          <a:xfrm>
            <a:off x="3873044" y="37876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id="{07C03B3D-2012-EE6D-E873-4DD010AF30BB}"/>
              </a:ext>
            </a:extLst>
          </p:cNvPr>
          <p:cNvSpPr txBox="1"/>
          <p:nvPr/>
        </p:nvSpPr>
        <p:spPr>
          <a:xfrm>
            <a:off x="6036985" y="38349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id="{C54A6AD5-64EA-F63D-087E-6BF4C28F2C7B}"/>
              </a:ext>
            </a:extLst>
          </p:cNvPr>
          <p:cNvSpPr txBox="1"/>
          <p:nvPr/>
        </p:nvSpPr>
        <p:spPr>
          <a:xfrm>
            <a:off x="8268016" y="37739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6E5E758-BEF2-E9C3-ECDE-19AA46197C87}"/>
              </a:ext>
            </a:extLst>
          </p:cNvPr>
          <p:cNvSpPr txBox="1"/>
          <p:nvPr/>
        </p:nvSpPr>
        <p:spPr>
          <a:xfrm>
            <a:off x="10248482" y="37171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5FFE9EB-1400-D6EA-AE74-813BA6728F01}"/>
              </a:ext>
            </a:extLst>
          </p:cNvPr>
          <p:cNvSpPr txBox="1"/>
          <p:nvPr/>
        </p:nvSpPr>
        <p:spPr>
          <a:xfrm>
            <a:off x="12648892" y="37546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2E8E312-7693-CDB7-C629-709E1839FB30}"/>
              </a:ext>
            </a:extLst>
          </p:cNvPr>
          <p:cNvSpPr txBox="1"/>
          <p:nvPr/>
        </p:nvSpPr>
        <p:spPr>
          <a:xfrm>
            <a:off x="1522952" y="46720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9E55E1A-A751-8509-82ED-3DA755732C15}"/>
              </a:ext>
            </a:extLst>
          </p:cNvPr>
          <p:cNvSpPr txBox="1"/>
          <p:nvPr/>
        </p:nvSpPr>
        <p:spPr>
          <a:xfrm>
            <a:off x="1127918" y="54748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29AE5BB-9A9E-0820-0693-30BF641FBC24}"/>
              </a:ext>
            </a:extLst>
          </p:cNvPr>
          <p:cNvSpPr txBox="1"/>
          <p:nvPr/>
        </p:nvSpPr>
        <p:spPr>
          <a:xfrm>
            <a:off x="4337367"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id="{61E243E0-FF2C-BEE6-58C2-F8FDE3314095}"/>
              </a:ext>
            </a:extLst>
          </p:cNvPr>
          <p:cNvSpPr txBox="1"/>
          <p:nvPr/>
        </p:nvSpPr>
        <p:spPr>
          <a:xfrm>
            <a:off x="4564760" y="56262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id="{F2A3B933-47DE-E2A7-FFF2-D00C603609FC}"/>
              </a:ext>
            </a:extLst>
          </p:cNvPr>
          <p:cNvSpPr txBox="1"/>
          <p:nvPr/>
        </p:nvSpPr>
        <p:spPr>
          <a:xfrm>
            <a:off x="6660948"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id="{2BD2C54B-7639-DD63-CD14-F84CCDA5ED5E}"/>
              </a:ext>
            </a:extLst>
          </p:cNvPr>
          <p:cNvSpPr txBox="1"/>
          <p:nvPr/>
        </p:nvSpPr>
        <p:spPr>
          <a:xfrm>
            <a:off x="6651179" y="55063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id="{55C895B4-D319-F742-D765-5EF0F004DFD3}"/>
              </a:ext>
            </a:extLst>
          </p:cNvPr>
          <p:cNvSpPr txBox="1"/>
          <p:nvPr/>
        </p:nvSpPr>
        <p:spPr>
          <a:xfrm>
            <a:off x="8898352" y="47710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id="{E093E659-DB89-96F4-895B-D06222CCD953}"/>
              </a:ext>
            </a:extLst>
          </p:cNvPr>
          <p:cNvSpPr txBox="1"/>
          <p:nvPr/>
        </p:nvSpPr>
        <p:spPr>
          <a:xfrm>
            <a:off x="8885902" y="56262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id="{7D6DED96-5E37-D260-96C4-8F71078FE40B}"/>
              </a:ext>
            </a:extLst>
          </p:cNvPr>
          <p:cNvSpPr txBox="1"/>
          <p:nvPr/>
        </p:nvSpPr>
        <p:spPr>
          <a:xfrm>
            <a:off x="10831327" y="47710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id="{BE9E9E6F-E3FE-8762-B856-CC96C2EF13D1}"/>
              </a:ext>
            </a:extLst>
          </p:cNvPr>
          <p:cNvSpPr txBox="1"/>
          <p:nvPr/>
        </p:nvSpPr>
        <p:spPr>
          <a:xfrm>
            <a:off x="10758526" y="55842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id="{3EAFB4CE-29BA-2CBC-3E7F-C5280D2CA309}"/>
              </a:ext>
            </a:extLst>
          </p:cNvPr>
          <p:cNvSpPr txBox="1"/>
          <p:nvPr/>
        </p:nvSpPr>
        <p:spPr>
          <a:xfrm>
            <a:off x="13566349" y="47424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id="{F68364CE-FAF7-C838-A3F6-11D77D12F136}"/>
              </a:ext>
            </a:extLst>
          </p:cNvPr>
          <p:cNvSpPr txBox="1"/>
          <p:nvPr/>
        </p:nvSpPr>
        <p:spPr>
          <a:xfrm>
            <a:off x="13400755" y="56201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37" name="Text Box 27">
            <a:extLst>
              <a:ext uri="{FF2B5EF4-FFF2-40B4-BE49-F238E27FC236}">
                <a16:creationId xmlns:a16="http://schemas.microsoft.com/office/drawing/2014/main" id="{99D9E348-BCE0-C4B7-ADAE-B86DE2403C92}"/>
              </a:ext>
            </a:extLst>
          </p:cNvPr>
          <p:cNvSpPr txBox="1">
            <a:spLocks noChangeArrowheads="1"/>
          </p:cNvSpPr>
          <p:nvPr/>
        </p:nvSpPr>
        <p:spPr bwMode="auto">
          <a:xfrm>
            <a:off x="1495750" y="6375044"/>
            <a:ext cx="711600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Dựa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trên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lời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câu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hỏi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p>
        </p:txBody>
      </p:sp>
      <p:sp>
        <p:nvSpPr>
          <p:cNvPr id="38" name="Text Box 25">
            <a:extLst>
              <a:ext uri="{FF2B5EF4-FFF2-40B4-BE49-F238E27FC236}">
                <a16:creationId xmlns:a16="http://schemas.microsoft.com/office/drawing/2014/main" id="{D5C47F11-E961-F157-D655-2FB06AA00A43}"/>
              </a:ext>
            </a:extLst>
          </p:cNvPr>
          <p:cNvSpPr txBox="1">
            <a:spLocks noChangeArrowheads="1"/>
          </p:cNvSpPr>
          <p:nvPr/>
        </p:nvSpPr>
        <p:spPr bwMode="auto">
          <a:xfrm>
            <a:off x="1495750" y="6904125"/>
            <a:ext cx="1514872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buFont typeface="Arial" panose="020B0604020202020204"/>
              <a:buNone/>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hàng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sp>
        <p:nvSpPr>
          <p:cNvPr id="39" name="Text Box 26">
            <a:extLst>
              <a:ext uri="{FF2B5EF4-FFF2-40B4-BE49-F238E27FC236}">
                <a16:creationId xmlns:a16="http://schemas.microsoft.com/office/drawing/2014/main" id="{D63DB076-93AB-50BE-EDDB-B428759124AE}"/>
              </a:ext>
            </a:extLst>
          </p:cNvPr>
          <p:cNvSpPr txBox="1">
            <a:spLocks noChangeArrowheads="1"/>
          </p:cNvSpPr>
          <p:nvPr/>
        </p:nvSpPr>
        <p:spPr bwMode="auto">
          <a:xfrm>
            <a:off x="1522952" y="7535687"/>
            <a:ext cx="1453911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b)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ngày</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thứ</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có</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nhiêu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p>
        </p:txBody>
      </p:sp>
      <p:sp>
        <p:nvSpPr>
          <p:cNvPr id="40" name="Text Box 24">
            <a:extLst>
              <a:ext uri="{FF2B5EF4-FFF2-40B4-BE49-F238E27FC236}">
                <a16:creationId xmlns:a16="http://schemas.microsoft.com/office/drawing/2014/main" id="{6019CD7C-C4E0-FC1E-BB99-1DDE4EAF051A}"/>
              </a:ext>
            </a:extLst>
          </p:cNvPr>
          <p:cNvSpPr txBox="1">
            <a:spLocks noChangeArrowheads="1"/>
          </p:cNvSpPr>
          <p:nvPr/>
        </p:nvSpPr>
        <p:spPr bwMode="auto">
          <a:xfrm>
            <a:off x="1522952" y="8119605"/>
            <a:ext cx="13741927" cy="64630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Có</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bao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nhiêu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mỗi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p>
        </p:txBody>
      </p:sp>
      <p:sp>
        <p:nvSpPr>
          <p:cNvPr id="41" name="AutoShape 9">
            <a:extLst>
              <a:ext uri="{FF2B5EF4-FFF2-40B4-BE49-F238E27FC236}">
                <a16:creationId xmlns:a16="http://schemas.microsoft.com/office/drawing/2014/main" id="{F2562465-34EB-6F54-CDED-BC78B2433148}"/>
              </a:ext>
            </a:extLst>
          </p:cNvPr>
          <p:cNvSpPr>
            <a:spLocks noChangeArrowheads="1"/>
          </p:cNvSpPr>
          <p:nvPr/>
        </p:nvSpPr>
        <p:spPr bwMode="auto">
          <a:xfrm>
            <a:off x="9018309" y="2358523"/>
            <a:ext cx="5029200" cy="1528442"/>
          </a:xfrm>
          <a:prstGeom prst="irregularSeal1">
            <a:avLst/>
          </a:prstGeom>
          <a:solidFill>
            <a:srgbClr val="00FFFF"/>
          </a:solidFill>
          <a:ln w="9525">
            <a:solidFill>
              <a:srgbClr val="6600CC"/>
            </a:solidFill>
            <a:miter lim="800000"/>
            <a:headEnd/>
            <a:tailEnd/>
          </a:ln>
        </p:spPr>
        <p:txBody>
          <a:bodyPr wrap="none" anchor="ctr"/>
          <a:lstStyle/>
          <a:p>
            <a:pPr algn="ctr" defTabSz="914400">
              <a:buClr>
                <a:srgbClr val="000000"/>
              </a:buClr>
              <a:buFont typeface="Arial" panose="020B0604020202020204"/>
              <a:buNone/>
            </a:pPr>
            <a:r>
              <a:rPr lang="en-US" sz="2400" kern="0" dirty="0">
                <a:solidFill>
                  <a:srgbClr val="FF0066"/>
                </a:solidFill>
                <a:latin typeface="Times New Roman" panose="02020603050405020304" pitchFamily="18" charset="0"/>
                <a:cs typeface="Times New Roman" panose="02020603050405020304" pitchFamily="18" charset="0"/>
                <a:sym typeface="Arial" panose="020B0604020202020204"/>
              </a:rPr>
              <a:t>THẢO LUẬN NHÓM 2</a:t>
            </a:r>
          </a:p>
        </p:txBody>
      </p:sp>
    </p:spTree>
    <p:extLst>
      <p:ext uri="{BB962C8B-B14F-4D97-AF65-F5344CB8AC3E}">
        <p14:creationId xmlns:p14="http://schemas.microsoft.com/office/powerpoint/2010/main" val="10174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a:extLst>
              <a:ext uri="{FF2B5EF4-FFF2-40B4-BE49-F238E27FC236}">
                <a16:creationId xmlns:a16="http://schemas.microsoft.com/office/drawing/2014/main" id="{777E50B7-5A0B-DA61-AF4B-F7B9594CBA91}"/>
              </a:ext>
            </a:extLst>
          </p:cNvPr>
          <p:cNvSpPr/>
          <p:nvPr/>
        </p:nvSpPr>
        <p:spPr>
          <a:xfrm>
            <a:off x="848677" y="2547573"/>
            <a:ext cx="14549752" cy="1952522"/>
          </a:xfrm>
          <a:prstGeom prst="rect">
            <a:avLst/>
          </a:prstGeom>
          <a:solidFill>
            <a:schemeClr val="accent1">
              <a:lumMod val="40000"/>
              <a:lumOff val="60000"/>
            </a:schemeClr>
          </a:solidFill>
        </p:spPr>
        <p:txBody>
          <a:bodyPr wrap="square">
            <a:spAutoFit/>
          </a:bodyPr>
          <a:lstStyle/>
          <a:p>
            <a:pPr>
              <a:lnSpc>
                <a:spcPct val="115000"/>
              </a:lnSpc>
            </a:pPr>
            <a:r>
              <a:rPr lang="nl-NL" sz="3600" b="1" dirty="0">
                <a:solidFill>
                  <a:srgbClr val="0000FF"/>
                </a:solidFill>
                <a:latin typeface="Times New Roman" panose="02020603050405020304" pitchFamily="18" charset="0"/>
                <a:ea typeface="Times New Roman" panose="02020603050405020304" pitchFamily="18" charset="0"/>
              </a:rPr>
              <a:t>Mỗi cột của bảng cho biết  số HS đã đến thư viện trong mỗi buổi. Mỗi hàng của bảng cho biết  số HS đã đến thư viện vào mỗi buổi sáng hay buổi chiều.</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D7616E9F-7D37-9BDA-E29E-3AEF831A2E45}"/>
              </a:ext>
            </a:extLst>
          </p:cNvPr>
          <p:cNvSpPr/>
          <p:nvPr/>
        </p:nvSpPr>
        <p:spPr>
          <a:xfrm>
            <a:off x="913928" y="5175832"/>
            <a:ext cx="14549752" cy="1315425"/>
          </a:xfrm>
          <a:prstGeom prst="rect">
            <a:avLst/>
          </a:prstGeom>
          <a:solidFill>
            <a:schemeClr val="accent1">
              <a:lumMod val="40000"/>
              <a:lumOff val="60000"/>
            </a:schemeClr>
          </a:solidFill>
        </p:spPr>
        <p:txBody>
          <a:bodyPr wrap="square">
            <a:spAutoFit/>
          </a:bodyPr>
          <a:lstStyle/>
          <a:p>
            <a:pPr>
              <a:lnSpc>
                <a:spcPct val="115000"/>
              </a:lnSpc>
            </a:pPr>
            <a:r>
              <a:rPr lang="nl-NL" sz="2000" b="1" dirty="0">
                <a:solidFill>
                  <a:srgbClr val="FF0000"/>
                </a:solidFill>
                <a:latin typeface="Times New Roman" panose="02020603050405020304" pitchFamily="18" charset="0"/>
                <a:ea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Trong ngày thứ Ba, có 35 HS đến thư viện vào buổi sáng và 40 HS đến thư viện vào buổi chiều.</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AA9703E2-F23B-6FD0-216D-6621D93532ED}"/>
              </a:ext>
            </a:extLst>
          </p:cNvPr>
          <p:cNvSpPr/>
          <p:nvPr/>
        </p:nvSpPr>
        <p:spPr>
          <a:xfrm>
            <a:off x="1726887" y="7191478"/>
            <a:ext cx="13671542" cy="1952522"/>
          </a:xfrm>
          <a:prstGeom prst="rect">
            <a:avLst/>
          </a:prstGeom>
          <a:solidFill>
            <a:schemeClr val="accent1">
              <a:lumMod val="40000"/>
              <a:lumOff val="60000"/>
            </a:schemeClr>
          </a:solidFill>
        </p:spPr>
        <p:txBody>
          <a:bodyPr wrap="square">
            <a:spAutoFit/>
          </a:bodyPr>
          <a:lstStyle/>
          <a:p>
            <a:pPr>
              <a:lnSpc>
                <a:spcPct val="115000"/>
              </a:lnSpc>
            </a:pPr>
            <a:r>
              <a:rPr lang="nl-NL" sz="3600" b="1" dirty="0">
                <a:solidFill>
                  <a:srgbClr val="0000FF"/>
                </a:solidFill>
                <a:latin typeface="Times New Roman" panose="02020603050405020304" pitchFamily="18" charset="0"/>
                <a:ea typeface="Times New Roman" panose="02020603050405020304" pitchFamily="18" charset="0"/>
              </a:rPr>
              <a:t>Số HS đến thư viện vào buổi chiều thứ Hai là 60 bạn, buổi chiều thứ Ba là 40 bạn, buổi chiều thứ Tư là 35 bạn, buổi chiều thứ Năm là 60 bạn, buổi chiều thứ Sáu là 65 bạn.</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10" name="Text Box 25">
            <a:extLst>
              <a:ext uri="{FF2B5EF4-FFF2-40B4-BE49-F238E27FC236}">
                <a16:creationId xmlns:a16="http://schemas.microsoft.com/office/drawing/2014/main" id="{C40B6EBE-1EF4-F7C9-B39B-F3043141021A}"/>
              </a:ext>
            </a:extLst>
          </p:cNvPr>
          <p:cNvSpPr txBox="1">
            <a:spLocks noChangeArrowheads="1"/>
          </p:cNvSpPr>
          <p:nvPr/>
        </p:nvSpPr>
        <p:spPr bwMode="auto">
          <a:xfrm>
            <a:off x="431800" y="1743726"/>
            <a:ext cx="1454975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cho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gì</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hàng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cho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gì</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11" name="Text Box 26">
            <a:extLst>
              <a:ext uri="{FF2B5EF4-FFF2-40B4-BE49-F238E27FC236}">
                <a16:creationId xmlns:a16="http://schemas.microsoft.com/office/drawing/2014/main" id="{9547BB0F-F24E-3FC1-3BAD-8599EACB97C8}"/>
              </a:ext>
            </a:extLst>
          </p:cNvPr>
          <p:cNvSpPr txBox="1">
            <a:spLocks noChangeArrowheads="1"/>
          </p:cNvSpPr>
          <p:nvPr/>
        </p:nvSpPr>
        <p:spPr bwMode="auto">
          <a:xfrm>
            <a:off x="848677" y="4529525"/>
            <a:ext cx="1454975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ngày</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thứ</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Ba,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bao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nhiêu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học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sinh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đến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thư</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buổi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12" name="Text Box 24">
            <a:extLst>
              <a:ext uri="{FF2B5EF4-FFF2-40B4-BE49-F238E27FC236}">
                <a16:creationId xmlns:a16="http://schemas.microsoft.com/office/drawing/2014/main" id="{319F6181-D4D7-EC62-B575-D0558E30E795}"/>
              </a:ext>
            </a:extLst>
          </p:cNvPr>
          <p:cNvSpPr txBox="1">
            <a:spLocks noChangeArrowheads="1"/>
          </p:cNvSpPr>
          <p:nvPr/>
        </p:nvSpPr>
        <p:spPr bwMode="auto">
          <a:xfrm>
            <a:off x="848677" y="6520687"/>
            <a:ext cx="12908052" cy="646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bao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nhiêu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học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sinh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đến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thư</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buổi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13" name="TextBox 12">
            <a:extLst>
              <a:ext uri="{FF2B5EF4-FFF2-40B4-BE49-F238E27FC236}">
                <a16:creationId xmlns:a16="http://schemas.microsoft.com/office/drawing/2014/main" id="{4135B38F-A688-7846-83EA-474A9593CDEF}"/>
              </a:ext>
            </a:extLst>
          </p:cNvPr>
          <p:cNvSpPr txBox="1"/>
          <p:nvPr/>
        </p:nvSpPr>
        <p:spPr>
          <a:xfrm>
            <a:off x="1036953" y="107086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204040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id="{E5B2C294-755C-B6DC-15D4-125D26CAA636}"/>
              </a:ext>
            </a:extLst>
          </p:cNvPr>
          <p:cNvGraphicFramePr>
            <a:graphicFrameLocks noGrp="1"/>
          </p:cNvGraphicFramePr>
          <p:nvPr>
            <p:extLst>
              <p:ext uri="{D42A27DB-BD31-4B8C-83A1-F6EECF244321}">
                <p14:modId xmlns:p14="http://schemas.microsoft.com/office/powerpoint/2010/main" val="2266689527"/>
              </p:ext>
            </p:extLst>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val="2294797425"/>
                    </a:ext>
                  </a:extLst>
                </a:gridCol>
                <a:gridCol w="2483013">
                  <a:extLst>
                    <a:ext uri="{9D8B030D-6E8A-4147-A177-3AD203B41FA5}">
                      <a16:colId xmlns:a16="http://schemas.microsoft.com/office/drawing/2014/main" val="2526146667"/>
                    </a:ext>
                  </a:extLst>
                </a:gridCol>
                <a:gridCol w="2483013">
                  <a:extLst>
                    <a:ext uri="{9D8B030D-6E8A-4147-A177-3AD203B41FA5}">
                      <a16:colId xmlns:a16="http://schemas.microsoft.com/office/drawing/2014/main" val="2891503927"/>
                    </a:ext>
                  </a:extLst>
                </a:gridCol>
                <a:gridCol w="2483013">
                  <a:extLst>
                    <a:ext uri="{9D8B030D-6E8A-4147-A177-3AD203B41FA5}">
                      <a16:colId xmlns:a16="http://schemas.microsoft.com/office/drawing/2014/main" val="3628719257"/>
                    </a:ext>
                  </a:extLst>
                </a:gridCol>
                <a:gridCol w="2483013">
                  <a:extLst>
                    <a:ext uri="{9D8B030D-6E8A-4147-A177-3AD203B41FA5}">
                      <a16:colId xmlns:a16="http://schemas.microsoft.com/office/drawing/2014/main" val="1479442256"/>
                    </a:ext>
                  </a:extLst>
                </a:gridCol>
                <a:gridCol w="2708540">
                  <a:extLst>
                    <a:ext uri="{9D8B030D-6E8A-4147-A177-3AD203B41FA5}">
                      <a16:colId xmlns:a16="http://schemas.microsoft.com/office/drawing/2014/main"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69501"/>
                  </a:ext>
                </a:extLst>
              </a:tr>
            </a:tbl>
          </a:graphicData>
        </a:graphic>
      </p:graphicFrame>
      <p:sp>
        <p:nvSpPr>
          <p:cNvPr id="10" name="TextBox 9">
            <a:extLst>
              <a:ext uri="{FF2B5EF4-FFF2-40B4-BE49-F238E27FC236}">
                <a16:creationId xmlns:a16="http://schemas.microsoft.com/office/drawing/2014/main"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5" name="Text Box 24">
            <a:extLst>
              <a:ext uri="{FF2B5EF4-FFF2-40B4-BE49-F238E27FC236}">
                <a16:creationId xmlns:a16="http://schemas.microsoft.com/office/drawing/2014/main" id="{7D565F39-DC36-3D68-0D19-74D5A741B186}"/>
              </a:ext>
            </a:extLst>
          </p:cNvPr>
          <p:cNvSpPr txBox="1">
            <a:spLocks noChangeArrowheads="1"/>
          </p:cNvSpPr>
          <p:nvPr/>
        </p:nvSpPr>
        <p:spPr bwMode="auto">
          <a:xfrm>
            <a:off x="709439" y="7278225"/>
            <a:ext cx="13706769" cy="17543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dự</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định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dùng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để</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quyển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giá</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13000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đồng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Hỏi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những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đã</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đủ</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7" name="Text Box 25">
            <a:extLst>
              <a:ext uri="{FF2B5EF4-FFF2-40B4-BE49-F238E27FC236}">
                <a16:creationId xmlns:a16="http://schemas.microsoft.com/office/drawing/2014/main" id="{8DB6C8B4-F9E5-79A9-BEF8-52DEBB077B91}"/>
              </a:ext>
            </a:extLst>
          </p:cNvPr>
          <p:cNvSpPr txBox="1">
            <a:spLocks noChangeArrowheads="1"/>
          </p:cNvSpPr>
          <p:nvPr/>
        </p:nvSpPr>
        <p:spPr bwMode="auto">
          <a:xfrm>
            <a:off x="629774" y="5650529"/>
            <a:ext cx="1111900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Tính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a:t>
            </a:r>
          </a:p>
        </p:txBody>
      </p:sp>
      <p:sp>
        <p:nvSpPr>
          <p:cNvPr id="38" name="Text Box 26">
            <a:extLst>
              <a:ext uri="{FF2B5EF4-FFF2-40B4-BE49-F238E27FC236}">
                <a16:creationId xmlns:a16="http://schemas.microsoft.com/office/drawing/2014/main" id="{E79E8611-22DE-E07C-8D58-ABC529EF9409}"/>
              </a:ext>
            </a:extLst>
          </p:cNvPr>
          <p:cNvSpPr txBox="1">
            <a:spLocks noChangeArrowheads="1"/>
          </p:cNvSpPr>
          <p:nvPr/>
        </p:nvSpPr>
        <p:spPr bwMode="auto">
          <a:xfrm>
            <a:off x="648563" y="6203445"/>
            <a:ext cx="13318612"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ít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9" name="TextBox 38">
            <a:extLst>
              <a:ext uri="{FF2B5EF4-FFF2-40B4-BE49-F238E27FC236}">
                <a16:creationId xmlns:a16="http://schemas.microsoft.com/office/drawing/2014/main"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81023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val="2294797425"/>
                    </a:ext>
                  </a:extLst>
                </a:gridCol>
                <a:gridCol w="2483013">
                  <a:extLst>
                    <a:ext uri="{9D8B030D-6E8A-4147-A177-3AD203B41FA5}">
                      <a16:colId xmlns:a16="http://schemas.microsoft.com/office/drawing/2014/main" val="2526146667"/>
                    </a:ext>
                  </a:extLst>
                </a:gridCol>
                <a:gridCol w="2483013">
                  <a:extLst>
                    <a:ext uri="{9D8B030D-6E8A-4147-A177-3AD203B41FA5}">
                      <a16:colId xmlns:a16="http://schemas.microsoft.com/office/drawing/2014/main" val="2891503927"/>
                    </a:ext>
                  </a:extLst>
                </a:gridCol>
                <a:gridCol w="2483013">
                  <a:extLst>
                    <a:ext uri="{9D8B030D-6E8A-4147-A177-3AD203B41FA5}">
                      <a16:colId xmlns:a16="http://schemas.microsoft.com/office/drawing/2014/main" val="3628719257"/>
                    </a:ext>
                  </a:extLst>
                </a:gridCol>
                <a:gridCol w="2483013">
                  <a:extLst>
                    <a:ext uri="{9D8B030D-6E8A-4147-A177-3AD203B41FA5}">
                      <a16:colId xmlns:a16="http://schemas.microsoft.com/office/drawing/2014/main" val="1479442256"/>
                    </a:ext>
                  </a:extLst>
                </a:gridCol>
                <a:gridCol w="2708540">
                  <a:extLst>
                    <a:ext uri="{9D8B030D-6E8A-4147-A177-3AD203B41FA5}">
                      <a16:colId xmlns:a16="http://schemas.microsoft.com/office/drawing/2014/main"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269501"/>
                  </a:ext>
                </a:extLst>
              </a:tr>
            </a:tbl>
          </a:graphicData>
        </a:graphic>
      </p:graphicFrame>
      <p:sp>
        <p:nvSpPr>
          <p:cNvPr id="10" name="TextBox 9">
            <a:extLst>
              <a:ext uri="{FF2B5EF4-FFF2-40B4-BE49-F238E27FC236}">
                <a16:creationId xmlns:a16="http://schemas.microsoft.com/office/drawing/2014/main"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1" name="Text Box 25">
            <a:extLst>
              <a:ext uri="{FF2B5EF4-FFF2-40B4-BE49-F238E27FC236}">
                <a16:creationId xmlns:a16="http://schemas.microsoft.com/office/drawing/2014/main" id="{CF3F5C5B-2C98-4C8B-DB43-F7B206DD4E8D}"/>
              </a:ext>
            </a:extLst>
          </p:cNvPr>
          <p:cNvSpPr txBox="1">
            <a:spLocks noChangeArrowheads="1"/>
          </p:cNvSpPr>
          <p:nvPr/>
        </p:nvSpPr>
        <p:spPr bwMode="auto">
          <a:xfrm>
            <a:off x="1456894" y="5976323"/>
            <a:ext cx="1089178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thống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kê</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nội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dung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gì</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42" name="Rectangle 41">
            <a:extLst>
              <a:ext uri="{FF2B5EF4-FFF2-40B4-BE49-F238E27FC236}">
                <a16:creationId xmlns:a16="http://schemas.microsoft.com/office/drawing/2014/main" id="{4B446690-895B-1B07-B1F4-03C31B307AE4}"/>
              </a:ext>
            </a:extLst>
          </p:cNvPr>
          <p:cNvSpPr/>
          <p:nvPr/>
        </p:nvSpPr>
        <p:spPr>
          <a:xfrm>
            <a:off x="1515173" y="6641680"/>
            <a:ext cx="12683882" cy="1315425"/>
          </a:xfrm>
          <a:prstGeom prst="rect">
            <a:avLst/>
          </a:prstGeom>
        </p:spPr>
        <p:txBody>
          <a:bodyPr wrap="square">
            <a:spAutoFit/>
          </a:bodyPr>
          <a:lstStyle/>
          <a:p>
            <a:pPr algn="just">
              <a:lnSpc>
                <a:spcPct val="115000"/>
              </a:lnSpc>
            </a:pPr>
            <a:r>
              <a:rPr lang="nl-NL" sz="3600" b="1" dirty="0">
                <a:solidFill>
                  <a:srgbClr val="0000FF"/>
                </a:solidFill>
                <a:latin typeface="Times New Roman" panose="02020603050405020304" pitchFamily="18" charset="0"/>
                <a:ea typeface="Times New Roman" panose="02020603050405020304" pitchFamily="18" charset="0"/>
              </a:rPr>
              <a:t>Bảng số liệu thống kê số tiền tiết kiệm được của các bạn Nam, Việt và Mai trong một tuần.</a:t>
            </a:r>
            <a:endParaRPr lang="en-US" sz="36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02511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2529</Words>
  <Application>Microsoft Office PowerPoint</Application>
  <PresentationFormat>Custom</PresentationFormat>
  <Paragraphs>380</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112</cp:revision>
  <dcterms:created xsi:type="dcterms:W3CDTF">2022-07-10T01:37:20Z</dcterms:created>
  <dcterms:modified xsi:type="dcterms:W3CDTF">2022-08-18T15:50:01Z</dcterms:modified>
</cp:coreProperties>
</file>