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301</Words>
  <Application>Microsoft Office PowerPoint</Application>
  <PresentationFormat>Custom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157</cp:revision>
  <dcterms:created xsi:type="dcterms:W3CDTF">2022-07-10T01:37:20Z</dcterms:created>
  <dcterms:modified xsi:type="dcterms:W3CDTF">2022-08-16T01:03:36Z</dcterms:modified>
</cp:coreProperties>
</file>