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9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CF72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615C70-127C-3B33-8504-9591C781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73" y="2166184"/>
            <a:ext cx="14314525" cy="30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8438151" y="4098173"/>
            <a:ext cx="1861093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78 366</a:t>
            </a:r>
          </a:p>
        </p:txBody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11482385" y="4108339"/>
            <a:ext cx="2013859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84 980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069555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88183" y="579978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10 706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		12 061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		15 108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594668" y="671989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10 766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594669" y="745258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3213668" y="710089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379903" y="813995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594667" y="811321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96 354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016841" y="658538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12 061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016842" y="731807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8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7635841" y="696638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7802076" y="800544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011832" y="8043764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96 488</a:t>
            </a:r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60B09FE2-4C21-1B71-AA45-4A54CAE0541F}"/>
              </a:ext>
            </a:extLst>
          </p:cNvPr>
          <p:cNvSpPr txBox="1"/>
          <p:nvPr/>
        </p:nvSpPr>
        <p:spPr>
          <a:xfrm>
            <a:off x="12277760" y="667723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15 108</a:t>
            </a:r>
          </a:p>
        </p:txBody>
      </p:sp>
      <p:sp>
        <p:nvSpPr>
          <p:cNvPr id="46" name="Text Box 31">
            <a:extLst>
              <a:ext uri="{FF2B5EF4-FFF2-40B4-BE49-F238E27FC236}">
                <a16:creationId xmlns:a16="http://schemas.microsoft.com/office/drawing/2014/main" id="{BE6D1BD9-3D08-6448-5765-6C4E6FD33079}"/>
              </a:ext>
            </a:extLst>
          </p:cNvPr>
          <p:cNvSpPr txBox="1"/>
          <p:nvPr/>
        </p:nvSpPr>
        <p:spPr>
          <a:xfrm>
            <a:off x="12277761" y="740992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7" name="Text Box 32">
            <a:extLst>
              <a:ext uri="{FF2B5EF4-FFF2-40B4-BE49-F238E27FC236}">
                <a16:creationId xmlns:a16="http://schemas.microsoft.com/office/drawing/2014/main" id="{29E57F4C-A4A3-E366-BBF8-95CDDF3B86D1}"/>
              </a:ext>
            </a:extLst>
          </p:cNvPr>
          <p:cNvSpPr txBox="1"/>
          <p:nvPr/>
        </p:nvSpPr>
        <p:spPr>
          <a:xfrm>
            <a:off x="11896760" y="7058239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BCA05AEB-4192-90E5-DD3A-1A610B4D4713}"/>
              </a:ext>
            </a:extLst>
          </p:cNvPr>
          <p:cNvSpPr/>
          <p:nvPr/>
        </p:nvSpPr>
        <p:spPr>
          <a:xfrm>
            <a:off x="12062995" y="809729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" name="Text Box 35">
            <a:extLst>
              <a:ext uri="{FF2B5EF4-FFF2-40B4-BE49-F238E27FC236}">
                <a16:creationId xmlns:a16="http://schemas.microsoft.com/office/drawing/2014/main" id="{44CA0ECB-AF8B-DCB0-875C-F68C03690D0A}"/>
              </a:ext>
            </a:extLst>
          </p:cNvPr>
          <p:cNvSpPr txBox="1"/>
          <p:nvPr/>
        </p:nvSpPr>
        <p:spPr>
          <a:xfrm>
            <a:off x="12272751" y="813561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75 540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6" grpId="0" animBg="1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F2DEEF-76B4-D2E0-6982-48453B0B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27" y="5953541"/>
            <a:ext cx="8858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447800"/>
            <a:ext cx="5397718" cy="650677"/>
            <a:chOff x="1470819" y="1943100"/>
            <a:chExt cx="539771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001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770920" y="2484935"/>
            <a:ext cx="847841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	12 000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= 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48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12 000 </a:t>
            </a:r>
            <a:r>
              <a:rPr lang="vi-VN" sz="3600" dirty="0">
                <a:solidFill>
                  <a:srgbClr val="FF0000"/>
                </a:solidFill>
              </a:rPr>
              <a:t>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= 48 000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2937" y="4348048"/>
            <a:ext cx="153392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11 000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21 000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15 000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9A3F2-9430-34A8-0B9C-E670D273151D}"/>
              </a:ext>
            </a:extLst>
          </p:cNvPr>
          <p:cNvSpPr txBox="1"/>
          <p:nvPr/>
        </p:nvSpPr>
        <p:spPr>
          <a:xfrm>
            <a:off x="2822494" y="4348047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D5255-DC3D-86D4-A221-A6C5A892978D}"/>
              </a:ext>
            </a:extLst>
          </p:cNvPr>
          <p:cNvSpPr txBox="1"/>
          <p:nvPr/>
        </p:nvSpPr>
        <p:spPr>
          <a:xfrm>
            <a:off x="8522302" y="4348045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63 000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1E314-C58D-B3D5-DE9A-8482FF5C8E6C}"/>
              </a:ext>
            </a:extLst>
          </p:cNvPr>
          <p:cNvSpPr txBox="1"/>
          <p:nvPr/>
        </p:nvSpPr>
        <p:spPr>
          <a:xfrm>
            <a:off x="14295248" y="4348046"/>
            <a:ext cx="21099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1AE77D-F3FA-8030-2B51-9926D39502A4}"/>
              </a:ext>
            </a:extLst>
          </p:cNvPr>
          <p:cNvGrpSpPr/>
          <p:nvPr/>
        </p:nvGrpSpPr>
        <p:grpSpPr>
          <a:xfrm>
            <a:off x="22241" y="4980739"/>
            <a:ext cx="16324299" cy="1246495"/>
            <a:chOff x="1470819" y="1943100"/>
            <a:chExt cx="16324299" cy="12464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676D1E-55D4-E45B-FF58-8BA62122C1A5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98881CD-1054-439D-C0AE-E274DC7D260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C3984C-CF2D-FEB3-7DC0-6B68DE79013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A0864E-9882-C653-161B-9BCE689D279E}"/>
                </a:ext>
              </a:extLst>
            </p:cNvPr>
            <p:cNvSpPr txBox="1"/>
            <p:nvPr/>
          </p:nvSpPr>
          <p:spPr>
            <a:xfrm>
              <a:off x="2160710" y="1989266"/>
              <a:ext cx="1563440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 kho chứa dầu, mỗi kho chứ 12 000 ℓ dầu. Người ta đã chuyển đi 21 000 ℓ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dầu. Hỏi ba kho đó còn lại bao nhiêu lít dầu?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533400" y="4028154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: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12 000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21 000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7988086" y="4100128"/>
            <a:ext cx="67639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948086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-158102" y="2424972"/>
            <a:ext cx="16145021" cy="1204675"/>
            <a:chOff x="1470819" y="1943100"/>
            <a:chExt cx="16282109" cy="12046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19" y="1947446"/>
              <a:ext cx="1563440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ba kho chứa dầu, mỗi kho chứ 12 000 ℓ dầu. Người ta đã chuyển đi 21 000 ℓ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dầu. Hỏi ba kho đó còn lại bao nhiêu lít dầu?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74557-3CF8-4733-AEA6-6100D68C846B}"/>
              </a:ext>
            </a:extLst>
          </p:cNvPr>
          <p:cNvCxnSpPr/>
          <p:nvPr/>
        </p:nvCxnSpPr>
        <p:spPr>
          <a:xfrm>
            <a:off x="7223919" y="4267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437</Words>
  <Application>Microsoft Office PowerPoint</Application>
  <PresentationFormat>Custom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167</cp:revision>
  <dcterms:created xsi:type="dcterms:W3CDTF">2022-07-10T01:37:20Z</dcterms:created>
  <dcterms:modified xsi:type="dcterms:W3CDTF">2022-08-16T02:37:56Z</dcterms:modified>
</cp:coreProperties>
</file>