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0" r:id="rId5"/>
    <p:sldId id="265" r:id="rId6"/>
    <p:sldId id="269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006600"/>
    <a:srgbClr val="FF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CHIA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8018C67-9D69-E06C-8C94-67D796D9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1282" y="1452491"/>
            <a:ext cx="10561792" cy="6652416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B44AB8-35C6-69EC-2C10-7BBF676863E9}"/>
              </a:ext>
            </a:extLst>
          </p:cNvPr>
          <p:cNvSpPr/>
          <p:nvPr/>
        </p:nvSpPr>
        <p:spPr>
          <a:xfrm>
            <a:off x="6092590" y="8242013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17 486 : 2 = 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276E1BE4-0AC0-96C0-21D6-726FBF48C302}"/>
              </a:ext>
            </a:extLst>
          </p:cNvPr>
          <p:cNvSpPr/>
          <p:nvPr/>
        </p:nvSpPr>
        <p:spPr>
          <a:xfrm flipH="1">
            <a:off x="5807237" y="2610407"/>
            <a:ext cx="46910" cy="52259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965450" y="28016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17 486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3248410" y="2801621"/>
            <a:ext cx="4861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846159" y="3508376"/>
            <a:ext cx="1389938" cy="12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1600646" y="2786833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1219689" y="2800369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965450" y="2800369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241796" y="6335886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17 486 : 2 = 8 743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A9B648-338C-4693-D065-47E67EF89DA4}"/>
              </a:ext>
            </a:extLst>
          </p:cNvPr>
          <p:cNvCxnSpPr>
            <a:cxnSpLocks/>
          </p:cNvCxnSpPr>
          <p:nvPr/>
        </p:nvCxnSpPr>
        <p:spPr>
          <a:xfrm>
            <a:off x="2824867" y="3002821"/>
            <a:ext cx="0" cy="126437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40">
            <a:extLst>
              <a:ext uri="{FF2B5EF4-FFF2-40B4-BE49-F238E27FC236}">
                <a16:creationId xmlns:a16="http://schemas.microsoft.com/office/drawing/2014/main" id="{1D43362C-EE44-2D65-A45B-D54654358AB4}"/>
              </a:ext>
            </a:extLst>
          </p:cNvPr>
          <p:cNvSpPr txBox="1"/>
          <p:nvPr/>
        </p:nvSpPr>
        <p:spPr>
          <a:xfrm>
            <a:off x="2952502" y="3609201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BB89DB-81FE-4BF7-68F8-82D319E9B8D4}"/>
              </a:ext>
            </a:extLst>
          </p:cNvPr>
          <p:cNvGrpSpPr/>
          <p:nvPr/>
        </p:nvGrpSpPr>
        <p:grpSpPr>
          <a:xfrm>
            <a:off x="6116787" y="2784300"/>
            <a:ext cx="8093032" cy="709288"/>
            <a:chOff x="5942618" y="4581594"/>
            <a:chExt cx="8093032" cy="709288"/>
          </a:xfrm>
        </p:grpSpPr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7D63CBCA-E2A4-F280-CA91-C65A22EF9810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33642BFD-EF41-DC65-E022-096561A09AE7}"/>
                </a:ext>
              </a:extLst>
            </p:cNvPr>
            <p:cNvSpPr txBox="1"/>
            <p:nvPr/>
          </p:nvSpPr>
          <p:spPr>
            <a:xfrm>
              <a:off x="6351066" y="4581594"/>
              <a:ext cx="7684584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 chia 2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8,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8. </a:t>
              </a:r>
            </a:p>
          </p:txBody>
        </p:sp>
      </p:grpSp>
      <p:sp>
        <p:nvSpPr>
          <p:cNvPr id="34" name="Text Box 31">
            <a:extLst>
              <a:ext uri="{FF2B5EF4-FFF2-40B4-BE49-F238E27FC236}">
                <a16:creationId xmlns:a16="http://schemas.microsoft.com/office/drawing/2014/main" id="{B436B44E-3D8F-6845-3997-280E3B6C1041}"/>
              </a:ext>
            </a:extLst>
          </p:cNvPr>
          <p:cNvSpPr txBox="1"/>
          <p:nvPr/>
        </p:nvSpPr>
        <p:spPr>
          <a:xfrm>
            <a:off x="6525235" y="3440844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8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16; 17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16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138D4EA9-9D39-F3C2-5353-96BAF6256B80}"/>
              </a:ext>
            </a:extLst>
          </p:cNvPr>
          <p:cNvSpPr txBox="1"/>
          <p:nvPr/>
        </p:nvSpPr>
        <p:spPr>
          <a:xfrm>
            <a:off x="1267623" y="360920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234FB9-381F-7DA6-EAF7-25397C7C5EA3}"/>
              </a:ext>
            </a:extLst>
          </p:cNvPr>
          <p:cNvGrpSpPr/>
          <p:nvPr/>
        </p:nvGrpSpPr>
        <p:grpSpPr>
          <a:xfrm>
            <a:off x="6172617" y="4212870"/>
            <a:ext cx="3799948" cy="709288"/>
            <a:chOff x="5942618" y="4581594"/>
            <a:chExt cx="3799948" cy="709288"/>
          </a:xfrm>
        </p:grpSpPr>
        <p:sp>
          <p:nvSpPr>
            <p:cNvPr id="37" name="Text Box 23">
              <a:extLst>
                <a:ext uri="{FF2B5EF4-FFF2-40B4-BE49-F238E27FC236}">
                  <a16:creationId xmlns:a16="http://schemas.microsoft.com/office/drawing/2014/main" id="{9EB66ADC-9CC5-8B13-FBCE-86CA00E3447D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id="{4645D84A-0E8C-600D-B43F-310422055ABB}"/>
                </a:ext>
              </a:extLst>
            </p:cNvPr>
            <p:cNvSpPr txBox="1"/>
            <p:nvPr/>
          </p:nvSpPr>
          <p:spPr>
            <a:xfrm>
              <a:off x="6351066" y="4581594"/>
              <a:ext cx="339150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4,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14</a:t>
              </a:r>
              <a:endPara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 Box 31">
            <a:extLst>
              <a:ext uri="{FF2B5EF4-FFF2-40B4-BE49-F238E27FC236}">
                <a16:creationId xmlns:a16="http://schemas.microsoft.com/office/drawing/2014/main" id="{67A146AD-EDBB-BBCB-F571-ABA0BE50BCBD}"/>
              </a:ext>
            </a:extLst>
          </p:cNvPr>
          <p:cNvSpPr txBox="1"/>
          <p:nvPr/>
        </p:nvSpPr>
        <p:spPr>
          <a:xfrm>
            <a:off x="9684088" y="4228173"/>
            <a:ext cx="58631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; 14 chia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4000" b="1" dirty="0">
                <a:latin typeface="Times New Roman" panose="02020603050405020304" pitchFamily="18" charset="0"/>
              </a:rPr>
              <a:t> 7,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7.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A96CDCD2-E42D-4548-B744-487AE22D4604}"/>
              </a:ext>
            </a:extLst>
          </p:cNvPr>
          <p:cNvSpPr txBox="1"/>
          <p:nvPr/>
        </p:nvSpPr>
        <p:spPr>
          <a:xfrm>
            <a:off x="3314826" y="3609201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40CB3AE5-FD70-1BEE-C269-72DD561C4481}"/>
              </a:ext>
            </a:extLst>
          </p:cNvPr>
          <p:cNvSpPr txBox="1"/>
          <p:nvPr/>
        </p:nvSpPr>
        <p:spPr>
          <a:xfrm>
            <a:off x="6525235" y="4869414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7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14; 14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14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id="{5149E591-FD3A-0CF5-3710-17B59B289F1E}"/>
              </a:ext>
            </a:extLst>
          </p:cNvPr>
          <p:cNvSpPr txBox="1"/>
          <p:nvPr/>
        </p:nvSpPr>
        <p:spPr>
          <a:xfrm>
            <a:off x="1545556" y="4263189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5DAEC959-3B9A-3DB6-1E5D-1056C8E526EE}"/>
              </a:ext>
            </a:extLst>
          </p:cNvPr>
          <p:cNvSpPr txBox="1"/>
          <p:nvPr/>
        </p:nvSpPr>
        <p:spPr>
          <a:xfrm>
            <a:off x="1854885" y="2802875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8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EFA4F1-694F-5EF7-87FF-BDCB4CB7BD5A}"/>
              </a:ext>
            </a:extLst>
          </p:cNvPr>
          <p:cNvGrpSpPr/>
          <p:nvPr/>
        </p:nvGrpSpPr>
        <p:grpSpPr>
          <a:xfrm>
            <a:off x="6116787" y="5426483"/>
            <a:ext cx="3799948" cy="709288"/>
            <a:chOff x="5942618" y="4581594"/>
            <a:chExt cx="3799948" cy="709288"/>
          </a:xfrm>
        </p:grpSpPr>
        <p:sp>
          <p:nvSpPr>
            <p:cNvPr id="45" name="Text Box 23">
              <a:extLst>
                <a:ext uri="{FF2B5EF4-FFF2-40B4-BE49-F238E27FC236}">
                  <a16:creationId xmlns:a16="http://schemas.microsoft.com/office/drawing/2014/main" id="{95E6AFAD-5B50-20EE-F9A1-5B5CC871FD6B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6" name="Text Box 23">
              <a:extLst>
                <a:ext uri="{FF2B5EF4-FFF2-40B4-BE49-F238E27FC236}">
                  <a16:creationId xmlns:a16="http://schemas.microsoft.com/office/drawing/2014/main" id="{CE18610A-2533-C1A5-C091-EAA768232FF4}"/>
                </a:ext>
              </a:extLst>
            </p:cNvPr>
            <p:cNvSpPr txBox="1"/>
            <p:nvPr/>
          </p:nvSpPr>
          <p:spPr>
            <a:xfrm>
              <a:off x="6351066" y="4581594"/>
              <a:ext cx="339150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8,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 Box 31">
            <a:extLst>
              <a:ext uri="{FF2B5EF4-FFF2-40B4-BE49-F238E27FC236}">
                <a16:creationId xmlns:a16="http://schemas.microsoft.com/office/drawing/2014/main" id="{92D2A3CE-A48A-C184-F4F2-944977DB95F1}"/>
              </a:ext>
            </a:extLst>
          </p:cNvPr>
          <p:cNvSpPr txBox="1"/>
          <p:nvPr/>
        </p:nvSpPr>
        <p:spPr>
          <a:xfrm>
            <a:off x="9455488" y="5433357"/>
            <a:ext cx="58631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; 8 chia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4000" b="1" dirty="0">
                <a:latin typeface="Times New Roman" panose="02020603050405020304" pitchFamily="18" charset="0"/>
              </a:rPr>
              <a:t> 4,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4.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 Box 40">
            <a:extLst>
              <a:ext uri="{FF2B5EF4-FFF2-40B4-BE49-F238E27FC236}">
                <a16:creationId xmlns:a16="http://schemas.microsoft.com/office/drawing/2014/main" id="{BBD34CEA-3694-7924-F5E5-029A1571937D}"/>
              </a:ext>
            </a:extLst>
          </p:cNvPr>
          <p:cNvSpPr txBox="1"/>
          <p:nvPr/>
        </p:nvSpPr>
        <p:spPr>
          <a:xfrm>
            <a:off x="3541876" y="360920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65892486-68C5-8434-E3DB-13DFC09DC0DE}"/>
              </a:ext>
            </a:extLst>
          </p:cNvPr>
          <p:cNvSpPr txBox="1"/>
          <p:nvPr/>
        </p:nvSpPr>
        <p:spPr>
          <a:xfrm>
            <a:off x="6525235" y="6074598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4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8; 8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8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C6122EFB-956E-1D3C-0AF3-9EFC6801675F}"/>
              </a:ext>
            </a:extLst>
          </p:cNvPr>
          <p:cNvSpPr txBox="1"/>
          <p:nvPr/>
        </p:nvSpPr>
        <p:spPr>
          <a:xfrm>
            <a:off x="1799778" y="488476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9">
            <a:extLst>
              <a:ext uri="{FF2B5EF4-FFF2-40B4-BE49-F238E27FC236}">
                <a16:creationId xmlns:a16="http://schemas.microsoft.com/office/drawing/2014/main" id="{AF3B0EBE-5C22-6103-9866-3A53162BBC04}"/>
              </a:ext>
            </a:extLst>
          </p:cNvPr>
          <p:cNvSpPr txBox="1"/>
          <p:nvPr/>
        </p:nvSpPr>
        <p:spPr>
          <a:xfrm>
            <a:off x="2110974" y="2802875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6701A8E-8784-0239-1383-4A3392621366}"/>
              </a:ext>
            </a:extLst>
          </p:cNvPr>
          <p:cNvGrpSpPr/>
          <p:nvPr/>
        </p:nvGrpSpPr>
        <p:grpSpPr>
          <a:xfrm>
            <a:off x="6172617" y="6744547"/>
            <a:ext cx="3799948" cy="709288"/>
            <a:chOff x="5942618" y="4581594"/>
            <a:chExt cx="3799948" cy="709288"/>
          </a:xfrm>
        </p:grpSpPr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F08296D1-EB48-C765-94A1-576B0BB164FA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4" name="Text Box 23">
              <a:extLst>
                <a:ext uri="{FF2B5EF4-FFF2-40B4-BE49-F238E27FC236}">
                  <a16:creationId xmlns:a16="http://schemas.microsoft.com/office/drawing/2014/main" id="{1F391E72-8731-073E-E976-481AE2F70509}"/>
                </a:ext>
              </a:extLst>
            </p:cNvPr>
            <p:cNvSpPr txBox="1"/>
            <p:nvPr/>
          </p:nvSpPr>
          <p:spPr>
            <a:xfrm>
              <a:off x="6351066" y="4581594"/>
              <a:ext cx="339150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6,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 Box 31">
            <a:extLst>
              <a:ext uri="{FF2B5EF4-FFF2-40B4-BE49-F238E27FC236}">
                <a16:creationId xmlns:a16="http://schemas.microsoft.com/office/drawing/2014/main" id="{16030A30-EC6D-5E74-F615-672250C16810}"/>
              </a:ext>
            </a:extLst>
          </p:cNvPr>
          <p:cNvSpPr txBox="1"/>
          <p:nvPr/>
        </p:nvSpPr>
        <p:spPr>
          <a:xfrm>
            <a:off x="9455488" y="6684776"/>
            <a:ext cx="58631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; 6 chia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4000" b="1" dirty="0">
                <a:latin typeface="Times New Roman" panose="02020603050405020304" pitchFamily="18" charset="0"/>
              </a:rPr>
              <a:t> 3,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3.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A88C268B-02E4-6CFE-37F4-9EDDAEFE3021}"/>
              </a:ext>
            </a:extLst>
          </p:cNvPr>
          <p:cNvSpPr txBox="1"/>
          <p:nvPr/>
        </p:nvSpPr>
        <p:spPr>
          <a:xfrm>
            <a:off x="3803962" y="360920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31">
            <a:extLst>
              <a:ext uri="{FF2B5EF4-FFF2-40B4-BE49-F238E27FC236}">
                <a16:creationId xmlns:a16="http://schemas.microsoft.com/office/drawing/2014/main" id="{A91E3A43-F138-339D-6508-BB890EADFC24}"/>
              </a:ext>
            </a:extLst>
          </p:cNvPr>
          <p:cNvSpPr txBox="1"/>
          <p:nvPr/>
        </p:nvSpPr>
        <p:spPr>
          <a:xfrm>
            <a:off x="6567440" y="7279782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3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6; 6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6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8" name="Text Box 40">
            <a:extLst>
              <a:ext uri="{FF2B5EF4-FFF2-40B4-BE49-F238E27FC236}">
                <a16:creationId xmlns:a16="http://schemas.microsoft.com/office/drawing/2014/main" id="{A787DEBC-023D-86D8-9EDB-E715D86B2A40}"/>
              </a:ext>
            </a:extLst>
          </p:cNvPr>
          <p:cNvSpPr txBox="1"/>
          <p:nvPr/>
        </p:nvSpPr>
        <p:spPr>
          <a:xfrm>
            <a:off x="2066819" y="5445702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933FDC9-BC51-5C3D-37DE-3349C1B6B25A}"/>
              </a:ext>
            </a:extLst>
          </p:cNvPr>
          <p:cNvSpPr/>
          <p:nvPr/>
        </p:nvSpPr>
        <p:spPr>
          <a:xfrm>
            <a:off x="5353500" y="1585877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17 486 : 2 = ?</a:t>
            </a:r>
          </a:p>
        </p:txBody>
      </p:sp>
    </p:spTree>
    <p:extLst>
      <p:ext uri="{BB962C8B-B14F-4D97-AF65-F5344CB8AC3E}">
        <p14:creationId xmlns:p14="http://schemas.microsoft.com/office/powerpoint/2010/main" val="565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021E-6 -2.77778E-6 L -4.5021E-6 0.0899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9178E-7 0.00347 L -0.00195 0.1593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7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935E-8 0.00347 L 0.00039 0.22778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1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8" grpId="2"/>
      <p:bldP spid="18" grpId="3"/>
      <p:bldP spid="18" grpId="4"/>
      <p:bldP spid="18" grpId="5"/>
      <p:bldP spid="23" grpId="0"/>
      <p:bldP spid="23" grpId="1"/>
      <p:bldP spid="23" grpId="2"/>
      <p:bldP spid="24" grpId="0"/>
      <p:bldP spid="33" grpId="0"/>
      <p:bldP spid="8" grpId="0" animBg="1"/>
      <p:bldP spid="30" grpId="0"/>
      <p:bldP spid="30" grpId="1"/>
      <p:bldP spid="30" grpId="2"/>
      <p:bldP spid="34" grpId="0"/>
      <p:bldP spid="35" grpId="0"/>
      <p:bldP spid="35" grpId="1"/>
      <p:bldP spid="39" grpId="0"/>
      <p:bldP spid="40" grpId="0"/>
      <p:bldP spid="40" grpId="1"/>
      <p:bldP spid="40" grpId="2"/>
      <p:bldP spid="41" grpId="0"/>
      <p:bldP spid="42" grpId="0"/>
      <p:bldP spid="43" grpId="0"/>
      <p:bldP spid="43" grpId="1"/>
      <p:bldP spid="43" grpId="2"/>
      <p:bldP spid="47" grpId="0"/>
      <p:bldP spid="48" grpId="0"/>
      <p:bldP spid="48" grpId="1"/>
      <p:bldP spid="48" grpId="2"/>
      <p:bldP spid="49" grpId="0"/>
      <p:bldP spid="50" grpId="0"/>
      <p:bldP spid="51" grpId="0"/>
      <p:bldP spid="51" grpId="1"/>
      <p:bldP spid="51" grpId="2"/>
      <p:bldP spid="55" grpId="0"/>
      <p:bldP spid="56" grpId="0"/>
      <p:bldP spid="56" grpId="1"/>
      <p:bldP spid="56" grpId="2"/>
      <p:bldP spid="57" grpId="0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37C5E31F-F0F5-2EE3-9B58-C72EA857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231149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25 684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ED2DDC9B-3290-E790-E2E3-F065BD9E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2303105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532C2D9F-05CB-64C5-0BF3-2B762DC28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48475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8429E886-2034-76A8-F7CF-2FBED9E8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94259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7B0C5481-CD19-A708-4C19-3AF7DC44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5845D5F9-8630-5E25-07C0-C2AC3789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E96B30B7-BD29-C551-1BDE-D881E734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519" y="2984183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129FD9E4-4312-599A-6449-B2646506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290322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7FC26E77-CB00-8C69-5500-95122BC6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207" y="290068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AFC93918-9254-53E8-05BA-8D235253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032" y="40659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11E64375-4C66-55EA-C59A-7D0C3E34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219" y="350710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B5A0DB72-7C79-C3AF-405D-A0913075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094" y="3503644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8A952334-C425-F51C-9B8C-C56FD472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9" y="406114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29">
            <a:extLst>
              <a:ext uri="{FF2B5EF4-FFF2-40B4-BE49-F238E27FC236}">
                <a16:creationId xmlns:a16="http://schemas.microsoft.com/office/drawing/2014/main" id="{06826049-D08A-7663-DEB5-14FB9AB1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8" y="47402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30">
            <a:extLst>
              <a:ext uri="{FF2B5EF4-FFF2-40B4-BE49-F238E27FC236}">
                <a16:creationId xmlns:a16="http://schemas.microsoft.com/office/drawing/2014/main" id="{1458A8A0-755D-80F7-710E-736D2B69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619" y="298418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 Box 8">
            <a:extLst>
              <a:ext uri="{FF2B5EF4-FFF2-40B4-BE49-F238E27FC236}">
                <a16:creationId xmlns:a16="http://schemas.microsoft.com/office/drawing/2014/main" id="{6489C12F-C244-23F9-17AE-1E064F6E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35" y="238599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37 085</a:t>
            </a:r>
          </a:p>
        </p:txBody>
      </p:sp>
      <p:sp>
        <p:nvSpPr>
          <p:cNvPr id="69" name="Text Box 9">
            <a:extLst>
              <a:ext uri="{FF2B5EF4-FFF2-40B4-BE49-F238E27FC236}">
                <a16:creationId xmlns:a16="http://schemas.microsoft.com/office/drawing/2014/main" id="{D80D3C75-3D11-5540-3CA0-4ABABA26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6535" y="2377598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Line 10">
            <a:extLst>
              <a:ext uri="{FF2B5EF4-FFF2-40B4-BE49-F238E27FC236}">
                <a16:creationId xmlns:a16="http://schemas.microsoft.com/office/drawing/2014/main" id="{2B753E52-7EC3-0877-A55C-19ED0429A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4135" y="255924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id="{9B9EF55F-42C1-620B-03DA-75C4AE40F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4135" y="301708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DE11513B-D790-4ED4-FF6D-746A0CB2B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335" y="305867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00DB17C8-A118-5001-6FF0-23BC869C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935" y="305867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954A8A3F-14A3-0087-A07F-352C69BB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95" y="3041849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38D4B460-AF28-B204-CC3B-F59D9A77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35" y="297771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Text Box 24">
            <a:extLst>
              <a:ext uri="{FF2B5EF4-FFF2-40B4-BE49-F238E27FC236}">
                <a16:creationId xmlns:a16="http://schemas.microsoft.com/office/drawing/2014/main" id="{7C007764-FE51-1981-A693-EC7D143B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23" y="297517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Text Box 25">
            <a:extLst>
              <a:ext uri="{FF2B5EF4-FFF2-40B4-BE49-F238E27FC236}">
                <a16:creationId xmlns:a16="http://schemas.microsoft.com/office/drawing/2014/main" id="{0455788B-D85E-1B4B-55F3-40C1B3C5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048" y="414039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 Box 26">
            <a:extLst>
              <a:ext uri="{FF2B5EF4-FFF2-40B4-BE49-F238E27FC236}">
                <a16:creationId xmlns:a16="http://schemas.microsoft.com/office/drawing/2014/main" id="{14722E21-104F-BB3B-984A-CEC7F035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35" y="3581598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5" name="Text Box 27">
            <a:extLst>
              <a:ext uri="{FF2B5EF4-FFF2-40B4-BE49-F238E27FC236}">
                <a16:creationId xmlns:a16="http://schemas.microsoft.com/office/drawing/2014/main" id="{6DD8BF9D-7AF4-A030-A8C7-F948C38D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110" y="356731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 Box 28">
            <a:extLst>
              <a:ext uri="{FF2B5EF4-FFF2-40B4-BE49-F238E27FC236}">
                <a16:creationId xmlns:a16="http://schemas.microsoft.com/office/drawing/2014/main" id="{24F5BD12-A1CA-AFBC-B651-F57492AF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35" y="413563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 Box 29">
            <a:extLst>
              <a:ext uri="{FF2B5EF4-FFF2-40B4-BE49-F238E27FC236}">
                <a16:creationId xmlns:a16="http://schemas.microsoft.com/office/drawing/2014/main" id="{30B29E2D-866E-43C7-7C89-9E12E84D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34" y="481476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8" name="Text Box 30">
            <a:extLst>
              <a:ext uri="{FF2B5EF4-FFF2-40B4-BE49-F238E27FC236}">
                <a16:creationId xmlns:a16="http://schemas.microsoft.com/office/drawing/2014/main" id="{06ABEFF8-B242-81F4-7448-BBC1D689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635" y="305867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8" grpId="0"/>
      <p:bldP spid="69" grpId="0"/>
      <p:bldP spid="72" grpId="0"/>
      <p:bldP spid="73" grpId="0"/>
      <p:bldP spid="7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-692311" y="2483921"/>
            <a:ext cx="165203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     21 684 : 4			16 025 : 5			45 789 : 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19477F58-C958-0902-EE37-957F2B1F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03" y="3451463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21 684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02" y="342425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03" y="3624719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03" y="4082554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03" y="4124147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03" y="4124147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03" y="4124147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03" y="4043184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391" y="4040644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16" y="520586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03" y="464706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78" y="4632782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03" y="520110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02" y="5880240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03" y="4124147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919" y="3525956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16 025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719" y="3536223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8319" y="3699212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8319" y="4157047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519" y="419864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119" y="419864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340" y="420047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519" y="4117677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407" y="4115137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32" y="5280362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419" y="4721562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294" y="470727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19" y="527560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18" y="5954733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819" y="4198640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8">
            <a:extLst>
              <a:ext uri="{FF2B5EF4-FFF2-40B4-BE49-F238E27FC236}">
                <a16:creationId xmlns:a16="http://schemas.microsoft.com/office/drawing/2014/main" id="{16E631B4-5687-4905-CC6C-2036A9C3F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712" y="368663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45 789</a:t>
            </a:r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C6E9E1AF-1856-4E3B-62BF-AB7AD9D40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8512" y="367823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337DCEFE-6963-6A5C-6016-287C3368A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6112" y="385988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0" name="Line 11">
            <a:extLst>
              <a:ext uri="{FF2B5EF4-FFF2-40B4-BE49-F238E27FC236}">
                <a16:creationId xmlns:a16="http://schemas.microsoft.com/office/drawing/2014/main" id="{A6215911-5770-B857-3C80-390773AD8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6112" y="431772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Text Box 20">
            <a:extLst>
              <a:ext uri="{FF2B5EF4-FFF2-40B4-BE49-F238E27FC236}">
                <a16:creationId xmlns:a16="http://schemas.microsoft.com/office/drawing/2014/main" id="{52E90D1F-8C25-BF8F-D480-812B31EA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2312" y="435931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 Box 21">
            <a:extLst>
              <a:ext uri="{FF2B5EF4-FFF2-40B4-BE49-F238E27FC236}">
                <a16:creationId xmlns:a16="http://schemas.microsoft.com/office/drawing/2014/main" id="{EDD47C69-13CF-063D-5B47-5E1BEBC6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1912" y="435931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D27769EE-17EB-93B8-3266-2B3EB315D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5096" y="4359315"/>
            <a:ext cx="244475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2997EACF-F097-C65F-6863-6BF8C397F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2572" y="427835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" name="Text Box 24">
            <a:extLst>
              <a:ext uri="{FF2B5EF4-FFF2-40B4-BE49-F238E27FC236}">
                <a16:creationId xmlns:a16="http://schemas.microsoft.com/office/drawing/2014/main" id="{BB44B631-6BDA-8059-6620-81EC859F3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3880" y="427581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 Box 25">
            <a:extLst>
              <a:ext uri="{FF2B5EF4-FFF2-40B4-BE49-F238E27FC236}">
                <a16:creationId xmlns:a16="http://schemas.microsoft.com/office/drawing/2014/main" id="{1721AA94-6103-E822-84DD-C9DA95FE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865" y="544103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 Box 26">
            <a:extLst>
              <a:ext uri="{FF2B5EF4-FFF2-40B4-BE49-F238E27FC236}">
                <a16:creationId xmlns:a16="http://schemas.microsoft.com/office/drawing/2014/main" id="{9AAB0ED6-0499-75C1-292E-50FBF41E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0912" y="485937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8" name="Text Box 27">
            <a:extLst>
              <a:ext uri="{FF2B5EF4-FFF2-40B4-BE49-F238E27FC236}">
                <a16:creationId xmlns:a16="http://schemas.microsoft.com/office/drawing/2014/main" id="{0EFBC0C5-78FB-82A7-7DEF-7003E014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8487" y="486795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8">
            <a:extLst>
              <a:ext uri="{FF2B5EF4-FFF2-40B4-BE49-F238E27FC236}">
                <a16:creationId xmlns:a16="http://schemas.microsoft.com/office/drawing/2014/main" id="{1DF648D3-1BC8-7C2B-0D2C-0A326A33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7452" y="543627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0" name="Text Box 29">
            <a:extLst>
              <a:ext uri="{FF2B5EF4-FFF2-40B4-BE49-F238E27FC236}">
                <a16:creationId xmlns:a16="http://schemas.microsoft.com/office/drawing/2014/main" id="{353EBA56-45FE-A5C0-033D-1F959EE5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3171" y="611540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30">
            <a:extLst>
              <a:ext uri="{FF2B5EF4-FFF2-40B4-BE49-F238E27FC236}">
                <a16:creationId xmlns:a16="http://schemas.microsoft.com/office/drawing/2014/main" id="{1BB8E7D7-CB9E-E277-AA66-8DD19CE2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12" y="435931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Text Box 28">
            <a:extLst>
              <a:ext uri="{FF2B5EF4-FFF2-40B4-BE49-F238E27FC236}">
                <a16:creationId xmlns:a16="http://schemas.microsoft.com/office/drawing/2014/main" id="{D7DA93D7-5214-B6C2-F340-9AB917C4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128" y="6121094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3" name="Text Box 22">
            <a:extLst>
              <a:ext uri="{FF2B5EF4-FFF2-40B4-BE49-F238E27FC236}">
                <a16:creationId xmlns:a16="http://schemas.microsoft.com/office/drawing/2014/main" id="{A219FBDF-AD94-91EA-402D-149A9A1B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3173" y="436748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 Box 29">
            <a:extLst>
              <a:ext uri="{FF2B5EF4-FFF2-40B4-BE49-F238E27FC236}">
                <a16:creationId xmlns:a16="http://schemas.microsoft.com/office/drawing/2014/main" id="{D2A08C81-3B60-1F55-D6DC-CB7D73DF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127" y="67799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2435" y="1605215"/>
            <a:ext cx="16195546" cy="1204675"/>
            <a:chOff x="1470819" y="1943100"/>
            <a:chExt cx="16195546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47846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kho chứa 10 160 kg muối. Người ta chia đều số muối đó vào 4 ô tô để chở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miền núi. Hỏi mỗi ô tô chở bao nhiêu ki-lô-gam muối?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456738" y="4107910"/>
            <a:ext cx="676607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: 10 160 kg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…kg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7222815" y="3962400"/>
            <a:ext cx="8153401" cy="3316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–gam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10 160 : 4 = 2 540 (kg)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2 540 kg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CHO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CÓ MỘT CHỮ SỐ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5E41E0-26E6-4AFF-9F70-6854FFC9FF86}"/>
              </a:ext>
            </a:extLst>
          </p:cNvPr>
          <p:cNvCxnSpPr/>
          <p:nvPr/>
        </p:nvCxnSpPr>
        <p:spPr>
          <a:xfrm>
            <a:off x="7222815" y="39624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541</Words>
  <Application>Microsoft Office PowerPoint</Application>
  <PresentationFormat>Custom</PresentationFormat>
  <Paragraphs>157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169</cp:revision>
  <dcterms:created xsi:type="dcterms:W3CDTF">2022-07-10T01:37:20Z</dcterms:created>
  <dcterms:modified xsi:type="dcterms:W3CDTF">2022-08-16T08:29:16Z</dcterms:modified>
</cp:coreProperties>
</file>