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8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28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884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 10 000-100 000-t2-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113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702291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 T2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113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42119" y="1752600"/>
            <a:ext cx="15491934" cy="2435781"/>
            <a:chOff x="1470819" y="1943100"/>
            <a:chExt cx="14070798" cy="2435781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53407" y="1947446"/>
              <a:ext cx="13588210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khẩu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bốn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ty may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ngày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ty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Hồng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42 000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-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ty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Hòa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37 000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cái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ty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Cửu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Long  28 000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ty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Thăng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Long  50 000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cái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128422" y="4131876"/>
            <a:ext cx="14904661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BC92D68-EAC9-2EBE-A165-5B04B377903D}"/>
              </a:ext>
            </a:extLst>
          </p:cNvPr>
          <p:cNvSpPr txBox="1"/>
          <p:nvPr/>
        </p:nvSpPr>
        <p:spPr>
          <a:xfrm>
            <a:off x="1128422" y="6389781"/>
            <a:ext cx="1490466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11E4DE-4968-EF35-E5EA-E3BC1440C62F}"/>
              </a:ext>
            </a:extLst>
          </p:cNvPr>
          <p:cNvSpPr txBox="1"/>
          <p:nvPr/>
        </p:nvSpPr>
        <p:spPr>
          <a:xfrm>
            <a:off x="1003190" y="7590110"/>
            <a:ext cx="14960605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Long,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D311C3-2897-4905-1F80-B600EDA054F2}"/>
              </a:ext>
            </a:extLst>
          </p:cNvPr>
          <p:cNvSpPr txBox="1"/>
          <p:nvPr/>
        </p:nvSpPr>
        <p:spPr>
          <a:xfrm>
            <a:off x="1134713" y="5303046"/>
            <a:ext cx="1441387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may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ty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Long may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5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681454"/>
            <a:chOff x="1470819" y="1943100"/>
            <a:chExt cx="14287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3942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8 327, 9 015, 25 468, 46 109, 62 340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tổng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</p:grpSp>
      <p:sp>
        <p:nvSpPr>
          <p:cNvPr id="17" name="Text Box 14">
            <a:extLst>
              <a:ext uri="{FF2B5EF4-FFF2-40B4-BE49-F238E27FC236}">
                <a16:creationId xmlns:a16="http://schemas.microsoft.com/office/drawing/2014/main" id="{5D95404C-6439-283A-BBC3-A033A2281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A48AD8-979E-AEF3-D9BC-61151308644A}"/>
              </a:ext>
            </a:extLst>
          </p:cNvPr>
          <p:cNvSpPr/>
          <p:nvPr/>
        </p:nvSpPr>
        <p:spPr>
          <a:xfrm>
            <a:off x="4359330" y="2651312"/>
            <a:ext cx="786277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7 546 = 7 000 + 500 + 40 +6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DA397FC-67EE-FE57-EB8C-EC7CD02B9E7F}"/>
              </a:ext>
            </a:extLst>
          </p:cNvPr>
          <p:cNvSpPr/>
          <p:nvPr/>
        </p:nvSpPr>
        <p:spPr>
          <a:xfrm>
            <a:off x="4372962" y="3703237"/>
            <a:ext cx="6636488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8 327 = 8 000 + 300 + 20 +7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B8847BD-3D6F-39DF-30BB-4BFD81CA5503}"/>
              </a:ext>
            </a:extLst>
          </p:cNvPr>
          <p:cNvSpPr/>
          <p:nvPr/>
        </p:nvSpPr>
        <p:spPr>
          <a:xfrm>
            <a:off x="4334918" y="4777028"/>
            <a:ext cx="537918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9 015 = 9 000 + 10 +5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B8AA6A-D71C-9BB9-838A-E3316D149B58}"/>
              </a:ext>
            </a:extLst>
          </p:cNvPr>
          <p:cNvSpPr/>
          <p:nvPr/>
        </p:nvSpPr>
        <p:spPr>
          <a:xfrm>
            <a:off x="4310506" y="5771393"/>
            <a:ext cx="9836886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25 468 = 20 000 +5 000 + 400 + 60 +8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CF4027D-6137-25D7-5599-3424E5A7DE1F}"/>
              </a:ext>
            </a:extLst>
          </p:cNvPr>
          <p:cNvSpPr/>
          <p:nvPr/>
        </p:nvSpPr>
        <p:spPr>
          <a:xfrm>
            <a:off x="4310506" y="6846395"/>
            <a:ext cx="786277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46 109 = 40 000 + 6 000 + 100 +9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CCA20C-CA33-C3C9-BC44-08FA7C4A6541}"/>
              </a:ext>
            </a:extLst>
          </p:cNvPr>
          <p:cNvSpPr/>
          <p:nvPr/>
        </p:nvSpPr>
        <p:spPr>
          <a:xfrm>
            <a:off x="4310505" y="7869522"/>
            <a:ext cx="7862777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62 340 = 60 000 + 2 000 + 300 +40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8676732" cy="677108"/>
            <a:chOff x="1470818" y="1943100"/>
            <a:chExt cx="5184921" cy="677108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4708018" cy="67710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3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3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36" name="Text Box 14">
            <a:extLst>
              <a:ext uri="{FF2B5EF4-FFF2-40B4-BE49-F238E27FC236}">
                <a16:creationId xmlns:a16="http://schemas.microsoft.com/office/drawing/2014/main" id="{CF985635-33EE-EED1-42AB-B9D4DD70BA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10 000-100 000-t2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82A77B5-CB0B-AE65-A216-31212DA1A6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956"/>
          <a:stretch/>
        </p:blipFill>
        <p:spPr>
          <a:xfrm>
            <a:off x="1432717" y="2429708"/>
            <a:ext cx="12800899" cy="4840073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CE527FC8-471E-96DF-A07A-F7C9C7335A08}"/>
              </a:ext>
            </a:extLst>
          </p:cNvPr>
          <p:cNvSpPr/>
          <p:nvPr/>
        </p:nvSpPr>
        <p:spPr>
          <a:xfrm>
            <a:off x="6766719" y="2497689"/>
            <a:ext cx="1814034" cy="108371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34 500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47220C6-69B7-8B8A-B8F6-FFAA66A26C83}"/>
              </a:ext>
            </a:extLst>
          </p:cNvPr>
          <p:cNvSpPr/>
          <p:nvPr/>
        </p:nvSpPr>
        <p:spPr>
          <a:xfrm>
            <a:off x="6183664" y="3887507"/>
            <a:ext cx="1814034" cy="114074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80 819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E835275-3D79-8B61-3EC9-8542A4252E9F}"/>
              </a:ext>
            </a:extLst>
          </p:cNvPr>
          <p:cNvSpPr/>
          <p:nvPr/>
        </p:nvSpPr>
        <p:spPr>
          <a:xfrm>
            <a:off x="7533316" y="5096231"/>
            <a:ext cx="1814034" cy="107549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7 623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29AE7CF-A375-043C-CF5C-09D19D22AFBB}"/>
              </a:ext>
            </a:extLst>
          </p:cNvPr>
          <p:cNvSpPr/>
          <p:nvPr/>
        </p:nvSpPr>
        <p:spPr>
          <a:xfrm>
            <a:off x="5982363" y="5705358"/>
            <a:ext cx="1814034" cy="102741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90 502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4E43CF2-2015-D176-1414-802CBD1C59DB}"/>
              </a:ext>
            </a:extLst>
          </p:cNvPr>
          <p:cNvCxnSpPr>
            <a:cxnSpLocks/>
          </p:cNvCxnSpPr>
          <p:nvPr/>
        </p:nvCxnSpPr>
        <p:spPr>
          <a:xfrm flipV="1">
            <a:off x="5852319" y="3139370"/>
            <a:ext cx="1238363" cy="44203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B9CC79E-963C-5438-9A56-E0007E4E8BB1}"/>
              </a:ext>
            </a:extLst>
          </p:cNvPr>
          <p:cNvCxnSpPr>
            <a:cxnSpLocks/>
          </p:cNvCxnSpPr>
          <p:nvPr/>
        </p:nvCxnSpPr>
        <p:spPr>
          <a:xfrm flipV="1">
            <a:off x="5363040" y="4545118"/>
            <a:ext cx="1447800" cy="9662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4233145-B227-E7EB-E130-3A4203D7EFA0}"/>
              </a:ext>
            </a:extLst>
          </p:cNvPr>
          <p:cNvCxnSpPr>
            <a:cxnSpLocks/>
          </p:cNvCxnSpPr>
          <p:nvPr/>
        </p:nvCxnSpPr>
        <p:spPr>
          <a:xfrm flipH="1">
            <a:off x="8580753" y="4397519"/>
            <a:ext cx="1290737" cy="93648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56C3C1D-4456-5422-6C2C-B6A917C386C3}"/>
              </a:ext>
            </a:extLst>
          </p:cNvPr>
          <p:cNvCxnSpPr>
            <a:cxnSpLocks/>
          </p:cNvCxnSpPr>
          <p:nvPr/>
        </p:nvCxnSpPr>
        <p:spPr>
          <a:xfrm flipH="1">
            <a:off x="7533316" y="6222756"/>
            <a:ext cx="2052804" cy="1695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18520" y="1756946"/>
            <a:ext cx="13487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8" name="Text Box 14">
            <a:extLst>
              <a:ext uri="{FF2B5EF4-FFF2-40B4-BE49-F238E27FC236}">
                <a16:creationId xmlns:a16="http://schemas.microsoft.com/office/drawing/2014/main" id="{C27B7F3E-DF39-72B7-004F-B0A588BDA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9EA229-6666-3100-494A-A72FC538D43B}"/>
              </a:ext>
            </a:extLst>
          </p:cNvPr>
          <p:cNvSpPr txBox="1"/>
          <p:nvPr/>
        </p:nvSpPr>
        <p:spPr>
          <a:xfrm>
            <a:off x="4023519" y="2573622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 +  300 +       =   5306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B4AC75C-2D7A-A1EF-6AF3-DA1C2FF30D89}"/>
              </a:ext>
            </a:extLst>
          </p:cNvPr>
          <p:cNvSpPr/>
          <p:nvPr/>
        </p:nvSpPr>
        <p:spPr>
          <a:xfrm>
            <a:off x="7071519" y="2604400"/>
            <a:ext cx="594834" cy="677108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9098B4A-E94E-B3E6-DF48-50B6B13B57B1}"/>
              </a:ext>
            </a:extLst>
          </p:cNvPr>
          <p:cNvSpPr txBox="1"/>
          <p:nvPr/>
        </p:nvSpPr>
        <p:spPr>
          <a:xfrm>
            <a:off x="4023519" y="2558223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 +  300 +       =   5306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A7D7D52A-94BB-69DE-3C10-51705B4B675C}"/>
              </a:ext>
            </a:extLst>
          </p:cNvPr>
          <p:cNvSpPr/>
          <p:nvPr/>
        </p:nvSpPr>
        <p:spPr>
          <a:xfrm>
            <a:off x="7487807" y="6523788"/>
            <a:ext cx="594833" cy="634835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54B62DE-C195-68B3-419F-1142BC52A974}"/>
              </a:ext>
            </a:extLst>
          </p:cNvPr>
          <p:cNvSpPr txBox="1"/>
          <p:nvPr/>
        </p:nvSpPr>
        <p:spPr>
          <a:xfrm>
            <a:off x="4055387" y="4051049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 +  700 +       =   2780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3063E2A3-75EE-03B3-B885-F43D838CE7B9}"/>
              </a:ext>
            </a:extLst>
          </p:cNvPr>
          <p:cNvSpPr/>
          <p:nvPr/>
        </p:nvSpPr>
        <p:spPr>
          <a:xfrm>
            <a:off x="7071520" y="4101178"/>
            <a:ext cx="594833" cy="634835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77C18EC-3BE8-15D8-70D9-F9956B7BA83E}"/>
              </a:ext>
            </a:extLst>
          </p:cNvPr>
          <p:cNvSpPr txBox="1"/>
          <p:nvPr/>
        </p:nvSpPr>
        <p:spPr>
          <a:xfrm>
            <a:off x="3856353" y="6464779"/>
            <a:ext cx="906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90 000 + 2000 +         =   92 007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8F35056-E186-0C58-DF93-C5F7B1F899BA}"/>
              </a:ext>
            </a:extLst>
          </p:cNvPr>
          <p:cNvSpPr txBox="1"/>
          <p:nvPr/>
        </p:nvSpPr>
        <p:spPr>
          <a:xfrm>
            <a:off x="3856353" y="5307240"/>
            <a:ext cx="944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40 000 +8000 +  600 +       =   48 620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D0F44F8-7E91-D30B-37EB-FFECC457CB4E}"/>
              </a:ext>
            </a:extLst>
          </p:cNvPr>
          <p:cNvSpPr/>
          <p:nvPr/>
        </p:nvSpPr>
        <p:spPr>
          <a:xfrm>
            <a:off x="8748649" y="5334301"/>
            <a:ext cx="594833" cy="634835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E03397B-87DF-5E0C-8D93-B9439617580C}"/>
              </a:ext>
            </a:extLst>
          </p:cNvPr>
          <p:cNvSpPr/>
          <p:nvPr/>
        </p:nvSpPr>
        <p:spPr>
          <a:xfrm>
            <a:off x="7033742" y="2604069"/>
            <a:ext cx="632611" cy="662529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2E77DAC-8220-4C3E-F476-50586CD995F8}"/>
              </a:ext>
            </a:extLst>
          </p:cNvPr>
          <p:cNvSpPr/>
          <p:nvPr/>
        </p:nvSpPr>
        <p:spPr>
          <a:xfrm>
            <a:off x="7027724" y="4081827"/>
            <a:ext cx="849116" cy="677108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DB24012-B135-3D24-4751-2C1884E9891C}"/>
              </a:ext>
            </a:extLst>
          </p:cNvPr>
          <p:cNvSpPr/>
          <p:nvPr/>
        </p:nvSpPr>
        <p:spPr>
          <a:xfrm>
            <a:off x="7470037" y="6530482"/>
            <a:ext cx="630371" cy="634835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AB1A157-FF5D-7A8F-368D-3957B9461782}"/>
              </a:ext>
            </a:extLst>
          </p:cNvPr>
          <p:cNvSpPr/>
          <p:nvPr/>
        </p:nvSpPr>
        <p:spPr>
          <a:xfrm>
            <a:off x="8621507" y="5256208"/>
            <a:ext cx="849116" cy="805181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0" grpId="0" animBg="1"/>
      <p:bldP spid="31" grpId="0" animBg="1"/>
      <p:bldP spid="3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135101" cy="1266230"/>
            <a:chOff x="1470819" y="1943100"/>
            <a:chExt cx="14135101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cùng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Nam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xem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trường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Nam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bao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18" name="Text Box 14">
            <a:extLst>
              <a:ext uri="{FF2B5EF4-FFF2-40B4-BE49-F238E27FC236}">
                <a16:creationId xmlns:a16="http://schemas.microsoft.com/office/drawing/2014/main" id="{C27B7F3E-DF39-72B7-004F-B0A588BDA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10 000-100 000-t2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12DB9D3-A841-5E46-4E4A-469C666672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852"/>
          <a:stretch/>
        </p:blipFill>
        <p:spPr>
          <a:xfrm>
            <a:off x="2062776" y="2964130"/>
            <a:ext cx="13371745" cy="4574345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0DB7CAA-7761-CDC9-CFFD-919691922770}"/>
              </a:ext>
            </a:extLst>
          </p:cNvPr>
          <p:cNvSpPr/>
          <p:nvPr/>
        </p:nvSpPr>
        <p:spPr>
          <a:xfrm>
            <a:off x="8215519" y="3122148"/>
            <a:ext cx="4877372" cy="177130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Bạn</a:t>
            </a:r>
            <a:r>
              <a:rPr lang="en-US" b="1" dirty="0"/>
              <a:t> </a:t>
            </a:r>
            <a:r>
              <a:rPr lang="en-US" b="1" dirty="0" err="1"/>
              <a:t>tính</a:t>
            </a:r>
            <a:r>
              <a:rPr lang="en-US" b="1" dirty="0"/>
              <a:t> </a:t>
            </a:r>
            <a:r>
              <a:rPr lang="en-US" b="1" dirty="0" err="1"/>
              <a:t>nhé</a:t>
            </a:r>
            <a:r>
              <a:rPr lang="en-US" b="1" dirty="0"/>
              <a:t>!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trường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chúng</a:t>
            </a:r>
            <a:r>
              <a:rPr lang="en-US" b="1" dirty="0"/>
              <a:t> </a:t>
            </a:r>
            <a:r>
              <a:rPr lang="en-US" b="1" dirty="0" err="1"/>
              <a:t>mình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tròn</a:t>
            </a:r>
            <a:r>
              <a:rPr lang="en-US" b="1" dirty="0"/>
              <a:t> </a:t>
            </a:r>
            <a:r>
              <a:rPr lang="en-US" b="1" dirty="0" err="1"/>
              <a:t>chục</a:t>
            </a:r>
            <a:r>
              <a:rPr lang="en-US" b="1" dirty="0"/>
              <a:t> </a:t>
            </a:r>
            <a:r>
              <a:rPr lang="en-US" b="1" dirty="0" err="1"/>
              <a:t>bé</a:t>
            </a:r>
            <a:r>
              <a:rPr lang="en-US" b="1" dirty="0"/>
              <a:t> </a:t>
            </a:r>
            <a:r>
              <a:rPr lang="en-US" b="1" dirty="0" err="1"/>
              <a:t>nhất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bốn</a:t>
            </a:r>
            <a:r>
              <a:rPr lang="en-US" b="1" dirty="0"/>
              <a:t> </a:t>
            </a:r>
            <a:r>
              <a:rPr lang="en-US" b="1" dirty="0" err="1"/>
              <a:t>chữ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khác</a:t>
            </a:r>
            <a:r>
              <a:rPr lang="en-US" b="1" dirty="0"/>
              <a:t> </a:t>
            </a:r>
            <a:r>
              <a:rPr lang="en-US" b="1" dirty="0" err="1"/>
              <a:t>nhau</a:t>
            </a:r>
            <a:r>
              <a:rPr lang="en-US" b="1" dirty="0"/>
              <a:t> 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E8FD574-AE9A-5FB9-9497-36B129DACEB1}"/>
              </a:ext>
            </a:extLst>
          </p:cNvPr>
          <p:cNvSpPr/>
          <p:nvPr/>
        </p:nvSpPr>
        <p:spPr>
          <a:xfrm>
            <a:off x="3569007" y="3063421"/>
            <a:ext cx="3490434" cy="177130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Mai </a:t>
            </a:r>
            <a:r>
              <a:rPr lang="en-US" b="1" dirty="0" err="1"/>
              <a:t>ơi</a:t>
            </a:r>
            <a:r>
              <a:rPr lang="en-US" b="1" dirty="0"/>
              <a:t> ! </a:t>
            </a:r>
            <a:r>
              <a:rPr lang="en-US" b="1" dirty="0" err="1"/>
              <a:t>Trường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chúng</a:t>
            </a:r>
            <a:r>
              <a:rPr lang="en-US" b="1" dirty="0"/>
              <a:t> </a:t>
            </a:r>
            <a:r>
              <a:rPr lang="en-US" b="1" dirty="0" err="1"/>
              <a:t>mình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bao </a:t>
            </a:r>
            <a:r>
              <a:rPr lang="en-US" b="1" dirty="0" err="1"/>
              <a:t>nhiêu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nhỉ</a:t>
            </a:r>
            <a:r>
              <a:rPr lang="en-US" b="1" dirty="0"/>
              <a:t>?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4C2FFBB-1EA1-0DD6-B0D4-AD78723964B9}"/>
              </a:ext>
            </a:extLst>
          </p:cNvPr>
          <p:cNvSpPr/>
          <p:nvPr/>
        </p:nvSpPr>
        <p:spPr>
          <a:xfrm>
            <a:off x="2270919" y="7641793"/>
            <a:ext cx="13648660" cy="1295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1230 .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1230 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83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551</Words>
  <Application>Microsoft Office PowerPoint</Application>
  <PresentationFormat>Custom</PresentationFormat>
  <Paragraphs>67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116</cp:revision>
  <dcterms:created xsi:type="dcterms:W3CDTF">2022-07-10T01:37:20Z</dcterms:created>
  <dcterms:modified xsi:type="dcterms:W3CDTF">2022-08-16T14:23:19Z</dcterms:modified>
</cp:coreProperties>
</file>