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70" r:id="rId4"/>
    <p:sldId id="272" r:id="rId5"/>
    <p:sldId id="274" r:id="rId6"/>
    <p:sldId id="276" r:id="rId7"/>
    <p:sldId id="261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18" y="1651865"/>
            <a:ext cx="10061069" cy="50550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32919" y="7086600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12 324.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407336" cy="681454"/>
            <a:chOff x="1470819" y="1943100"/>
            <a:chExt cx="540733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99635"/>
              </p:ext>
            </p:extLst>
          </p:nvPr>
        </p:nvGraphicFramePr>
        <p:xfrm>
          <a:off x="186059" y="2456596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222594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49" y="67056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963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411272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40956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40955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411" y="6764054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78131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764054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2" y="2895600"/>
            <a:ext cx="13676653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43304" y="4191000"/>
            <a:ext cx="16598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1319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79826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8542" y="2628646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6412" y="5467201"/>
            <a:ext cx="115086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546" y="1892640"/>
            <a:ext cx="3352800" cy="2476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86" y="5181600"/>
            <a:ext cx="3352800" cy="24553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3085112" y="5475439"/>
            <a:ext cx="2392682" cy="628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81919" y="6500485"/>
            <a:ext cx="1066800" cy="2286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919" y="6437357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3896" y="5038426"/>
            <a:ext cx="30143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7919" y="2539135"/>
            <a:ext cx="110617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519" y="5680853"/>
            <a:ext cx="1150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81" y="5104268"/>
            <a:ext cx="3352800" cy="247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54091" y="6328223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631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67311" y="3268723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06681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173649" y="5387785"/>
            <a:ext cx="2368782" cy="637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081919" y="6308830"/>
            <a:ext cx="1198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37814" y="3196294"/>
            <a:ext cx="1142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81719" y="2128481"/>
            <a:ext cx="2935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35646" y="5265354"/>
            <a:ext cx="2894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8519" y="1756946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3" y="2347784"/>
            <a:ext cx="135636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5" y="6615113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16" y="6615113"/>
            <a:ext cx="3368337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78" y="6687323"/>
            <a:ext cx="2965351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99" y="6752195"/>
            <a:ext cx="2656338" cy="9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447</Words>
  <Application>Microsoft Office PowerPoint</Application>
  <PresentationFormat>Custom</PresentationFormat>
  <Paragraphs>94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130</cp:revision>
  <dcterms:created xsi:type="dcterms:W3CDTF">2022-07-10T01:37:20Z</dcterms:created>
  <dcterms:modified xsi:type="dcterms:W3CDTF">2026-03-09T08:06:13Z</dcterms:modified>
</cp:coreProperties>
</file>