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5" r:id="rId4"/>
    <p:sldId id="259" r:id="rId5"/>
    <p:sldId id="260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9" y="1703356"/>
            <a:ext cx="14782800" cy="441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2988163"/>
            <a:ext cx="14250656" cy="4827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1552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1629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1678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253821" cy="2474253"/>
            <a:chOff x="1470819" y="1943100"/>
            <a:chExt cx="9253821" cy="2474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8653331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3437" y="1775254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3437" y="2972663"/>
            <a:ext cx="1600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719" y="2362200"/>
            <a:ext cx="1579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8233" y="3551463"/>
            <a:ext cx="1973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101673" y="990028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3" y="2791177"/>
            <a:ext cx="14018131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11363" y="3048000"/>
            <a:ext cx="1447070" cy="1518791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3795" y="4919567"/>
            <a:ext cx="1447070" cy="1518791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5658" y="5132521"/>
            <a:ext cx="1604619" cy="1518791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43319" y="3326451"/>
            <a:ext cx="1687884" cy="961887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805046"/>
              <a:ext cx="12954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23795" y="3195190"/>
            <a:ext cx="1505972" cy="129540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210</Words>
  <Application>Microsoft Office PowerPoint</Application>
  <PresentationFormat>Custom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2022-07-10T01:37:20Z</dcterms:created>
  <dcterms:modified xsi:type="dcterms:W3CDTF">2026-03-09T08:06:29Z</dcterms:modified>
</cp:coreProperties>
</file>