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07" r:id="rId2"/>
    <p:sldId id="439" r:id="rId3"/>
    <p:sldId id="427" r:id="rId4"/>
    <p:sldId id="440" r:id="rId5"/>
    <p:sldId id="441" r:id="rId6"/>
    <p:sldId id="442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6" d="100"/>
          <a:sy n="86" d="100"/>
        </p:scale>
        <p:origin x="276" y="10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95"/>
          <p:cNvSpPr>
            <a:spLocks noChangeArrowheads="1"/>
          </p:cNvSpPr>
          <p:nvPr/>
        </p:nvSpPr>
        <p:spPr bwMode="auto">
          <a:xfrm>
            <a:off x="4748364" y="1334869"/>
            <a:ext cx="6792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MUA ĐỒ SIÊU THỊ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90342" y="3680028"/>
            <a:ext cx="556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tr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5119" y="3076507"/>
            <a:ext cx="37481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ch hay tr: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Bầu </a:t>
            </a:r>
            <a:r>
              <a:rPr lang="en-US" sz="4000">
                <a:solidFill>
                  <a:srgbClr val="0000CC"/>
                </a:solidFill>
              </a:rPr>
              <a:t>…</a:t>
            </a:r>
            <a:r>
              <a:rPr lang="en-US" sz="4000" b="1">
                <a:solidFill>
                  <a:srgbClr val="0000CC"/>
                </a:solidFill>
              </a:rPr>
              <a:t>ời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8072" r="-349" b="12036"/>
          <a:stretch/>
        </p:blipFill>
        <p:spPr>
          <a:xfrm>
            <a:off x="1432719" y="2468410"/>
            <a:ext cx="4070723" cy="25396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09519" y="3142881"/>
            <a:ext cx="34355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s hay x: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sóng </a:t>
            </a:r>
            <a:r>
              <a:rPr lang="en-US" sz="4000">
                <a:solidFill>
                  <a:srgbClr val="0000CC"/>
                </a:solidFill>
              </a:rPr>
              <a:t>…</a:t>
            </a:r>
            <a:r>
              <a:rPr lang="en-US" sz="4000" b="1">
                <a:solidFill>
                  <a:srgbClr val="0000CC"/>
                </a:solidFill>
              </a:rPr>
              <a:t>anh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01731" y="374640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15946" r="7331" b="16367"/>
          <a:stretch/>
        </p:blipFill>
        <p:spPr>
          <a:xfrm>
            <a:off x="6353512" y="2640242"/>
            <a:ext cx="3391563" cy="232871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037400" y="2969761"/>
            <a:ext cx="30620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l hay n</a:t>
            </a:r>
          </a:p>
          <a:p>
            <a:pPr algn="ctr"/>
            <a:r>
              <a:rPr lang="en-US" sz="4000">
                <a:solidFill>
                  <a:srgbClr val="0000CC"/>
                </a:solidFill>
              </a:rPr>
              <a:t>….</a:t>
            </a:r>
            <a:r>
              <a:rPr lang="en-US" sz="4000" b="1">
                <a:solidFill>
                  <a:srgbClr val="0000CC"/>
                </a:solidFill>
              </a:rPr>
              <a:t>ồng bàn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547809" y="3570964"/>
            <a:ext cx="32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13914" r="6745" b="12751"/>
          <a:stretch/>
        </p:blipFill>
        <p:spPr>
          <a:xfrm>
            <a:off x="10865610" y="2354796"/>
            <a:ext cx="3524590" cy="255337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32719" y="6242509"/>
            <a:ext cx="3462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? hay ~: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Lươi mác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52538" y="661643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~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/>
          <a:stretch/>
        </p:blipFill>
        <p:spPr>
          <a:xfrm>
            <a:off x="1432719" y="5237706"/>
            <a:ext cx="3462807" cy="306809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395119" y="6242508"/>
            <a:ext cx="51908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ươn hay ương: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v</a:t>
            </a:r>
            <a:r>
              <a:rPr lang="en-US" sz="4000">
                <a:solidFill>
                  <a:srgbClr val="0000CC"/>
                </a:solidFill>
              </a:rPr>
              <a:t>…….</a:t>
            </a:r>
            <a:r>
              <a:rPr lang="en-US" sz="4000" b="1">
                <a:solidFill>
                  <a:srgbClr val="0000CC"/>
                </a:solidFill>
              </a:rPr>
              <a:t> vai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0870" y="6849000"/>
            <a:ext cx="1234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ươn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5502658"/>
            <a:ext cx="5091058" cy="280314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375878" y="6308657"/>
            <a:ext cx="32928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l hay n: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bếp </a:t>
            </a:r>
            <a:r>
              <a:rPr lang="en-US" sz="4000">
                <a:solidFill>
                  <a:srgbClr val="0000CC"/>
                </a:solidFill>
              </a:rPr>
              <a:t>…</a:t>
            </a:r>
            <a:r>
              <a:rPr lang="en-US" sz="4000" b="1">
                <a:solidFill>
                  <a:srgbClr val="0000CC"/>
                </a:solidFill>
              </a:rPr>
              <a:t>ửa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168089" y="6912178"/>
            <a:ext cx="32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878" y="5201611"/>
            <a:ext cx="3468041" cy="285119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1" grpId="0"/>
      <p:bldP spid="33" grpId="0"/>
      <p:bldP spid="35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69776" t="19312" r="17328" b="54233"/>
          <a:stretch/>
        </p:blipFill>
        <p:spPr bwMode="auto">
          <a:xfrm>
            <a:off x="899319" y="762000"/>
            <a:ext cx="6629400" cy="769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58366" t="20900" r="6746" b="44709"/>
          <a:stretch/>
        </p:blipFill>
        <p:spPr bwMode="auto">
          <a:xfrm>
            <a:off x="7985919" y="762000"/>
            <a:ext cx="7696200" cy="769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8235" y="2828092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Nhốt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6858000" cy="1261884"/>
            <a:chOff x="1508919" y="1888664"/>
            <a:chExt cx="3733800" cy="1261884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650035" y="2825889"/>
            <a:ext cx="54318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(Lâm Giang) 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6991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1595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202596" y="4222517"/>
            <a:ext cx="2744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196" y="6184900"/>
            <a:ext cx="312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3715" y="4273317"/>
            <a:ext cx="325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cành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3715" y="6237359"/>
            <a:ext cx="325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5520" y="4270514"/>
            <a:ext cx="31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47919" y="6282135"/>
            <a:ext cx="314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86198" y="4324117"/>
            <a:ext cx="304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9988" y="6311900"/>
            <a:ext cx="285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02596" y="4245114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70457" y="4280411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617015" y="4293111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599319" y="4397514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02696" y="6223000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0572" y="6262759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028869" y="6329062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472319" y="6367162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22" grpId="0"/>
      <p:bldP spid="24" grpId="0"/>
      <p:bldP spid="26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720" y="282839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Bài 3 a.Chọn ch hay tr thay cho ô vuông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89718" y="3536276"/>
            <a:ext cx="1263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7355" y="3555326"/>
            <a:ext cx="66278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4520" y="3574376"/>
            <a:ext cx="8062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5239" y="4282262"/>
            <a:ext cx="662781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5546" y="4291252"/>
            <a:ext cx="651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47355" y="4282262"/>
            <a:ext cx="835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5240" y="5078343"/>
            <a:ext cx="73310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3545" y="5078343"/>
            <a:ext cx="712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ung.Khi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78929" y="5062210"/>
            <a:ext cx="595915" cy="641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44960" y="5192955"/>
            <a:ext cx="685454" cy="570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1201" y="5124509"/>
            <a:ext cx="854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1337" y="5832395"/>
            <a:ext cx="107211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1" grpId="0"/>
      <p:bldP spid="12" grpId="0" animBg="1"/>
      <p:bldP spid="27" grpId="0"/>
      <p:bldP spid="32" grpId="0"/>
      <p:bldP spid="33" grpId="0" animBg="1"/>
      <p:bldP spid="34" grpId="0"/>
      <p:bldP spid="35" grpId="0" animBg="1"/>
      <p:bldP spid="36" grpId="0" animBg="1"/>
      <p:bldP spid="37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9663</TotalTime>
  <Words>317</Words>
  <Application>Microsoft Office PowerPoint</Application>
  <PresentationFormat>Custom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1090</cp:revision>
  <dcterms:created xsi:type="dcterms:W3CDTF">2008-09-09T22:52:10Z</dcterms:created>
  <dcterms:modified xsi:type="dcterms:W3CDTF">2025-01-13T03:19:55Z</dcterms:modified>
</cp:coreProperties>
</file>