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87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EBFA3-156A-4A57-AC71-47B7CD692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4A621B-FABA-4C48-92D1-32F91AF4FD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F2408-AC34-42F4-B6B6-84B040B53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44514-104D-4F66-BA09-5E595DEA6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A0CFE-36F5-484E-A377-F160DE5F0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4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1065B-5027-4C83-BC6D-BE99DEA8F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0767E0-C7EC-4EF9-AE74-81F015471A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7735F-958F-4EC5-A002-D4EE0A6F9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35D86-1A79-4C73-85C9-32CE1E862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5D68D-985B-404A-9547-62FB77638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5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56F73C-3847-4381-9812-163980425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FCB076-173C-42E9-8338-1B86400A33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AAE3B-30FD-40EB-8BA1-9E99D990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59B47-9CE7-4247-991B-05BF42BE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48204-1F00-4100-90F0-2F06ECCD5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41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85366578-62B3-43F0-BF15-42AAAE82056F}"/>
              </a:ext>
            </a:extLst>
          </p:cNvPr>
          <p:cNvSpPr/>
          <p:nvPr userDrawn="1"/>
        </p:nvSpPr>
        <p:spPr>
          <a:xfrm>
            <a:off x="412282" y="440088"/>
            <a:ext cx="11495238" cy="62227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0A074D3B-6AF1-4152-8150-BFFC54279F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704"/>
          <a:stretch/>
        </p:blipFill>
        <p:spPr>
          <a:xfrm>
            <a:off x="548226" y="440088"/>
            <a:ext cx="907281" cy="92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175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D3608-6CF5-470A-9672-21B1A85B5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4BC67-39A9-45D0-974F-C76933589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46E80-16D4-408F-B7B0-B64390379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F426-6A2A-4C9C-96D6-97181E981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7FF08-6789-4F9F-827B-3041B4BA2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511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52F19-D545-4FCC-9FB7-B944E1AE1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63FAB-5BB2-472E-88F4-28FE20F8E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D5565-883C-4A27-82D5-2BF63A0C2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6ABEA-32F9-4FD2-96C3-6202E641D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0AF6C-1216-477E-A208-9023EC9DB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53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7F603-1688-4DFD-965F-A1D135A4C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0E941-1B72-4687-9225-2A33A9B86B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FF64A-8DC3-4AFD-8B0F-044454E92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0D6E2-4F90-4D68-B5D2-50E16E31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27022-DB10-4194-8405-6A0381429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AC0BF-AC89-4C54-9577-9D5B995C1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1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5C6FB-A5B2-4E1A-9F1A-EEF552BA4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07077-229B-426E-A26D-9CDA00DC2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9685AF-8E98-48E3-8556-88EF5EB16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D25BF8-5637-430D-AD5A-3353B9F435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3E0A18-B739-4CBC-B8F3-1596DAC98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454697-9A02-466B-B9D2-E25C695B2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F31AB-3B4E-4A6A-89A0-65820949A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CA3A20-A743-41B1-8067-8D216A9A8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FEB08-CE03-4A34-BC35-8579BE057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97D821-033C-49EC-A3D1-47B4F647B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F5B97E-F2B7-40D2-A725-9FCD196FA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F71538-E550-46C5-B983-02A8EF5E3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86CC9F-21FB-4E67-AD37-00D63C95A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F7A8B-40AE-4F54-A346-0212F6DD3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B0AB46-68DC-4E0C-87EA-2B3EB795A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5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BCD7F-3CE2-48CC-B9E2-0E8C88F3A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A953C-E158-44DB-BC7B-4FB3D2607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56BDFE-9785-4615-8238-FA52F6018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3884E-C03E-4222-BC4F-76EA6EA3E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0F60A-291B-4E79-9B87-49B5A6658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1591DB-2CEC-42A4-8BE9-DF32C4BE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0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B272C-1F4E-4DD0-9A0A-5E44DE3F8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636AC3-E5B1-499E-8D5D-4C0B69FF53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513019-2FDD-459D-8036-E390E0906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1FB6F0-27E4-4F7C-8828-ABBEB7C12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16CF1C-F8E8-431F-A19B-405367A83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9D156-6A33-490F-9779-74C4EDC7F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1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70DBCC-1F2A-4C5C-8F92-08B65C2C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28995-27B1-401D-BA63-53A260C77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579A5-836D-445D-A9F2-39D1FAB6C1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C2FA7-85ED-481B-AA93-0926BC6B6220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4AD14-FAFB-4F74-8A64-022F9C6183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0AF1E-B80B-4C66-B870-5A0F75DEB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D3EF0-C306-4701-89E9-19A33C4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26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63623-F46C-4102-A58E-C9DDDE3059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30AADA-EE55-4871-BB1B-C2EC5B38DB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378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3E8A963-DE9F-4B3E-81A0-D3E865D0234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6274" y="1762124"/>
          <a:ext cx="11020425" cy="286321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366281">
                  <a:extLst>
                    <a:ext uri="{9D8B030D-6E8A-4147-A177-3AD203B41FA5}">
                      <a16:colId xmlns:a16="http://schemas.microsoft.com/office/drawing/2014/main" val="30125377"/>
                    </a:ext>
                  </a:extLst>
                </a:gridCol>
                <a:gridCol w="4425045">
                  <a:extLst>
                    <a:ext uri="{9D8B030D-6E8A-4147-A177-3AD203B41FA5}">
                      <a16:colId xmlns:a16="http://schemas.microsoft.com/office/drawing/2014/main" val="3701245167"/>
                    </a:ext>
                  </a:extLst>
                </a:gridCol>
                <a:gridCol w="4229099">
                  <a:extLst>
                    <a:ext uri="{9D8B030D-6E8A-4147-A177-3AD203B41FA5}">
                      <a16:colId xmlns:a16="http://schemas.microsoft.com/office/drawing/2014/main" val="4280212298"/>
                    </a:ext>
                  </a:extLst>
                </a:gridCol>
              </a:tblGrid>
              <a:tr h="602715"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  <a:p>
                      <a:pPr algn="ctr"/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2159928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51892878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8660233"/>
                  </a:ext>
                </a:extLst>
              </a:tr>
              <a:tr h="411691">
                <a:tc>
                  <a:txBody>
                    <a:bodyPr/>
                    <a:lstStyle/>
                    <a:p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6246509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0BF2A32-DA1D-4924-83DC-9CE049EFCBD5}"/>
              </a:ext>
            </a:extLst>
          </p:cNvPr>
          <p:cNvSpPr txBox="1"/>
          <p:nvPr/>
        </p:nvSpPr>
        <p:spPr>
          <a:xfrm>
            <a:off x="3061187" y="2810764"/>
            <a:ext cx="4385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3C8BF5-57FD-42B2-9EDD-7FD20E1D2295}"/>
              </a:ext>
            </a:extLst>
          </p:cNvPr>
          <p:cNvSpPr txBox="1"/>
          <p:nvPr/>
        </p:nvSpPr>
        <p:spPr>
          <a:xfrm>
            <a:off x="7463937" y="2842328"/>
            <a:ext cx="4232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quá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lắm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50707E-03C2-44D3-8E02-A14D3E55531A}"/>
              </a:ext>
            </a:extLst>
          </p:cNvPr>
          <p:cNvSpPr txBox="1"/>
          <p:nvPr/>
        </p:nvSpPr>
        <p:spPr>
          <a:xfrm>
            <a:off x="676274" y="2812141"/>
            <a:ext cx="240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6DF39F-F005-449B-9450-E0468FB44CFF}"/>
              </a:ext>
            </a:extLst>
          </p:cNvPr>
          <p:cNvSpPr txBox="1"/>
          <p:nvPr/>
        </p:nvSpPr>
        <p:spPr>
          <a:xfrm>
            <a:off x="7493240" y="1792883"/>
            <a:ext cx="42327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80B5A9-5283-4007-9D04-77B4C4BAC89E}"/>
              </a:ext>
            </a:extLst>
          </p:cNvPr>
          <p:cNvSpPr txBox="1"/>
          <p:nvPr/>
        </p:nvSpPr>
        <p:spPr>
          <a:xfrm>
            <a:off x="3072177" y="1765110"/>
            <a:ext cx="43873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B0B32E-23C2-4C11-AE48-961E868E83D7}"/>
              </a:ext>
            </a:extLst>
          </p:cNvPr>
          <p:cNvSpPr txBox="1"/>
          <p:nvPr/>
        </p:nvSpPr>
        <p:spPr>
          <a:xfrm>
            <a:off x="676274" y="3441593"/>
            <a:ext cx="240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FF54CC-5122-4AEA-83CA-FDD2226A11CC}"/>
              </a:ext>
            </a:extLst>
          </p:cNvPr>
          <p:cNvSpPr txBox="1"/>
          <p:nvPr/>
        </p:nvSpPr>
        <p:spPr>
          <a:xfrm>
            <a:off x="676274" y="4013856"/>
            <a:ext cx="240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5F2036-BD5C-436C-AF46-C3AB7D00D2F1}"/>
              </a:ext>
            </a:extLst>
          </p:cNvPr>
          <p:cNvSpPr txBox="1"/>
          <p:nvPr/>
        </p:nvSpPr>
        <p:spPr>
          <a:xfrm>
            <a:off x="5495192" y="3733980"/>
            <a:ext cx="1723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7212CA-70F9-4940-8F2C-89A88FDB28EE}"/>
              </a:ext>
            </a:extLst>
          </p:cNvPr>
          <p:cNvSpPr txBox="1"/>
          <p:nvPr/>
        </p:nvSpPr>
        <p:spPr>
          <a:xfrm>
            <a:off x="3061186" y="3393208"/>
            <a:ext cx="4385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chấm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FC3B5A-E5F2-4DFF-9B2D-14456102EEC2}"/>
              </a:ext>
            </a:extLst>
          </p:cNvPr>
          <p:cNvSpPr txBox="1"/>
          <p:nvPr/>
        </p:nvSpPr>
        <p:spPr>
          <a:xfrm>
            <a:off x="7493241" y="3418564"/>
            <a:ext cx="4385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chấm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than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BE39A8-BE55-44CD-A059-84B0E74B3351}"/>
              </a:ext>
            </a:extLst>
          </p:cNvPr>
          <p:cNvSpPr txBox="1"/>
          <p:nvPr/>
        </p:nvSpPr>
        <p:spPr>
          <a:xfrm>
            <a:off x="7493240" y="4038507"/>
            <a:ext cx="4385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thán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/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xúc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2A4DD32-37A1-412B-BD23-D0EB2E5E3399}"/>
              </a:ext>
            </a:extLst>
          </p:cNvPr>
          <p:cNvSpPr txBox="1"/>
          <p:nvPr/>
        </p:nvSpPr>
        <p:spPr>
          <a:xfrm>
            <a:off x="3072176" y="4075328"/>
            <a:ext cx="4385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Kể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34776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等线</vt:lpstr>
      <vt:lpstr>Arial</vt:lpstr>
      <vt:lpstr>Arial-Rounded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2024-10-15T01:33:21Z</dcterms:created>
  <dcterms:modified xsi:type="dcterms:W3CDTF">2024-10-15T01:33:32Z</dcterms:modified>
</cp:coreProperties>
</file>