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6" d="100"/>
          <a:sy n="86" d="100"/>
        </p:scale>
        <p:origin x="342" y="10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GIANG BIÊN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PHƯƠNG TIỆN GIAO THÔNG</a:t>
            </a: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àng quê</a:t>
            </a: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òng đỏ</a:t>
            </a: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a:solidFill>
                  <a:srgbClr val="0000CC"/>
                </a:solidFill>
              </a:rPr>
              <a:t>Điền tr hay ch:</a:t>
            </a:r>
          </a:p>
          <a:p>
            <a:pPr algn="ctr"/>
            <a:r>
              <a:rPr lang="en-US" sz="3600" b="1">
                <a:solidFill>
                  <a:srgbClr val="0000CC"/>
                </a:solidFill>
              </a:rPr>
              <a:t>rất</a:t>
            </a:r>
            <a:r>
              <a:rPr lang="en-US" sz="3600">
                <a:solidFill>
                  <a:srgbClr val="0000CC"/>
                </a:solidFill>
              </a:rPr>
              <a:t> …</a:t>
            </a:r>
            <a:r>
              <a:rPr lang="en-US" sz="3600" b="1">
                <a:solidFill>
                  <a:srgbClr val="0000CC"/>
                </a:solidFill>
              </a:rPr>
              <a:t>ong</a:t>
            </a: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a:solidFill>
                  <a:srgbClr val="FF0000"/>
                </a:solidFill>
              </a:rPr>
              <a:t>tr</a:t>
            </a: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áng</a:t>
            </a:r>
            <a:r>
              <a:rPr lang="en-US" sz="3600">
                <a:solidFill>
                  <a:srgbClr val="0000CC"/>
                </a:solidFill>
              </a:rPr>
              <a:t> …</a:t>
            </a:r>
            <a:r>
              <a:rPr lang="en-US" sz="3600" b="1">
                <a:solidFill>
                  <a:srgbClr val="0000CC"/>
                </a:solidFill>
              </a:rPr>
              <a:t>anh</a:t>
            </a: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óng</a:t>
            </a:r>
            <a:r>
              <a:rPr lang="en-US" sz="3600">
                <a:solidFill>
                  <a:srgbClr val="0000CC"/>
                </a:solidFill>
              </a:rPr>
              <a:t> …</a:t>
            </a:r>
            <a:r>
              <a:rPr lang="en-US" sz="3600" b="1">
                <a:solidFill>
                  <a:srgbClr val="0000CC"/>
                </a:solidFill>
              </a:rPr>
              <a:t>ánh</a:t>
            </a: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b="1">
                <a:solidFill>
                  <a:srgbClr val="0000CC"/>
                </a:solidFill>
              </a:rPr>
              <a:t>chói</a:t>
            </a:r>
            <a:r>
              <a:rPr lang="en-US" sz="3600">
                <a:solidFill>
                  <a:srgbClr val="0000CC"/>
                </a:solidFill>
              </a:rPr>
              <a:t>…</a:t>
            </a:r>
            <a:r>
              <a:rPr lang="en-US" sz="3600" b="1">
                <a:solidFill>
                  <a:srgbClr val="0000CC"/>
                </a:solidFill>
              </a:rPr>
              <a:t>ọi</a:t>
            </a: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a:solidFill>
                  <a:srgbClr val="FF0000"/>
                </a:solidFill>
              </a:rPr>
              <a:t>l</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(Theo Trần Hoài Dương)</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 sáng xanh, </a:t>
            </a:r>
            <a:r>
              <a:rPr lang="nl-NL" sz="4000" b="1">
                <a:solidFill>
                  <a:srgbClr val="0000CC"/>
                </a:solidFill>
                <a:latin typeface="Times New Roman" panose="02020603050405020304" pitchFamily="18" charset="0"/>
                <a:cs typeface="Times New Roman" panose="02020603050405020304" pitchFamily="18" charset="0"/>
              </a:rPr>
              <a:t>lóa 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348</Words>
  <Application>Microsoft Office PowerPoint</Application>
  <PresentationFormat>Custom</PresentationFormat>
  <Paragraphs>69</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2025-01-13T03:46:21Z</dcterms:modified>
</cp:coreProperties>
</file>