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 varScale="1">
        <p:scale>
          <a:sx n="108" d="100"/>
          <a:sy n="108" d="100"/>
        </p:scale>
        <p:origin x="18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&gt; 15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7702" y="478504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&lt; 16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7" y="17286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7391400" y="4948457"/>
            <a:ext cx="1447800" cy="16478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DCCC598-0DB7-42F7-8A6B-28010D3D23D7}"/>
              </a:ext>
            </a:extLst>
          </p:cNvPr>
          <p:cNvSpPr/>
          <p:nvPr/>
        </p:nvSpPr>
        <p:spPr>
          <a:xfrm>
            <a:off x="2209800" y="4948457"/>
            <a:ext cx="1246094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Admin</cp:lastModifiedBy>
  <cp:revision>35</cp:revision>
  <dcterms:created xsi:type="dcterms:W3CDTF">2020-08-07T10:00:55Z</dcterms:created>
  <dcterms:modified xsi:type="dcterms:W3CDTF">2025-02-11T07:12:46Z</dcterms:modified>
</cp:coreProperties>
</file>