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7"/>
  </p:notesMasterIdLst>
  <p:sldIdLst>
    <p:sldId id="257" r:id="rId6"/>
    <p:sldId id="259" r:id="rId7"/>
    <p:sldId id="258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32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9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7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8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6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26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5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3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90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57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5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1"/>
            <a:ext cx="12052837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14676" r="-115" b="59205"/>
          <a:stretch/>
        </p:blipFill>
        <p:spPr>
          <a:xfrm>
            <a:off x="-1" y="1261014"/>
            <a:ext cx="12192001" cy="44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096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0" t="39087" r="-1356" b="30593"/>
          <a:stretch/>
        </p:blipFill>
        <p:spPr>
          <a:xfrm>
            <a:off x="0" y="939452"/>
            <a:ext cx="12163983" cy="50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67580" r="1"/>
          <a:stretch/>
        </p:blipFill>
        <p:spPr>
          <a:xfrm>
            <a:off x="0" y="579566"/>
            <a:ext cx="12192000" cy="551058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1433733">
            <a:off x="446559" y="2981438"/>
            <a:ext cx="1732625" cy="1254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vi-VN" sz="2800" b="1" dirty="0" smtClean="0">
                <a:solidFill>
                  <a:schemeClr val="accent3">
                    <a:lumMod val="75000"/>
                  </a:schemeClr>
                </a:solidFill>
              </a:rPr>
              <a:t>hân </a:t>
            </a:r>
            <a:r>
              <a:rPr lang="vi-VN" sz="2800" b="1" dirty="0" err="1" smtClean="0">
                <a:solidFill>
                  <a:schemeClr val="accent3">
                    <a:lumMod val="75000"/>
                  </a:schemeClr>
                </a:solidFill>
              </a:rPr>
              <a:t>thiết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8503" y="1929009"/>
            <a:ext cx="1728592" cy="13152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37095" y="2940288"/>
            <a:ext cx="1762247" cy="1290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vi-VN" sz="3200" b="1" dirty="0" err="1" smtClean="0">
                <a:solidFill>
                  <a:schemeClr val="accent3">
                    <a:lumMod val="75000"/>
                  </a:schemeClr>
                </a:solidFill>
              </a:rPr>
              <a:t>ần</a:t>
            </a:r>
            <a:r>
              <a:rPr lang="vi-VN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3200" b="1" dirty="0" err="1" smtClean="0">
                <a:solidFill>
                  <a:schemeClr val="accent3">
                    <a:lumMod val="75000"/>
                  </a:schemeClr>
                </a:solidFill>
              </a:rPr>
              <a:t>gũi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6817" y="2054269"/>
            <a:ext cx="1741118" cy="12555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93893" y="1906894"/>
            <a:ext cx="1691013" cy="1237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9064" y="3027195"/>
            <a:ext cx="1665958" cy="1215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vi-VN" sz="2800" b="1" dirty="0" err="1" smtClean="0">
                <a:solidFill>
                  <a:schemeClr val="accent3">
                    <a:lumMod val="75000"/>
                  </a:schemeClr>
                </a:solidFill>
              </a:rPr>
              <a:t>uý</a:t>
            </a:r>
            <a:r>
              <a:rPr lang="vi-VN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2800" b="1" dirty="0" err="1" smtClean="0">
                <a:solidFill>
                  <a:schemeClr val="accent3">
                    <a:lumMod val="75000"/>
                  </a:schemeClr>
                </a:solidFill>
              </a:rPr>
              <a:t>mến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33348" y="3256767"/>
            <a:ext cx="1728592" cy="11899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" b="60000"/>
          <a:stretch/>
        </p:blipFill>
        <p:spPr>
          <a:xfrm>
            <a:off x="-101643" y="0"/>
            <a:ext cx="12290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 noGrp="1"/>
          </p:cNvSpPr>
          <p:nvPr>
            <p:ph type="ctrTitle"/>
          </p:nvPr>
        </p:nvSpPr>
        <p:spPr>
          <a:xfrm>
            <a:off x="2438400" y="89118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4000" b="1" dirty="0" err="1">
                <a:latin typeface="+mn-lt"/>
                <a:ea typeface="+mn-ea"/>
                <a:cs typeface="+mn-cs"/>
              </a:rPr>
              <a:t>Giải</a:t>
            </a:r>
            <a:r>
              <a:rPr lang="en-US" sz="4000" b="1" dirty="0">
                <a:latin typeface="+mn-lt"/>
                <a:ea typeface="+mn-ea"/>
                <a:cs typeface="+mn-cs"/>
              </a:rPr>
              <a:t> ô </a:t>
            </a:r>
            <a:r>
              <a:rPr lang="en-US" sz="4000" b="1" dirty="0" err="1">
                <a:latin typeface="+mn-lt"/>
                <a:ea typeface="+mn-ea"/>
                <a:cs typeface="+mn-cs"/>
              </a:rPr>
              <a:t>chữ</a:t>
            </a:r>
            <a:endParaRPr lang="en-US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752600" y="92988"/>
            <a:ext cx="609600" cy="5334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prstClr val="black"/>
                </a:solidFill>
              </a:rPr>
              <a:t>5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752600" y="685800"/>
            <a:ext cx="8686800" cy="529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</a:rPr>
              <a:t>Dựa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vào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err="1" smtClean="0">
                <a:solidFill>
                  <a:prstClr val="black"/>
                </a:solidFill>
              </a:rPr>
              <a:t>gợi</a:t>
            </a:r>
            <a:r>
              <a:rPr lang="vi-VN" sz="2400" dirty="0" smtClean="0">
                <a:solidFill>
                  <a:prstClr val="black"/>
                </a:solidFill>
              </a:rPr>
              <a:t> ý ở </a:t>
            </a:r>
            <a:r>
              <a:rPr lang="vi-VN" sz="2400" dirty="0" err="1" smtClean="0">
                <a:solidFill>
                  <a:prstClr val="black"/>
                </a:solidFill>
              </a:rPr>
              <a:t>dưới</a:t>
            </a:r>
            <a:r>
              <a:rPr lang="vi-VN" sz="2400" dirty="0" smtClean="0">
                <a:solidFill>
                  <a:prstClr val="black"/>
                </a:solidFill>
              </a:rPr>
              <a:t>, </a:t>
            </a:r>
            <a:r>
              <a:rPr lang="vi-VN" sz="2400" dirty="0" err="1" smtClean="0">
                <a:solidFill>
                  <a:prstClr val="black"/>
                </a:solidFill>
              </a:rPr>
              <a:t>tìm</a:t>
            </a:r>
            <a:r>
              <a:rPr lang="vi-VN" sz="2400" dirty="0" smtClean="0">
                <a:solidFill>
                  <a:prstClr val="black"/>
                </a:solidFill>
              </a:rPr>
              <a:t> ô </a:t>
            </a:r>
            <a:r>
              <a:rPr lang="vi-VN" sz="2400" dirty="0" err="1" smtClean="0">
                <a:solidFill>
                  <a:prstClr val="black"/>
                </a:solidFill>
              </a:rPr>
              <a:t>chữ</a:t>
            </a:r>
            <a:r>
              <a:rPr lang="vi-VN" sz="2400" dirty="0" smtClean="0">
                <a:solidFill>
                  <a:prstClr val="black"/>
                </a:solidFill>
              </a:rPr>
              <a:t> </a:t>
            </a:r>
            <a:r>
              <a:rPr lang="vi-VN" sz="2400" dirty="0" err="1" smtClean="0">
                <a:solidFill>
                  <a:prstClr val="black"/>
                </a:solidFill>
              </a:rPr>
              <a:t>hàng</a:t>
            </a:r>
            <a:r>
              <a:rPr lang="vi-VN" sz="2400" dirty="0" smtClean="0">
                <a:solidFill>
                  <a:prstClr val="black"/>
                </a:solidFill>
              </a:rPr>
              <a:t> ngang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752600" y="1215025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</a:rPr>
              <a:t> b. </a:t>
            </a:r>
            <a:r>
              <a:rPr lang="en-US" sz="3600" dirty="0" err="1">
                <a:solidFill>
                  <a:prstClr val="black"/>
                </a:solidFill>
              </a:rPr>
              <a:t>Đọc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vi-VN" sz="3600" dirty="0" smtClean="0">
                <a:solidFill>
                  <a:prstClr val="black"/>
                </a:solidFill>
              </a:rPr>
              <a:t>tên </a:t>
            </a:r>
            <a:r>
              <a:rPr lang="vi-VN" sz="3600" dirty="0" err="1" smtClean="0">
                <a:solidFill>
                  <a:prstClr val="black"/>
                </a:solidFill>
              </a:rPr>
              <a:t>người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bạn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của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Hà</a:t>
            </a:r>
            <a:r>
              <a:rPr lang="vi-VN" sz="3600" dirty="0" smtClean="0">
                <a:solidFill>
                  <a:prstClr val="black"/>
                </a:solidFill>
              </a:rPr>
              <a:t> ở </a:t>
            </a:r>
            <a:r>
              <a:rPr lang="vi-VN" sz="3600" dirty="0" err="1" smtClean="0">
                <a:solidFill>
                  <a:prstClr val="black"/>
                </a:solidFill>
              </a:rPr>
              <a:t>hàng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dọc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màu</a:t>
            </a:r>
            <a:r>
              <a:rPr lang="vi-VN" sz="3600" dirty="0" smtClean="0">
                <a:solidFill>
                  <a:prstClr val="black"/>
                </a:solidFill>
              </a:rPr>
              <a:t> </a:t>
            </a:r>
            <a:r>
              <a:rPr lang="vi-VN" sz="3600" dirty="0" err="1" smtClean="0">
                <a:solidFill>
                  <a:prstClr val="black"/>
                </a:solidFill>
              </a:rPr>
              <a:t>vàng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08079"/>
              </p:ext>
            </p:extLst>
          </p:nvPr>
        </p:nvGraphicFramePr>
        <p:xfrm>
          <a:off x="221711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14170"/>
              </p:ext>
            </p:extLst>
          </p:nvPr>
        </p:nvGraphicFramePr>
        <p:xfrm>
          <a:off x="168997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78148"/>
              </p:ext>
            </p:extLst>
          </p:nvPr>
        </p:nvGraphicFramePr>
        <p:xfrm>
          <a:off x="216700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89031"/>
              </p:ext>
            </p:extLst>
          </p:nvPr>
        </p:nvGraphicFramePr>
        <p:xfrm>
          <a:off x="314403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52941"/>
              </p:ext>
            </p:extLst>
          </p:nvPr>
        </p:nvGraphicFramePr>
        <p:xfrm>
          <a:off x="407409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08079"/>
              </p:ext>
            </p:extLst>
          </p:nvPr>
        </p:nvGraphicFramePr>
        <p:xfrm>
          <a:off x="227974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14170"/>
              </p:ext>
            </p:extLst>
          </p:nvPr>
        </p:nvGraphicFramePr>
        <p:xfrm>
          <a:off x="175260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78148"/>
              </p:ext>
            </p:extLst>
          </p:nvPr>
        </p:nvGraphicFramePr>
        <p:xfrm>
          <a:off x="222963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89031"/>
              </p:ext>
            </p:extLst>
          </p:nvPr>
        </p:nvGraphicFramePr>
        <p:xfrm>
          <a:off x="320666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52941"/>
              </p:ext>
            </p:extLst>
          </p:nvPr>
        </p:nvGraphicFramePr>
        <p:xfrm>
          <a:off x="413672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69771" r="1208" b="8128"/>
          <a:stretch/>
        </p:blipFill>
        <p:spPr>
          <a:xfrm>
            <a:off x="1886666" y="4133589"/>
            <a:ext cx="7948499" cy="25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43019"/>
              </p:ext>
            </p:extLst>
          </p:nvPr>
        </p:nvGraphicFramePr>
        <p:xfrm>
          <a:off x="221711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1295"/>
              </p:ext>
            </p:extLst>
          </p:nvPr>
        </p:nvGraphicFramePr>
        <p:xfrm>
          <a:off x="168997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12166"/>
              </p:ext>
            </p:extLst>
          </p:nvPr>
        </p:nvGraphicFramePr>
        <p:xfrm>
          <a:off x="216700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66703"/>
              </p:ext>
            </p:extLst>
          </p:nvPr>
        </p:nvGraphicFramePr>
        <p:xfrm>
          <a:off x="314403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55222"/>
              </p:ext>
            </p:extLst>
          </p:nvPr>
        </p:nvGraphicFramePr>
        <p:xfrm>
          <a:off x="407409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60301"/>
              </p:ext>
            </p:extLst>
          </p:nvPr>
        </p:nvGraphicFramePr>
        <p:xfrm>
          <a:off x="2279740" y="1881758"/>
          <a:ext cx="512314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  <a:gridCol w="465740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70680"/>
              </p:ext>
            </p:extLst>
          </p:nvPr>
        </p:nvGraphicFramePr>
        <p:xfrm>
          <a:off x="1752600" y="2313141"/>
          <a:ext cx="4287384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  <a:gridCol w="476376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15391"/>
              </p:ext>
            </p:extLst>
          </p:nvPr>
        </p:nvGraphicFramePr>
        <p:xfrm>
          <a:off x="2229634" y="2723830"/>
          <a:ext cx="3331923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89"/>
                <a:gridCol w="475989"/>
                <a:gridCol w="475989"/>
                <a:gridCol w="475989"/>
                <a:gridCol w="475989"/>
                <a:gridCol w="475989"/>
                <a:gridCol w="47598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02206"/>
              </p:ext>
            </p:extLst>
          </p:nvPr>
        </p:nvGraphicFramePr>
        <p:xfrm>
          <a:off x="3206663" y="3131507"/>
          <a:ext cx="1878904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726"/>
                <a:gridCol w="469726"/>
                <a:gridCol w="469726"/>
                <a:gridCol w="469726"/>
              </a:tblGrid>
              <a:tr h="326418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12361"/>
              </p:ext>
            </p:extLst>
          </p:nvPr>
        </p:nvGraphicFramePr>
        <p:xfrm>
          <a:off x="4136721" y="3525496"/>
          <a:ext cx="37821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  <a:gridCol w="472771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732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172</Words>
  <Application>Microsoft Office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.VnHelvetInsH</vt:lpstr>
      <vt:lpstr>Arial</vt:lpstr>
      <vt:lpstr>Calibri</vt:lpstr>
      <vt:lpstr>Times New Roman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Giải ô chữ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2020-08-24T02:42:38Z</dcterms:created>
  <dcterms:modified xsi:type="dcterms:W3CDTF">2020-08-25T15:02:23Z</dcterms:modified>
</cp:coreProperties>
</file>